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sldIdLst>
    <p:sldId id="257" r:id="rId2"/>
    <p:sldId id="268" r:id="rId3"/>
    <p:sldId id="269" r:id="rId4"/>
    <p:sldId id="270" r:id="rId5"/>
    <p:sldId id="262" r:id="rId6"/>
    <p:sldId id="258" r:id="rId7"/>
    <p:sldId id="264" r:id="rId8"/>
    <p:sldId id="265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31A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94667" autoAdjust="0"/>
  </p:normalViewPr>
  <p:slideViewPr>
    <p:cSldViewPr snapToGrid="0">
      <p:cViewPr varScale="1">
        <p:scale>
          <a:sx n="59" d="100"/>
          <a:sy n="59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rginie.boutueil\Documents\4-%20Documentation\Doc%20Automobiles\OICA\Total-World-vehicles-in-use-2005-2020%20-%20reconstruction%20V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 err="1">
                <a:solidFill>
                  <a:sysClr val="windowText" lastClr="000000"/>
                </a:solidFill>
                <a:latin typeface="+mn-lt"/>
              </a:rPr>
              <a:t>Vehicles</a:t>
            </a:r>
            <a:r>
              <a:rPr lang="fr-FR" sz="1600" b="1" dirty="0">
                <a:solidFill>
                  <a:sysClr val="windowText" lastClr="000000"/>
                </a:solidFill>
                <a:latin typeface="+mn-lt"/>
              </a:rPr>
              <a:t> in use – World (OICA)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TOTAL!$B$86</c:f>
              <c:strCache>
                <c:ptCount val="1"/>
                <c:pt idx="0">
                  <c:v>All Vehicles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TOTAL!$C$4:$F$4</c:f>
              <c:strCach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TOTAL!$C$86:$F$86</c:f>
              <c:numCache>
                <c:formatCode>#,###,##0</c:formatCode>
                <c:ptCount val="4"/>
                <c:pt idx="0">
                  <c:v>892028</c:v>
                </c:pt>
                <c:pt idx="1">
                  <c:v>1055700</c:v>
                </c:pt>
                <c:pt idx="2">
                  <c:v>1287034.3676514516</c:v>
                </c:pt>
                <c:pt idx="3">
                  <c:v>1590275.6434409155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1F-4339-BED3-CC72BD433A0B}"/>
            </c:ext>
          </c:extLst>
        </c:ser>
        <c:ser>
          <c:idx val="1"/>
          <c:order val="1"/>
          <c:tx>
            <c:strRef>
              <c:f>TOTAL!$B$87</c:f>
              <c:strCache>
                <c:ptCount val="1"/>
                <c:pt idx="0">
                  <c:v>PC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TOTAL!$C$4:$F$4</c:f>
              <c:strCache>
                <c:ptCount val="4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TOTAL!$C$87:$F$87</c:f>
              <c:numCache>
                <c:formatCode>#,###,##0</c:formatCode>
                <c:ptCount val="4"/>
                <c:pt idx="0">
                  <c:v>653854</c:v>
                </c:pt>
                <c:pt idx="1">
                  <c:v>775573</c:v>
                </c:pt>
                <c:pt idx="2">
                  <c:v>949214.01217675686</c:v>
                </c:pt>
                <c:pt idx="3">
                  <c:v>1180677.0158644014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1F-4339-BED3-CC72BD433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811951"/>
        <c:axId val="432812367"/>
      </c:lineChart>
      <c:catAx>
        <c:axId val="43281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432812367"/>
        <c:crosses val="autoZero"/>
        <c:auto val="1"/>
        <c:lblAlgn val="ctr"/>
        <c:lblOffset val="100"/>
        <c:noMultiLvlLbl val="0"/>
      </c:catAx>
      <c:valAx>
        <c:axId val="43281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43281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Distribution des</a:t>
            </a:r>
            <a:r>
              <a:rPr lang="en-US" sz="14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baseline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émissions</a:t>
            </a:r>
            <a:r>
              <a:rPr lang="en-US" sz="14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de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</a:t>
            </a:r>
            <a:r>
              <a:rPr lang="en-US" sz="1400" b="1" baseline="-25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des transports dans le monde 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World CO2 Emissions - Transport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523-A696-C69D33D438D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523-A696-C69D33D43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523-A696-C69D33D438D0}"/>
              </c:ext>
            </c:extLst>
          </c:dPt>
          <c:dPt>
            <c:idx val="3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8C-4523-A696-C69D33D438D0}"/>
              </c:ext>
            </c:extLst>
          </c:dPt>
          <c:dPt>
            <c:idx val="4"/>
            <c:bubble3D val="0"/>
            <c:spPr>
              <a:solidFill>
                <a:srgbClr val="FF7E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8C-4523-A696-C69D33D438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8C-4523-A696-C69D33D438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Voitures particulières</c:v>
                </c:pt>
                <c:pt idx="1">
                  <c:v>Poids lourds</c:v>
                </c:pt>
                <c:pt idx="2">
                  <c:v>Autres véhicules routiers</c:v>
                </c:pt>
                <c:pt idx="3">
                  <c:v>Maritime</c:v>
                </c:pt>
                <c:pt idx="4">
                  <c:v>Aviation</c:v>
                </c:pt>
                <c:pt idx="5">
                  <c:v>Divers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2975</c:v>
                </c:pt>
                <c:pt idx="1">
                  <c:v>1812</c:v>
                </c:pt>
                <c:pt idx="2">
                  <c:v>1177</c:v>
                </c:pt>
                <c:pt idx="3">
                  <c:v>855</c:v>
                </c:pt>
                <c:pt idx="4">
                  <c:v>792</c:v>
                </c:pt>
                <c:pt idx="5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8C-4523-A696-C69D33D43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r>
              <a:rPr lang="fr-FR">
                <a:latin typeface="Arial Narrow" panose="020B0606020202030204" pitchFamily="34" charset="0"/>
              </a:rPr>
              <a:t>Consommation finale d'énergie par les transports dans le monde en 2021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19181765462523"/>
          <c:y val="0.30510752881714703"/>
          <c:w val="0.18510229355864463"/>
          <c:h val="0.2924333839718344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Consommation finale d'énergie des transports dans le monde en 2021, par type de carburant</c:v>
                </c:pt>
              </c:strCache>
            </c:strRef>
          </c:tx>
          <c:dPt>
            <c:idx val="0"/>
            <c:bubble3D val="0"/>
            <c:explosion val="42"/>
            <c:spPr>
              <a:solidFill>
                <a:srgbClr val="AC0000"/>
              </a:solidFill>
            </c:spPr>
            <c:extLst>
              <c:ext xmlns:c16="http://schemas.microsoft.com/office/drawing/2014/chart" uri="{C3380CC4-5D6E-409C-BE32-E72D297353CC}">
                <c16:uniqueId val="{00000001-4C98-4BE5-A065-AA4ECCF37531}"/>
              </c:ext>
            </c:extLst>
          </c:dPt>
          <c:dPt>
            <c:idx val="1"/>
            <c:bubble3D val="0"/>
            <c:spPr>
              <a:solidFill>
                <a:srgbClr val="247A03"/>
              </a:solidFill>
            </c:spPr>
            <c:extLst>
              <c:ext xmlns:c16="http://schemas.microsoft.com/office/drawing/2014/chart" uri="{C3380CC4-5D6E-409C-BE32-E72D297353CC}">
                <c16:uniqueId val="{00000003-4C98-4BE5-A065-AA4ECCF37531}"/>
              </c:ext>
            </c:extLst>
          </c:dPt>
          <c:dPt>
            <c:idx val="2"/>
            <c:bubble3D val="0"/>
            <c:spPr>
              <a:solidFill>
                <a:srgbClr val="F96C00"/>
              </a:solidFill>
            </c:spPr>
            <c:extLst>
              <c:ext xmlns:c16="http://schemas.microsoft.com/office/drawing/2014/chart" uri="{C3380CC4-5D6E-409C-BE32-E72D297353CC}">
                <c16:uniqueId val="{00000005-4C98-4BE5-A065-AA4ECCF37531}"/>
              </c:ext>
            </c:extLst>
          </c:dPt>
          <c:dPt>
            <c:idx val="3"/>
            <c:bubble3D val="0"/>
            <c:spPr>
              <a:solidFill>
                <a:srgbClr val="2585A3"/>
              </a:solidFill>
            </c:spPr>
            <c:extLst>
              <c:ext xmlns:c16="http://schemas.microsoft.com/office/drawing/2014/chart" uri="{C3380CC4-5D6E-409C-BE32-E72D297353CC}">
                <c16:uniqueId val="{00000007-4C98-4BE5-A065-AA4ECCF37531}"/>
              </c:ext>
            </c:extLst>
          </c:dPt>
          <c:dLbls>
            <c:dLbl>
              <c:idx val="0"/>
              <c:layout>
                <c:manualLayout>
                  <c:x val="3.5267551460091438E-2"/>
                  <c:y val="3.08597265520940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98-4BE5-A065-AA4ECCF37531}"/>
                </c:ext>
              </c:extLst>
            </c:dLbl>
            <c:dLbl>
              <c:idx val="1"/>
              <c:layout>
                <c:manualLayout>
                  <c:x val="-1.9611772486772486E-2"/>
                  <c:y val="-4.845238095238095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8-4BE5-A065-AA4ECCF37531}"/>
                </c:ext>
              </c:extLst>
            </c:dLbl>
            <c:dLbl>
              <c:idx val="2"/>
              <c:layout>
                <c:manualLayout>
                  <c:x val="5.1534391534392154E-3"/>
                  <c:y val="4.12063492063492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98-4BE5-A065-AA4ECCF37531}"/>
                </c:ext>
              </c:extLst>
            </c:dLbl>
            <c:dLbl>
              <c:idx val="3"/>
              <c:layout>
                <c:manualLayout>
                  <c:x val="4.9584920634920635E-2"/>
                  <c:y val="5.92837301587301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98-4BE5-A065-AA4ECCF3753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Produits dérivés du pétrole</c:v>
                </c:pt>
                <c:pt idx="1">
                  <c:v>Biocarburants</c:v>
                </c:pt>
                <c:pt idx="2">
                  <c:v>Gaz naturel</c:v>
                </c:pt>
                <c:pt idx="3">
                  <c:v>Electricité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0.91150442477876104</c:v>
                </c:pt>
                <c:pt idx="1">
                  <c:v>3.5398230088495575E-2</c:v>
                </c:pt>
                <c:pt idx="2">
                  <c:v>4.4247787610619468E-2</c:v>
                </c:pt>
                <c:pt idx="3">
                  <c:v>1.7699115044247787E-2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98-4BE5-A065-AA4ECCF37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4000152668450836E-2"/>
          <c:y val="0.75677042599449418"/>
          <c:w val="0.96910560213462393"/>
          <c:h val="0.215798526345470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Helvetica" panose="020B0604020202020204" pitchFamily="34" charset="0"/>
          <a:cs typeface="Helvetica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FE06D-0C58-4231-9543-60076BFB481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A0143D-C9DB-4F98-B25B-D69483E5E662}">
      <dgm:prSet phldrT="[Texte]"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1C3213F7-F741-44E8-B360-CE8BBFD54817}" type="parTrans" cxnId="{552A3F85-A041-4747-82DC-0A2EEA43512C}">
      <dgm:prSet/>
      <dgm:spPr/>
      <dgm:t>
        <a:bodyPr/>
        <a:lstStyle/>
        <a:p>
          <a:endParaRPr lang="fr-FR"/>
        </a:p>
      </dgm:t>
    </dgm:pt>
    <dgm:pt modelId="{A36B3153-BA9C-4719-AA55-9F85182C5876}" type="sibTrans" cxnId="{552A3F85-A041-4747-82DC-0A2EEA43512C}">
      <dgm:prSet/>
      <dgm:spPr/>
      <dgm:t>
        <a:bodyPr/>
        <a:lstStyle/>
        <a:p>
          <a:endParaRPr lang="fr-FR"/>
        </a:p>
      </dgm:t>
    </dgm:pt>
    <dgm:pt modelId="{69E47B40-3FA5-4B69-BD44-E23F628CF2E3}">
      <dgm:prSet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F03E9CD2-8BCF-49BE-B907-30E2B61B16BE}" type="parTrans" cxnId="{D29B5D29-4FA8-417B-AD21-EE644DCB5836}">
      <dgm:prSet/>
      <dgm:spPr/>
      <dgm:t>
        <a:bodyPr/>
        <a:lstStyle/>
        <a:p>
          <a:endParaRPr lang="fr-FR"/>
        </a:p>
      </dgm:t>
    </dgm:pt>
    <dgm:pt modelId="{7464DB82-062C-4FD5-88C9-F0986B14304C}" type="sibTrans" cxnId="{D29B5D29-4FA8-417B-AD21-EE644DCB5836}">
      <dgm:prSet/>
      <dgm:spPr/>
      <dgm:t>
        <a:bodyPr/>
        <a:lstStyle/>
        <a:p>
          <a:endParaRPr lang="fr-FR"/>
        </a:p>
      </dgm:t>
    </dgm:pt>
    <dgm:pt modelId="{87BD3943-62C9-43CA-B96B-CA92E04C7C88}">
      <dgm:prSet phldrT="[Texte]"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8B029CA8-0938-4A86-822B-A86DB529CDCD}" type="parTrans" cxnId="{3C6335CF-D6B0-4A70-996E-6680A67E9268}">
      <dgm:prSet/>
      <dgm:spPr/>
      <dgm:t>
        <a:bodyPr/>
        <a:lstStyle/>
        <a:p>
          <a:endParaRPr lang="fr-FR"/>
        </a:p>
      </dgm:t>
    </dgm:pt>
    <dgm:pt modelId="{3AA7CB22-BB67-45AB-BDE3-5BB52E1DB648}" type="sibTrans" cxnId="{3C6335CF-D6B0-4A70-996E-6680A67E9268}">
      <dgm:prSet/>
      <dgm:spPr/>
      <dgm:t>
        <a:bodyPr/>
        <a:lstStyle/>
        <a:p>
          <a:endParaRPr lang="fr-FR"/>
        </a:p>
      </dgm:t>
    </dgm:pt>
    <dgm:pt modelId="{2085B421-E38A-4A10-9B09-454629FF93B6}">
      <dgm:prSet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68E7B1C9-A202-42FA-A2A0-77D117DED160}" type="sibTrans" cxnId="{0A952C30-0D8E-4F40-AA5A-1B7BF341E307}">
      <dgm:prSet/>
      <dgm:spPr/>
      <dgm:t>
        <a:bodyPr/>
        <a:lstStyle/>
        <a:p>
          <a:endParaRPr lang="fr-FR"/>
        </a:p>
      </dgm:t>
    </dgm:pt>
    <dgm:pt modelId="{18FA29D8-5232-4A4B-BA6E-980F4F1A0101}" type="parTrans" cxnId="{0A952C30-0D8E-4F40-AA5A-1B7BF341E307}">
      <dgm:prSet/>
      <dgm:spPr/>
      <dgm:t>
        <a:bodyPr/>
        <a:lstStyle/>
        <a:p>
          <a:endParaRPr lang="fr-FR"/>
        </a:p>
      </dgm:t>
    </dgm:pt>
    <dgm:pt modelId="{E2560CA6-5581-4A5D-9AFC-BCCAAD823759}" type="pres">
      <dgm:prSet presAssocID="{5C1FE06D-0C58-4231-9543-60076BFB4811}" presName="diagram" presStyleCnt="0">
        <dgm:presLayoutVars>
          <dgm:dir/>
          <dgm:resizeHandles val="exact"/>
        </dgm:presLayoutVars>
      </dgm:prSet>
      <dgm:spPr/>
    </dgm:pt>
    <dgm:pt modelId="{994A14EC-97FD-4862-95D2-75264792D93D}" type="pres">
      <dgm:prSet presAssocID="{2085B421-E38A-4A10-9B09-454629FF93B6}" presName="node" presStyleLbl="node1" presStyleIdx="0" presStyleCnt="4">
        <dgm:presLayoutVars>
          <dgm:bulletEnabled val="1"/>
        </dgm:presLayoutVars>
      </dgm:prSet>
      <dgm:spPr/>
    </dgm:pt>
    <dgm:pt modelId="{D8A56123-2CA2-4F27-8436-60AFFD39A8F3}" type="pres">
      <dgm:prSet presAssocID="{68E7B1C9-A202-42FA-A2A0-77D117DED160}" presName="sibTrans" presStyleCnt="0"/>
      <dgm:spPr/>
    </dgm:pt>
    <dgm:pt modelId="{FAC5B312-EFEB-4916-B25A-74E6FE2DAFC0}" type="pres">
      <dgm:prSet presAssocID="{87BD3943-62C9-43CA-B96B-CA92E04C7C88}" presName="node" presStyleLbl="node1" presStyleIdx="1" presStyleCnt="4">
        <dgm:presLayoutVars>
          <dgm:bulletEnabled val="1"/>
        </dgm:presLayoutVars>
      </dgm:prSet>
      <dgm:spPr/>
    </dgm:pt>
    <dgm:pt modelId="{CFDB3089-D5AA-49F3-94DB-AE6215FE4B1C}" type="pres">
      <dgm:prSet presAssocID="{3AA7CB22-BB67-45AB-BDE3-5BB52E1DB648}" presName="sibTrans" presStyleCnt="0"/>
      <dgm:spPr/>
    </dgm:pt>
    <dgm:pt modelId="{DF4952C3-9ED0-4E7A-88C3-6D58373D3783}" type="pres">
      <dgm:prSet presAssocID="{39A0143D-C9DB-4F98-B25B-D69483E5E662}" presName="node" presStyleLbl="node1" presStyleIdx="2" presStyleCnt="4">
        <dgm:presLayoutVars>
          <dgm:bulletEnabled val="1"/>
        </dgm:presLayoutVars>
      </dgm:prSet>
      <dgm:spPr/>
    </dgm:pt>
    <dgm:pt modelId="{0EEFE8C7-574E-48E5-9C0C-163F648DB4CB}" type="pres">
      <dgm:prSet presAssocID="{A36B3153-BA9C-4719-AA55-9F85182C5876}" presName="sibTrans" presStyleCnt="0"/>
      <dgm:spPr/>
    </dgm:pt>
    <dgm:pt modelId="{93139919-33EA-446D-BC7B-A413B5BCD127}" type="pres">
      <dgm:prSet presAssocID="{69E47B40-3FA5-4B69-BD44-E23F628CF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FCB4F717-BA60-43D4-8E90-25443CFC1408}" type="presOf" srcId="{2085B421-E38A-4A10-9B09-454629FF93B6}" destId="{994A14EC-97FD-4862-95D2-75264792D93D}" srcOrd="0" destOrd="0" presId="urn:microsoft.com/office/officeart/2005/8/layout/default"/>
    <dgm:cxn modelId="{CB0E4E1B-0047-4DB2-9893-30BAA06861D9}" type="presOf" srcId="{39A0143D-C9DB-4F98-B25B-D69483E5E662}" destId="{DF4952C3-9ED0-4E7A-88C3-6D58373D3783}" srcOrd="0" destOrd="0" presId="urn:microsoft.com/office/officeart/2005/8/layout/default"/>
    <dgm:cxn modelId="{D29B5D29-4FA8-417B-AD21-EE644DCB5836}" srcId="{5C1FE06D-0C58-4231-9543-60076BFB4811}" destId="{69E47B40-3FA5-4B69-BD44-E23F628CF2E3}" srcOrd="3" destOrd="0" parTransId="{F03E9CD2-8BCF-49BE-B907-30E2B61B16BE}" sibTransId="{7464DB82-062C-4FD5-88C9-F0986B14304C}"/>
    <dgm:cxn modelId="{0A952C30-0D8E-4F40-AA5A-1B7BF341E307}" srcId="{5C1FE06D-0C58-4231-9543-60076BFB4811}" destId="{2085B421-E38A-4A10-9B09-454629FF93B6}" srcOrd="0" destOrd="0" parTransId="{18FA29D8-5232-4A4B-BA6E-980F4F1A0101}" sibTransId="{68E7B1C9-A202-42FA-A2A0-77D117DED160}"/>
    <dgm:cxn modelId="{05C68C75-F263-4A53-ABB7-E042C584DFD5}" type="presOf" srcId="{87BD3943-62C9-43CA-B96B-CA92E04C7C88}" destId="{FAC5B312-EFEB-4916-B25A-74E6FE2DAFC0}" srcOrd="0" destOrd="0" presId="urn:microsoft.com/office/officeart/2005/8/layout/default"/>
    <dgm:cxn modelId="{552A3F85-A041-4747-82DC-0A2EEA43512C}" srcId="{5C1FE06D-0C58-4231-9543-60076BFB4811}" destId="{39A0143D-C9DB-4F98-B25B-D69483E5E662}" srcOrd="2" destOrd="0" parTransId="{1C3213F7-F741-44E8-B360-CE8BBFD54817}" sibTransId="{A36B3153-BA9C-4719-AA55-9F85182C5876}"/>
    <dgm:cxn modelId="{7FB538AB-D044-45D5-9444-5DBFFCC0E920}" type="presOf" srcId="{5C1FE06D-0C58-4231-9543-60076BFB4811}" destId="{E2560CA6-5581-4A5D-9AFC-BCCAAD823759}" srcOrd="0" destOrd="0" presId="urn:microsoft.com/office/officeart/2005/8/layout/default"/>
    <dgm:cxn modelId="{497A8CC7-6740-47C3-A5E5-2B9F87C67E76}" type="presOf" srcId="{69E47B40-3FA5-4B69-BD44-E23F628CF2E3}" destId="{93139919-33EA-446D-BC7B-A413B5BCD127}" srcOrd="0" destOrd="0" presId="urn:microsoft.com/office/officeart/2005/8/layout/default"/>
    <dgm:cxn modelId="{3C6335CF-D6B0-4A70-996E-6680A67E9268}" srcId="{5C1FE06D-0C58-4231-9543-60076BFB4811}" destId="{87BD3943-62C9-43CA-B96B-CA92E04C7C88}" srcOrd="1" destOrd="0" parTransId="{8B029CA8-0938-4A86-822B-A86DB529CDCD}" sibTransId="{3AA7CB22-BB67-45AB-BDE3-5BB52E1DB648}"/>
    <dgm:cxn modelId="{FFAE92C6-5CFA-46CB-B95D-BBCFE7D36F4C}" type="presParOf" srcId="{E2560CA6-5581-4A5D-9AFC-BCCAAD823759}" destId="{994A14EC-97FD-4862-95D2-75264792D93D}" srcOrd="0" destOrd="0" presId="urn:microsoft.com/office/officeart/2005/8/layout/default"/>
    <dgm:cxn modelId="{1245F46E-FF89-4688-B36C-F501F3FEF718}" type="presParOf" srcId="{E2560CA6-5581-4A5D-9AFC-BCCAAD823759}" destId="{D8A56123-2CA2-4F27-8436-60AFFD39A8F3}" srcOrd="1" destOrd="0" presId="urn:microsoft.com/office/officeart/2005/8/layout/default"/>
    <dgm:cxn modelId="{81657B55-8D86-4CE8-A865-D17B675A1FA1}" type="presParOf" srcId="{E2560CA6-5581-4A5D-9AFC-BCCAAD823759}" destId="{FAC5B312-EFEB-4916-B25A-74E6FE2DAFC0}" srcOrd="2" destOrd="0" presId="urn:microsoft.com/office/officeart/2005/8/layout/default"/>
    <dgm:cxn modelId="{BC5E095D-0A3B-43BB-8C9C-645DC93446A2}" type="presParOf" srcId="{E2560CA6-5581-4A5D-9AFC-BCCAAD823759}" destId="{CFDB3089-D5AA-49F3-94DB-AE6215FE4B1C}" srcOrd="3" destOrd="0" presId="urn:microsoft.com/office/officeart/2005/8/layout/default"/>
    <dgm:cxn modelId="{C7F5705B-C9CD-45C5-9459-892118ABCA38}" type="presParOf" srcId="{E2560CA6-5581-4A5D-9AFC-BCCAAD823759}" destId="{DF4952C3-9ED0-4E7A-88C3-6D58373D3783}" srcOrd="4" destOrd="0" presId="urn:microsoft.com/office/officeart/2005/8/layout/default"/>
    <dgm:cxn modelId="{71E89B9A-5C90-4D30-943A-DBBDDCFCD670}" type="presParOf" srcId="{E2560CA6-5581-4A5D-9AFC-BCCAAD823759}" destId="{0EEFE8C7-574E-48E5-9C0C-163F648DB4CB}" srcOrd="5" destOrd="0" presId="urn:microsoft.com/office/officeart/2005/8/layout/default"/>
    <dgm:cxn modelId="{D07AA913-F99E-47BC-A0BD-B9FACF119CC1}" type="presParOf" srcId="{E2560CA6-5581-4A5D-9AFC-BCCAAD823759}" destId="{93139919-33EA-446D-BC7B-A413B5BCD1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8487C-B916-4E82-9414-820A6482C4F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9F50B-D234-44E4-9487-3CC134D9181D}">
      <dgm:prSet phldrT="[Texte]"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46D5B36A-97D5-48FB-B75B-D5BAB09C0D99}" type="parTrans" cxnId="{7CFD0253-F867-4EAC-96A1-66407C675873}">
      <dgm:prSet/>
      <dgm:spPr>
        <a:ln>
          <a:solidFill>
            <a:srgbClr val="333F50"/>
          </a:solidFill>
        </a:ln>
      </dgm:spPr>
      <dgm:t>
        <a:bodyPr/>
        <a:lstStyle/>
        <a:p>
          <a:endParaRPr lang="fr-FR"/>
        </a:p>
      </dgm:t>
    </dgm:pt>
    <dgm:pt modelId="{DE81BDB2-502B-48E4-AE1F-5870246829C5}" type="sibTrans" cxnId="{7CFD0253-F867-4EAC-96A1-66407C675873}">
      <dgm:prSet/>
      <dgm:spPr/>
      <dgm:t>
        <a:bodyPr/>
        <a:lstStyle/>
        <a:p>
          <a:endParaRPr lang="fr-FR"/>
        </a:p>
      </dgm:t>
    </dgm:pt>
    <dgm:pt modelId="{8EC1AA0E-24CB-4788-9D40-6A7F288055BD}">
      <dgm:prSet phldrT="[Texte]"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49173-0667-406D-9F19-81BBE67173C8}" type="parTrans" cxnId="{2BB61E32-17C4-4BD9-8831-32D0E81E6132}">
      <dgm:prSet/>
      <dgm:spPr>
        <a:ln>
          <a:solidFill>
            <a:srgbClr val="003445"/>
          </a:solidFill>
        </a:ln>
      </dgm:spPr>
      <dgm:t>
        <a:bodyPr/>
        <a:lstStyle/>
        <a:p>
          <a:endParaRPr lang="fr-FR"/>
        </a:p>
      </dgm:t>
    </dgm:pt>
    <dgm:pt modelId="{863C4444-A791-4E1E-A308-32E6DDE74D26}" type="sibTrans" cxnId="{2BB61E32-17C4-4BD9-8831-32D0E81E6132}">
      <dgm:prSet/>
      <dgm:spPr/>
      <dgm:t>
        <a:bodyPr/>
        <a:lstStyle/>
        <a:p>
          <a:endParaRPr lang="fr-FR"/>
        </a:p>
      </dgm:t>
    </dgm:pt>
    <dgm:pt modelId="{A5CBD493-0696-4381-8A5E-0B7904C65B37}">
      <dgm:prSet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49BF3-6468-4AB4-819D-3F28D3789758}" type="parTrans" cxnId="{8142ECF6-A225-47FD-8DE1-B40B738DEF72}">
      <dgm:prSet/>
      <dgm:spPr>
        <a:ln>
          <a:solidFill>
            <a:srgbClr val="333F50"/>
          </a:solidFill>
        </a:ln>
      </dgm:spPr>
      <dgm:t>
        <a:bodyPr/>
        <a:lstStyle/>
        <a:p>
          <a:endParaRPr lang="fr-FR"/>
        </a:p>
      </dgm:t>
    </dgm:pt>
    <dgm:pt modelId="{7B13C2B8-B080-44F0-BE3F-C20816C959BE}" type="sibTrans" cxnId="{8142ECF6-A225-47FD-8DE1-B40B738DEF72}">
      <dgm:prSet/>
      <dgm:spPr/>
      <dgm:t>
        <a:bodyPr/>
        <a:lstStyle/>
        <a:p>
          <a:endParaRPr lang="fr-FR"/>
        </a:p>
      </dgm:t>
    </dgm:pt>
    <dgm:pt modelId="{45CCB9B3-505E-440A-B31C-7043C4B213B0}">
      <dgm:prSet phldrT="[Texte]" custT="1"/>
      <dgm:spPr>
        <a:solidFill>
          <a:srgbClr val="003445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Thème 2</a:t>
          </a:r>
        </a:p>
      </dgm:t>
    </dgm:pt>
    <dgm:pt modelId="{3D72D75D-E00E-48B0-81DE-36B8055F37C0}" type="parTrans" cxnId="{68D24BE0-1049-4C4B-A6D4-D9E6F9286980}">
      <dgm:prSet/>
      <dgm:spPr/>
      <dgm:t>
        <a:bodyPr/>
        <a:lstStyle/>
        <a:p>
          <a:endParaRPr lang="fr-FR"/>
        </a:p>
      </dgm:t>
    </dgm:pt>
    <dgm:pt modelId="{47253E08-E5D0-4E52-A4A2-2BF848EF53F4}" type="sibTrans" cxnId="{68D24BE0-1049-4C4B-A6D4-D9E6F9286980}">
      <dgm:prSet/>
      <dgm:spPr/>
      <dgm:t>
        <a:bodyPr/>
        <a:lstStyle/>
        <a:p>
          <a:endParaRPr lang="fr-FR"/>
        </a:p>
      </dgm:t>
    </dgm:pt>
    <dgm:pt modelId="{EAB0042E-B180-4971-9405-1FD42473F72B}" type="pres">
      <dgm:prSet presAssocID="{C278487C-B916-4E82-9414-820A6482C4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70C2A6-50EC-42ED-9ADC-F5768ABF3DEF}" type="pres">
      <dgm:prSet presAssocID="{45CCB9B3-505E-440A-B31C-7043C4B213B0}" presName="hierRoot1" presStyleCnt="0">
        <dgm:presLayoutVars>
          <dgm:hierBranch val="init"/>
        </dgm:presLayoutVars>
      </dgm:prSet>
      <dgm:spPr/>
    </dgm:pt>
    <dgm:pt modelId="{236FAAEE-BDB1-4A6D-9893-7DB9950FAF17}" type="pres">
      <dgm:prSet presAssocID="{45CCB9B3-505E-440A-B31C-7043C4B213B0}" presName="rootComposite1" presStyleCnt="0"/>
      <dgm:spPr/>
    </dgm:pt>
    <dgm:pt modelId="{0AA6FB89-CC81-4D4F-B76C-58431CE62BB1}" type="pres">
      <dgm:prSet presAssocID="{45CCB9B3-505E-440A-B31C-7043C4B213B0}" presName="rootText1" presStyleLbl="node0" presStyleIdx="0" presStyleCnt="1">
        <dgm:presLayoutVars>
          <dgm:chPref val="3"/>
        </dgm:presLayoutVars>
      </dgm:prSet>
      <dgm:spPr/>
    </dgm:pt>
    <dgm:pt modelId="{57462D77-B34A-4832-8BC1-6877A4F676F7}" type="pres">
      <dgm:prSet presAssocID="{45CCB9B3-505E-440A-B31C-7043C4B213B0}" presName="rootConnector1" presStyleLbl="node1" presStyleIdx="0" presStyleCnt="0"/>
      <dgm:spPr/>
    </dgm:pt>
    <dgm:pt modelId="{17E2E3B7-ED29-4593-A42D-03041025E5DE}" type="pres">
      <dgm:prSet presAssocID="{45CCB9B3-505E-440A-B31C-7043C4B213B0}" presName="hierChild2" presStyleCnt="0"/>
      <dgm:spPr/>
    </dgm:pt>
    <dgm:pt modelId="{C387CECE-99CA-4F63-8BAA-0C3B1B2A00F7}" type="pres">
      <dgm:prSet presAssocID="{46D5B36A-97D5-48FB-B75B-D5BAB09C0D99}" presName="Name64" presStyleLbl="parChTrans1D2" presStyleIdx="0" presStyleCnt="3"/>
      <dgm:spPr/>
    </dgm:pt>
    <dgm:pt modelId="{CABDFCBC-9F7C-4E11-89C7-2C66C4F1DC6D}" type="pres">
      <dgm:prSet presAssocID="{1779F50B-D234-44E4-9487-3CC134D9181D}" presName="hierRoot2" presStyleCnt="0">
        <dgm:presLayoutVars>
          <dgm:hierBranch val="init"/>
        </dgm:presLayoutVars>
      </dgm:prSet>
      <dgm:spPr/>
    </dgm:pt>
    <dgm:pt modelId="{96ACEC05-A709-40CB-A844-598D0AAA3BB6}" type="pres">
      <dgm:prSet presAssocID="{1779F50B-D234-44E4-9487-3CC134D9181D}" presName="rootComposite" presStyleCnt="0"/>
      <dgm:spPr/>
    </dgm:pt>
    <dgm:pt modelId="{2D8B8A57-0F25-43BA-81E0-231BDDF526BA}" type="pres">
      <dgm:prSet presAssocID="{1779F50B-D234-44E4-9487-3CC134D9181D}" presName="rootText" presStyleLbl="node2" presStyleIdx="0" presStyleCnt="3">
        <dgm:presLayoutVars>
          <dgm:chPref val="3"/>
        </dgm:presLayoutVars>
      </dgm:prSet>
      <dgm:spPr/>
    </dgm:pt>
    <dgm:pt modelId="{5F960AB9-D2E4-44EA-AA36-9558DA8F3915}" type="pres">
      <dgm:prSet presAssocID="{1779F50B-D234-44E4-9487-3CC134D9181D}" presName="rootConnector" presStyleLbl="node2" presStyleIdx="0" presStyleCnt="3"/>
      <dgm:spPr/>
    </dgm:pt>
    <dgm:pt modelId="{D6D3B6FC-D5F0-4149-BB26-4CE3E6E4BB60}" type="pres">
      <dgm:prSet presAssocID="{1779F50B-D234-44E4-9487-3CC134D9181D}" presName="hierChild4" presStyleCnt="0"/>
      <dgm:spPr/>
    </dgm:pt>
    <dgm:pt modelId="{0E877F3B-D8A7-40FA-BEF1-14FA1315C436}" type="pres">
      <dgm:prSet presAssocID="{1779F50B-D234-44E4-9487-3CC134D9181D}" presName="hierChild5" presStyleCnt="0"/>
      <dgm:spPr/>
    </dgm:pt>
    <dgm:pt modelId="{8B4A414B-EF09-44A8-9742-C05FE5D3B0C3}" type="pres">
      <dgm:prSet presAssocID="{F1149173-0667-406D-9F19-81BBE67173C8}" presName="Name64" presStyleLbl="parChTrans1D2" presStyleIdx="1" presStyleCnt="3"/>
      <dgm:spPr/>
    </dgm:pt>
    <dgm:pt modelId="{05B41DCA-3F43-4C40-9AD8-06945B348F82}" type="pres">
      <dgm:prSet presAssocID="{8EC1AA0E-24CB-4788-9D40-6A7F288055BD}" presName="hierRoot2" presStyleCnt="0">
        <dgm:presLayoutVars>
          <dgm:hierBranch val="init"/>
        </dgm:presLayoutVars>
      </dgm:prSet>
      <dgm:spPr/>
    </dgm:pt>
    <dgm:pt modelId="{182143DB-B7A7-4B8D-A40B-D6914EDB389B}" type="pres">
      <dgm:prSet presAssocID="{8EC1AA0E-24CB-4788-9D40-6A7F288055BD}" presName="rootComposite" presStyleCnt="0"/>
      <dgm:spPr/>
    </dgm:pt>
    <dgm:pt modelId="{9B3EC912-C23E-423C-9B06-198C7C6417B6}" type="pres">
      <dgm:prSet presAssocID="{8EC1AA0E-24CB-4788-9D40-6A7F288055BD}" presName="rootText" presStyleLbl="node2" presStyleIdx="1" presStyleCnt="3">
        <dgm:presLayoutVars>
          <dgm:chPref val="3"/>
        </dgm:presLayoutVars>
      </dgm:prSet>
      <dgm:spPr/>
    </dgm:pt>
    <dgm:pt modelId="{F5A1649F-8896-48B3-9F6A-E051CFA21C65}" type="pres">
      <dgm:prSet presAssocID="{8EC1AA0E-24CB-4788-9D40-6A7F288055BD}" presName="rootConnector" presStyleLbl="node2" presStyleIdx="1" presStyleCnt="3"/>
      <dgm:spPr/>
    </dgm:pt>
    <dgm:pt modelId="{F508C8CC-C33E-4283-84C2-D3A185AD25FC}" type="pres">
      <dgm:prSet presAssocID="{8EC1AA0E-24CB-4788-9D40-6A7F288055BD}" presName="hierChild4" presStyleCnt="0"/>
      <dgm:spPr/>
    </dgm:pt>
    <dgm:pt modelId="{B05FD6D2-5547-4B29-AB79-13A2719E69A1}" type="pres">
      <dgm:prSet presAssocID="{8EC1AA0E-24CB-4788-9D40-6A7F288055BD}" presName="hierChild5" presStyleCnt="0"/>
      <dgm:spPr/>
    </dgm:pt>
    <dgm:pt modelId="{53182369-E5EE-48F1-A004-839F09EBD386}" type="pres">
      <dgm:prSet presAssocID="{B7149BF3-6468-4AB4-819D-3F28D3789758}" presName="Name64" presStyleLbl="parChTrans1D2" presStyleIdx="2" presStyleCnt="3"/>
      <dgm:spPr/>
    </dgm:pt>
    <dgm:pt modelId="{DC752FD7-B798-440C-8B1E-EB07D4D129C7}" type="pres">
      <dgm:prSet presAssocID="{A5CBD493-0696-4381-8A5E-0B7904C65B37}" presName="hierRoot2" presStyleCnt="0">
        <dgm:presLayoutVars>
          <dgm:hierBranch val="init"/>
        </dgm:presLayoutVars>
      </dgm:prSet>
      <dgm:spPr/>
    </dgm:pt>
    <dgm:pt modelId="{E39DD597-86FA-452A-8F6E-1E9BD69445BF}" type="pres">
      <dgm:prSet presAssocID="{A5CBD493-0696-4381-8A5E-0B7904C65B37}" presName="rootComposite" presStyleCnt="0"/>
      <dgm:spPr/>
    </dgm:pt>
    <dgm:pt modelId="{167FD114-17A3-48F8-A771-BDFFD92B5DFB}" type="pres">
      <dgm:prSet presAssocID="{A5CBD493-0696-4381-8A5E-0B7904C65B37}" presName="rootText" presStyleLbl="node2" presStyleIdx="2" presStyleCnt="3">
        <dgm:presLayoutVars>
          <dgm:chPref val="3"/>
        </dgm:presLayoutVars>
      </dgm:prSet>
      <dgm:spPr/>
    </dgm:pt>
    <dgm:pt modelId="{2A02B0FC-BDD2-4E5F-AFA2-06801E54C92F}" type="pres">
      <dgm:prSet presAssocID="{A5CBD493-0696-4381-8A5E-0B7904C65B37}" presName="rootConnector" presStyleLbl="node2" presStyleIdx="2" presStyleCnt="3"/>
      <dgm:spPr/>
    </dgm:pt>
    <dgm:pt modelId="{6711B80D-F9CE-492F-9164-034FB78B2354}" type="pres">
      <dgm:prSet presAssocID="{A5CBD493-0696-4381-8A5E-0B7904C65B37}" presName="hierChild4" presStyleCnt="0"/>
      <dgm:spPr/>
    </dgm:pt>
    <dgm:pt modelId="{6AA81530-7386-45B6-9B98-4104ED4D1296}" type="pres">
      <dgm:prSet presAssocID="{A5CBD493-0696-4381-8A5E-0B7904C65B37}" presName="hierChild5" presStyleCnt="0"/>
      <dgm:spPr/>
    </dgm:pt>
    <dgm:pt modelId="{AF543B9A-D3E3-45A6-A87E-8173B5DCF92A}" type="pres">
      <dgm:prSet presAssocID="{45CCB9B3-505E-440A-B31C-7043C4B213B0}" presName="hierChild3" presStyleCnt="0"/>
      <dgm:spPr/>
    </dgm:pt>
  </dgm:ptLst>
  <dgm:cxnLst>
    <dgm:cxn modelId="{4699D92D-C34C-47A8-86AC-ABA0B6819A27}" type="presOf" srcId="{8EC1AA0E-24CB-4788-9D40-6A7F288055BD}" destId="{F5A1649F-8896-48B3-9F6A-E051CFA21C65}" srcOrd="1" destOrd="0" presId="urn:microsoft.com/office/officeart/2009/3/layout/HorizontalOrganizationChart"/>
    <dgm:cxn modelId="{2BB61E32-17C4-4BD9-8831-32D0E81E6132}" srcId="{45CCB9B3-505E-440A-B31C-7043C4B213B0}" destId="{8EC1AA0E-24CB-4788-9D40-6A7F288055BD}" srcOrd="1" destOrd="0" parTransId="{F1149173-0667-406D-9F19-81BBE67173C8}" sibTransId="{863C4444-A791-4E1E-A308-32E6DDE74D26}"/>
    <dgm:cxn modelId="{DAD86A32-D536-4966-B422-F2C927C4E172}" type="presOf" srcId="{B7149BF3-6468-4AB4-819D-3F28D3789758}" destId="{53182369-E5EE-48F1-A004-839F09EBD386}" srcOrd="0" destOrd="0" presId="urn:microsoft.com/office/officeart/2009/3/layout/HorizontalOrganizationChart"/>
    <dgm:cxn modelId="{45560B3E-0D72-48EB-A36E-EC6EDD14ADAF}" type="presOf" srcId="{46D5B36A-97D5-48FB-B75B-D5BAB09C0D99}" destId="{C387CECE-99CA-4F63-8BAA-0C3B1B2A00F7}" srcOrd="0" destOrd="0" presId="urn:microsoft.com/office/officeart/2009/3/layout/HorizontalOrganizationChart"/>
    <dgm:cxn modelId="{7CFD0253-F867-4EAC-96A1-66407C675873}" srcId="{45CCB9B3-505E-440A-B31C-7043C4B213B0}" destId="{1779F50B-D234-44E4-9487-3CC134D9181D}" srcOrd="0" destOrd="0" parTransId="{46D5B36A-97D5-48FB-B75B-D5BAB09C0D99}" sibTransId="{DE81BDB2-502B-48E4-AE1F-5870246829C5}"/>
    <dgm:cxn modelId="{1A972357-8694-4180-B7A5-8BF8B015E541}" type="presOf" srcId="{A5CBD493-0696-4381-8A5E-0B7904C65B37}" destId="{2A02B0FC-BDD2-4E5F-AFA2-06801E54C92F}" srcOrd="1" destOrd="0" presId="urn:microsoft.com/office/officeart/2009/3/layout/HorizontalOrganizationChart"/>
    <dgm:cxn modelId="{3E05759C-06A8-4467-A6A9-F3AD772DFD59}" type="presOf" srcId="{1779F50B-D234-44E4-9487-3CC134D9181D}" destId="{5F960AB9-D2E4-44EA-AA36-9558DA8F3915}" srcOrd="1" destOrd="0" presId="urn:microsoft.com/office/officeart/2009/3/layout/HorizontalOrganizationChart"/>
    <dgm:cxn modelId="{D67457A2-7900-448A-802D-E33E8C145016}" type="presOf" srcId="{45CCB9B3-505E-440A-B31C-7043C4B213B0}" destId="{0AA6FB89-CC81-4D4F-B76C-58431CE62BB1}" srcOrd="0" destOrd="0" presId="urn:microsoft.com/office/officeart/2009/3/layout/HorizontalOrganizationChart"/>
    <dgm:cxn modelId="{AF9494BC-4C00-499A-8253-797D6F81E67C}" type="presOf" srcId="{1779F50B-D234-44E4-9487-3CC134D9181D}" destId="{2D8B8A57-0F25-43BA-81E0-231BDDF526BA}" srcOrd="0" destOrd="0" presId="urn:microsoft.com/office/officeart/2009/3/layout/HorizontalOrganizationChart"/>
    <dgm:cxn modelId="{64F5B7C2-F83D-4B80-945A-DD78FBD1E2EB}" type="presOf" srcId="{A5CBD493-0696-4381-8A5E-0B7904C65B37}" destId="{167FD114-17A3-48F8-A771-BDFFD92B5DFB}" srcOrd="0" destOrd="0" presId="urn:microsoft.com/office/officeart/2009/3/layout/HorizontalOrganizationChart"/>
    <dgm:cxn modelId="{D34971C5-0C0C-40E9-A53C-9525AD28DDE0}" type="presOf" srcId="{8EC1AA0E-24CB-4788-9D40-6A7F288055BD}" destId="{9B3EC912-C23E-423C-9B06-198C7C6417B6}" srcOrd="0" destOrd="0" presId="urn:microsoft.com/office/officeart/2009/3/layout/HorizontalOrganizationChart"/>
    <dgm:cxn modelId="{4D7A98CA-BFF5-4C23-8FA2-AE256791BC3A}" type="presOf" srcId="{45CCB9B3-505E-440A-B31C-7043C4B213B0}" destId="{57462D77-B34A-4832-8BC1-6877A4F676F7}" srcOrd="1" destOrd="0" presId="urn:microsoft.com/office/officeart/2009/3/layout/HorizontalOrganizationChart"/>
    <dgm:cxn modelId="{68D24BE0-1049-4C4B-A6D4-D9E6F9286980}" srcId="{C278487C-B916-4E82-9414-820A6482C4F1}" destId="{45CCB9B3-505E-440A-B31C-7043C4B213B0}" srcOrd="0" destOrd="0" parTransId="{3D72D75D-E00E-48B0-81DE-36B8055F37C0}" sibTransId="{47253E08-E5D0-4E52-A4A2-2BF848EF53F4}"/>
    <dgm:cxn modelId="{8B3D94F2-BE05-4DE7-BF03-4ACBC70CCA64}" type="presOf" srcId="{C278487C-B916-4E82-9414-820A6482C4F1}" destId="{EAB0042E-B180-4971-9405-1FD42473F72B}" srcOrd="0" destOrd="0" presId="urn:microsoft.com/office/officeart/2009/3/layout/HorizontalOrganizationChart"/>
    <dgm:cxn modelId="{CAA2B0F4-14B1-49C6-A52B-E864C7AD9F38}" type="presOf" srcId="{F1149173-0667-406D-9F19-81BBE67173C8}" destId="{8B4A414B-EF09-44A8-9742-C05FE5D3B0C3}" srcOrd="0" destOrd="0" presId="urn:microsoft.com/office/officeart/2009/3/layout/HorizontalOrganizationChart"/>
    <dgm:cxn modelId="{8142ECF6-A225-47FD-8DE1-B40B738DEF72}" srcId="{45CCB9B3-505E-440A-B31C-7043C4B213B0}" destId="{A5CBD493-0696-4381-8A5E-0B7904C65B37}" srcOrd="2" destOrd="0" parTransId="{B7149BF3-6468-4AB4-819D-3F28D3789758}" sibTransId="{7B13C2B8-B080-44F0-BE3F-C20816C959BE}"/>
    <dgm:cxn modelId="{8AE8F5A6-2DAD-4E72-B531-04CA5F9F776E}" type="presParOf" srcId="{EAB0042E-B180-4971-9405-1FD42473F72B}" destId="{6870C2A6-50EC-42ED-9ADC-F5768ABF3DEF}" srcOrd="0" destOrd="0" presId="urn:microsoft.com/office/officeart/2009/3/layout/HorizontalOrganizationChart"/>
    <dgm:cxn modelId="{69B611FB-8B78-4D00-9E9C-CAE156CF96B2}" type="presParOf" srcId="{6870C2A6-50EC-42ED-9ADC-F5768ABF3DEF}" destId="{236FAAEE-BDB1-4A6D-9893-7DB9950FAF17}" srcOrd="0" destOrd="0" presId="urn:microsoft.com/office/officeart/2009/3/layout/HorizontalOrganizationChart"/>
    <dgm:cxn modelId="{464BD702-A759-42DD-ACCA-4BC9A0C668D8}" type="presParOf" srcId="{236FAAEE-BDB1-4A6D-9893-7DB9950FAF17}" destId="{0AA6FB89-CC81-4D4F-B76C-58431CE62BB1}" srcOrd="0" destOrd="0" presId="urn:microsoft.com/office/officeart/2009/3/layout/HorizontalOrganizationChart"/>
    <dgm:cxn modelId="{8D0B2183-BF78-463E-90AE-E9C3D9A6E90E}" type="presParOf" srcId="{236FAAEE-BDB1-4A6D-9893-7DB9950FAF17}" destId="{57462D77-B34A-4832-8BC1-6877A4F676F7}" srcOrd="1" destOrd="0" presId="urn:microsoft.com/office/officeart/2009/3/layout/HorizontalOrganizationChart"/>
    <dgm:cxn modelId="{489EB8D0-85A1-4AF6-846C-007C8FECBA66}" type="presParOf" srcId="{6870C2A6-50EC-42ED-9ADC-F5768ABF3DEF}" destId="{17E2E3B7-ED29-4593-A42D-03041025E5DE}" srcOrd="1" destOrd="0" presId="urn:microsoft.com/office/officeart/2009/3/layout/HorizontalOrganizationChart"/>
    <dgm:cxn modelId="{38FEFB41-87C5-4DE3-8BD5-470D7F577793}" type="presParOf" srcId="{17E2E3B7-ED29-4593-A42D-03041025E5DE}" destId="{C387CECE-99CA-4F63-8BAA-0C3B1B2A00F7}" srcOrd="0" destOrd="0" presId="urn:microsoft.com/office/officeart/2009/3/layout/HorizontalOrganizationChart"/>
    <dgm:cxn modelId="{85CFE7D4-FA3B-4624-B42E-78FC84D7D194}" type="presParOf" srcId="{17E2E3B7-ED29-4593-A42D-03041025E5DE}" destId="{CABDFCBC-9F7C-4E11-89C7-2C66C4F1DC6D}" srcOrd="1" destOrd="0" presId="urn:microsoft.com/office/officeart/2009/3/layout/HorizontalOrganizationChart"/>
    <dgm:cxn modelId="{53739C1E-A225-47F3-B558-B6623DAE9304}" type="presParOf" srcId="{CABDFCBC-9F7C-4E11-89C7-2C66C4F1DC6D}" destId="{96ACEC05-A709-40CB-A844-598D0AAA3BB6}" srcOrd="0" destOrd="0" presId="urn:microsoft.com/office/officeart/2009/3/layout/HorizontalOrganizationChart"/>
    <dgm:cxn modelId="{A8A5E1C2-543C-40DB-9DB5-82BA23307AAC}" type="presParOf" srcId="{96ACEC05-A709-40CB-A844-598D0AAA3BB6}" destId="{2D8B8A57-0F25-43BA-81E0-231BDDF526BA}" srcOrd="0" destOrd="0" presId="urn:microsoft.com/office/officeart/2009/3/layout/HorizontalOrganizationChart"/>
    <dgm:cxn modelId="{62D8ABBF-6903-4787-BFD4-ED218BD106A6}" type="presParOf" srcId="{96ACEC05-A709-40CB-A844-598D0AAA3BB6}" destId="{5F960AB9-D2E4-44EA-AA36-9558DA8F3915}" srcOrd="1" destOrd="0" presId="urn:microsoft.com/office/officeart/2009/3/layout/HorizontalOrganizationChart"/>
    <dgm:cxn modelId="{7CFC75D9-6F39-46B8-A2C7-55E42D5DB284}" type="presParOf" srcId="{CABDFCBC-9F7C-4E11-89C7-2C66C4F1DC6D}" destId="{D6D3B6FC-D5F0-4149-BB26-4CE3E6E4BB60}" srcOrd="1" destOrd="0" presId="urn:microsoft.com/office/officeart/2009/3/layout/HorizontalOrganizationChart"/>
    <dgm:cxn modelId="{CAB3A113-09BA-4185-BF59-94FC076D9FA9}" type="presParOf" srcId="{CABDFCBC-9F7C-4E11-89C7-2C66C4F1DC6D}" destId="{0E877F3B-D8A7-40FA-BEF1-14FA1315C436}" srcOrd="2" destOrd="0" presId="urn:microsoft.com/office/officeart/2009/3/layout/HorizontalOrganizationChart"/>
    <dgm:cxn modelId="{FFBB3DA9-94DE-4C64-A395-868D49A258D7}" type="presParOf" srcId="{17E2E3B7-ED29-4593-A42D-03041025E5DE}" destId="{8B4A414B-EF09-44A8-9742-C05FE5D3B0C3}" srcOrd="2" destOrd="0" presId="urn:microsoft.com/office/officeart/2009/3/layout/HorizontalOrganizationChart"/>
    <dgm:cxn modelId="{EAECA2CA-B86E-48A3-B46E-F79B668AD38E}" type="presParOf" srcId="{17E2E3B7-ED29-4593-A42D-03041025E5DE}" destId="{05B41DCA-3F43-4C40-9AD8-06945B348F82}" srcOrd="3" destOrd="0" presId="urn:microsoft.com/office/officeart/2009/3/layout/HorizontalOrganizationChart"/>
    <dgm:cxn modelId="{AB9F5DB2-B404-44C9-BAD9-AC91D5D49AEC}" type="presParOf" srcId="{05B41DCA-3F43-4C40-9AD8-06945B348F82}" destId="{182143DB-B7A7-4B8D-A40B-D6914EDB389B}" srcOrd="0" destOrd="0" presId="urn:microsoft.com/office/officeart/2009/3/layout/HorizontalOrganizationChart"/>
    <dgm:cxn modelId="{002C4A78-6B36-4E94-B675-C23BC102B0F4}" type="presParOf" srcId="{182143DB-B7A7-4B8D-A40B-D6914EDB389B}" destId="{9B3EC912-C23E-423C-9B06-198C7C6417B6}" srcOrd="0" destOrd="0" presId="urn:microsoft.com/office/officeart/2009/3/layout/HorizontalOrganizationChart"/>
    <dgm:cxn modelId="{FABECF5C-F882-43BF-BA4B-B860CE2A9322}" type="presParOf" srcId="{182143DB-B7A7-4B8D-A40B-D6914EDB389B}" destId="{F5A1649F-8896-48B3-9F6A-E051CFA21C65}" srcOrd="1" destOrd="0" presId="urn:microsoft.com/office/officeart/2009/3/layout/HorizontalOrganizationChart"/>
    <dgm:cxn modelId="{80D525E9-7794-45A8-96DF-17AD5302334B}" type="presParOf" srcId="{05B41DCA-3F43-4C40-9AD8-06945B348F82}" destId="{F508C8CC-C33E-4283-84C2-D3A185AD25FC}" srcOrd="1" destOrd="0" presId="urn:microsoft.com/office/officeart/2009/3/layout/HorizontalOrganizationChart"/>
    <dgm:cxn modelId="{96BB6529-7ABC-475B-8D08-E394C5B3B6C0}" type="presParOf" srcId="{05B41DCA-3F43-4C40-9AD8-06945B348F82}" destId="{B05FD6D2-5547-4B29-AB79-13A2719E69A1}" srcOrd="2" destOrd="0" presId="urn:microsoft.com/office/officeart/2009/3/layout/HorizontalOrganizationChart"/>
    <dgm:cxn modelId="{A9787B4D-166E-462C-8F94-AC2D00D1C777}" type="presParOf" srcId="{17E2E3B7-ED29-4593-A42D-03041025E5DE}" destId="{53182369-E5EE-48F1-A004-839F09EBD386}" srcOrd="4" destOrd="0" presId="urn:microsoft.com/office/officeart/2009/3/layout/HorizontalOrganizationChart"/>
    <dgm:cxn modelId="{43F3C4E2-834F-410F-A86F-33D4200822AB}" type="presParOf" srcId="{17E2E3B7-ED29-4593-A42D-03041025E5DE}" destId="{DC752FD7-B798-440C-8B1E-EB07D4D129C7}" srcOrd="5" destOrd="0" presId="urn:microsoft.com/office/officeart/2009/3/layout/HorizontalOrganizationChart"/>
    <dgm:cxn modelId="{0D3DF13D-778D-4773-A6E6-E4F8A3742268}" type="presParOf" srcId="{DC752FD7-B798-440C-8B1E-EB07D4D129C7}" destId="{E39DD597-86FA-452A-8F6E-1E9BD69445BF}" srcOrd="0" destOrd="0" presId="urn:microsoft.com/office/officeart/2009/3/layout/HorizontalOrganizationChart"/>
    <dgm:cxn modelId="{EA1BD927-17F2-42E3-9F3E-AFB215BC90D5}" type="presParOf" srcId="{E39DD597-86FA-452A-8F6E-1E9BD69445BF}" destId="{167FD114-17A3-48F8-A771-BDFFD92B5DFB}" srcOrd="0" destOrd="0" presId="urn:microsoft.com/office/officeart/2009/3/layout/HorizontalOrganizationChart"/>
    <dgm:cxn modelId="{8300A3BC-3FD4-4F74-91F1-AC53D43EE7CB}" type="presParOf" srcId="{E39DD597-86FA-452A-8F6E-1E9BD69445BF}" destId="{2A02B0FC-BDD2-4E5F-AFA2-06801E54C92F}" srcOrd="1" destOrd="0" presId="urn:microsoft.com/office/officeart/2009/3/layout/HorizontalOrganizationChart"/>
    <dgm:cxn modelId="{0BBA191F-2557-4883-8AF7-90019E80234D}" type="presParOf" srcId="{DC752FD7-B798-440C-8B1E-EB07D4D129C7}" destId="{6711B80D-F9CE-492F-9164-034FB78B2354}" srcOrd="1" destOrd="0" presId="urn:microsoft.com/office/officeart/2009/3/layout/HorizontalOrganizationChart"/>
    <dgm:cxn modelId="{18C0452C-8AEE-4E59-9783-C185D9099176}" type="presParOf" srcId="{DC752FD7-B798-440C-8B1E-EB07D4D129C7}" destId="{6AA81530-7386-45B6-9B98-4104ED4D1296}" srcOrd="2" destOrd="0" presId="urn:microsoft.com/office/officeart/2009/3/layout/HorizontalOrganizationChart"/>
    <dgm:cxn modelId="{2BDB14B1-180C-48C8-BAB4-13DCCD81C4FC}" type="presParOf" srcId="{6870C2A6-50EC-42ED-9ADC-F5768ABF3DEF}" destId="{AF543B9A-D3E3-45A6-A87E-8173B5DCF92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FE06D-0C58-4231-9543-60076BFB481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A0143D-C9DB-4F98-B25B-D69483E5E662}">
      <dgm:prSet phldrT="[Texte]"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1C3213F7-F741-44E8-B360-CE8BBFD54817}" type="parTrans" cxnId="{552A3F85-A041-4747-82DC-0A2EEA43512C}">
      <dgm:prSet/>
      <dgm:spPr/>
      <dgm:t>
        <a:bodyPr/>
        <a:lstStyle/>
        <a:p>
          <a:endParaRPr lang="fr-FR"/>
        </a:p>
      </dgm:t>
    </dgm:pt>
    <dgm:pt modelId="{A36B3153-BA9C-4719-AA55-9F85182C5876}" type="sibTrans" cxnId="{552A3F85-A041-4747-82DC-0A2EEA43512C}">
      <dgm:prSet/>
      <dgm:spPr/>
      <dgm:t>
        <a:bodyPr/>
        <a:lstStyle/>
        <a:p>
          <a:endParaRPr lang="fr-FR"/>
        </a:p>
      </dgm:t>
    </dgm:pt>
    <dgm:pt modelId="{69E47B40-3FA5-4B69-BD44-E23F628CF2E3}">
      <dgm:prSet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F03E9CD2-8BCF-49BE-B907-30E2B61B16BE}" type="parTrans" cxnId="{D29B5D29-4FA8-417B-AD21-EE644DCB5836}">
      <dgm:prSet/>
      <dgm:spPr/>
      <dgm:t>
        <a:bodyPr/>
        <a:lstStyle/>
        <a:p>
          <a:endParaRPr lang="fr-FR"/>
        </a:p>
      </dgm:t>
    </dgm:pt>
    <dgm:pt modelId="{7464DB82-062C-4FD5-88C9-F0986B14304C}" type="sibTrans" cxnId="{D29B5D29-4FA8-417B-AD21-EE644DCB5836}">
      <dgm:prSet/>
      <dgm:spPr/>
      <dgm:t>
        <a:bodyPr/>
        <a:lstStyle/>
        <a:p>
          <a:endParaRPr lang="fr-FR"/>
        </a:p>
      </dgm:t>
    </dgm:pt>
    <dgm:pt modelId="{87BD3943-62C9-43CA-B96B-CA92E04C7C88}">
      <dgm:prSet phldrT="[Texte]"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8B029CA8-0938-4A86-822B-A86DB529CDCD}" type="parTrans" cxnId="{3C6335CF-D6B0-4A70-996E-6680A67E9268}">
      <dgm:prSet/>
      <dgm:spPr/>
      <dgm:t>
        <a:bodyPr/>
        <a:lstStyle/>
        <a:p>
          <a:endParaRPr lang="fr-FR"/>
        </a:p>
      </dgm:t>
    </dgm:pt>
    <dgm:pt modelId="{3AA7CB22-BB67-45AB-BDE3-5BB52E1DB648}" type="sibTrans" cxnId="{3C6335CF-D6B0-4A70-996E-6680A67E9268}">
      <dgm:prSet/>
      <dgm:spPr/>
      <dgm:t>
        <a:bodyPr/>
        <a:lstStyle/>
        <a:p>
          <a:endParaRPr lang="fr-FR"/>
        </a:p>
      </dgm:t>
    </dgm:pt>
    <dgm:pt modelId="{2085B421-E38A-4A10-9B09-454629FF93B6}">
      <dgm:prSet custT="1"/>
      <dgm:spPr>
        <a:solidFill>
          <a:srgbClr val="31A5C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68E7B1C9-A202-42FA-A2A0-77D117DED160}" type="sibTrans" cxnId="{0A952C30-0D8E-4F40-AA5A-1B7BF341E307}">
      <dgm:prSet/>
      <dgm:spPr/>
      <dgm:t>
        <a:bodyPr/>
        <a:lstStyle/>
        <a:p>
          <a:endParaRPr lang="fr-FR"/>
        </a:p>
      </dgm:t>
    </dgm:pt>
    <dgm:pt modelId="{18FA29D8-5232-4A4B-BA6E-980F4F1A0101}" type="parTrans" cxnId="{0A952C30-0D8E-4F40-AA5A-1B7BF341E307}">
      <dgm:prSet/>
      <dgm:spPr/>
      <dgm:t>
        <a:bodyPr/>
        <a:lstStyle/>
        <a:p>
          <a:endParaRPr lang="fr-FR"/>
        </a:p>
      </dgm:t>
    </dgm:pt>
    <dgm:pt modelId="{E2560CA6-5581-4A5D-9AFC-BCCAAD823759}" type="pres">
      <dgm:prSet presAssocID="{5C1FE06D-0C58-4231-9543-60076BFB4811}" presName="diagram" presStyleCnt="0">
        <dgm:presLayoutVars>
          <dgm:dir/>
          <dgm:resizeHandles val="exact"/>
        </dgm:presLayoutVars>
      </dgm:prSet>
      <dgm:spPr/>
    </dgm:pt>
    <dgm:pt modelId="{994A14EC-97FD-4862-95D2-75264792D93D}" type="pres">
      <dgm:prSet presAssocID="{2085B421-E38A-4A10-9B09-454629FF93B6}" presName="node" presStyleLbl="node1" presStyleIdx="0" presStyleCnt="4">
        <dgm:presLayoutVars>
          <dgm:bulletEnabled val="1"/>
        </dgm:presLayoutVars>
      </dgm:prSet>
      <dgm:spPr/>
    </dgm:pt>
    <dgm:pt modelId="{D8A56123-2CA2-4F27-8436-60AFFD39A8F3}" type="pres">
      <dgm:prSet presAssocID="{68E7B1C9-A202-42FA-A2A0-77D117DED160}" presName="sibTrans" presStyleCnt="0"/>
      <dgm:spPr/>
    </dgm:pt>
    <dgm:pt modelId="{FAC5B312-EFEB-4916-B25A-74E6FE2DAFC0}" type="pres">
      <dgm:prSet presAssocID="{87BD3943-62C9-43CA-B96B-CA92E04C7C88}" presName="node" presStyleLbl="node1" presStyleIdx="1" presStyleCnt="4">
        <dgm:presLayoutVars>
          <dgm:bulletEnabled val="1"/>
        </dgm:presLayoutVars>
      </dgm:prSet>
      <dgm:spPr/>
    </dgm:pt>
    <dgm:pt modelId="{CFDB3089-D5AA-49F3-94DB-AE6215FE4B1C}" type="pres">
      <dgm:prSet presAssocID="{3AA7CB22-BB67-45AB-BDE3-5BB52E1DB648}" presName="sibTrans" presStyleCnt="0"/>
      <dgm:spPr/>
    </dgm:pt>
    <dgm:pt modelId="{DF4952C3-9ED0-4E7A-88C3-6D58373D3783}" type="pres">
      <dgm:prSet presAssocID="{39A0143D-C9DB-4F98-B25B-D69483E5E662}" presName="node" presStyleLbl="node1" presStyleIdx="2" presStyleCnt="4">
        <dgm:presLayoutVars>
          <dgm:bulletEnabled val="1"/>
        </dgm:presLayoutVars>
      </dgm:prSet>
      <dgm:spPr/>
    </dgm:pt>
    <dgm:pt modelId="{0EEFE8C7-574E-48E5-9C0C-163F648DB4CB}" type="pres">
      <dgm:prSet presAssocID="{A36B3153-BA9C-4719-AA55-9F85182C5876}" presName="sibTrans" presStyleCnt="0"/>
      <dgm:spPr/>
    </dgm:pt>
    <dgm:pt modelId="{93139919-33EA-446D-BC7B-A413B5BCD127}" type="pres">
      <dgm:prSet presAssocID="{69E47B40-3FA5-4B69-BD44-E23F628CF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FCB4F717-BA60-43D4-8E90-25443CFC1408}" type="presOf" srcId="{2085B421-E38A-4A10-9B09-454629FF93B6}" destId="{994A14EC-97FD-4862-95D2-75264792D93D}" srcOrd="0" destOrd="0" presId="urn:microsoft.com/office/officeart/2005/8/layout/default"/>
    <dgm:cxn modelId="{CB0E4E1B-0047-4DB2-9893-30BAA06861D9}" type="presOf" srcId="{39A0143D-C9DB-4F98-B25B-D69483E5E662}" destId="{DF4952C3-9ED0-4E7A-88C3-6D58373D3783}" srcOrd="0" destOrd="0" presId="urn:microsoft.com/office/officeart/2005/8/layout/default"/>
    <dgm:cxn modelId="{D29B5D29-4FA8-417B-AD21-EE644DCB5836}" srcId="{5C1FE06D-0C58-4231-9543-60076BFB4811}" destId="{69E47B40-3FA5-4B69-BD44-E23F628CF2E3}" srcOrd="3" destOrd="0" parTransId="{F03E9CD2-8BCF-49BE-B907-30E2B61B16BE}" sibTransId="{7464DB82-062C-4FD5-88C9-F0986B14304C}"/>
    <dgm:cxn modelId="{0A952C30-0D8E-4F40-AA5A-1B7BF341E307}" srcId="{5C1FE06D-0C58-4231-9543-60076BFB4811}" destId="{2085B421-E38A-4A10-9B09-454629FF93B6}" srcOrd="0" destOrd="0" parTransId="{18FA29D8-5232-4A4B-BA6E-980F4F1A0101}" sibTransId="{68E7B1C9-A202-42FA-A2A0-77D117DED160}"/>
    <dgm:cxn modelId="{05C68C75-F263-4A53-ABB7-E042C584DFD5}" type="presOf" srcId="{87BD3943-62C9-43CA-B96B-CA92E04C7C88}" destId="{FAC5B312-EFEB-4916-B25A-74E6FE2DAFC0}" srcOrd="0" destOrd="0" presId="urn:microsoft.com/office/officeart/2005/8/layout/default"/>
    <dgm:cxn modelId="{552A3F85-A041-4747-82DC-0A2EEA43512C}" srcId="{5C1FE06D-0C58-4231-9543-60076BFB4811}" destId="{39A0143D-C9DB-4F98-B25B-D69483E5E662}" srcOrd="2" destOrd="0" parTransId="{1C3213F7-F741-44E8-B360-CE8BBFD54817}" sibTransId="{A36B3153-BA9C-4719-AA55-9F85182C5876}"/>
    <dgm:cxn modelId="{7FB538AB-D044-45D5-9444-5DBFFCC0E920}" type="presOf" srcId="{5C1FE06D-0C58-4231-9543-60076BFB4811}" destId="{E2560CA6-5581-4A5D-9AFC-BCCAAD823759}" srcOrd="0" destOrd="0" presId="urn:microsoft.com/office/officeart/2005/8/layout/default"/>
    <dgm:cxn modelId="{497A8CC7-6740-47C3-A5E5-2B9F87C67E76}" type="presOf" srcId="{69E47B40-3FA5-4B69-BD44-E23F628CF2E3}" destId="{93139919-33EA-446D-BC7B-A413B5BCD127}" srcOrd="0" destOrd="0" presId="urn:microsoft.com/office/officeart/2005/8/layout/default"/>
    <dgm:cxn modelId="{3C6335CF-D6B0-4A70-996E-6680A67E9268}" srcId="{5C1FE06D-0C58-4231-9543-60076BFB4811}" destId="{87BD3943-62C9-43CA-B96B-CA92E04C7C88}" srcOrd="1" destOrd="0" parTransId="{8B029CA8-0938-4A86-822B-A86DB529CDCD}" sibTransId="{3AA7CB22-BB67-45AB-BDE3-5BB52E1DB648}"/>
    <dgm:cxn modelId="{FFAE92C6-5CFA-46CB-B95D-BBCFE7D36F4C}" type="presParOf" srcId="{E2560CA6-5581-4A5D-9AFC-BCCAAD823759}" destId="{994A14EC-97FD-4862-95D2-75264792D93D}" srcOrd="0" destOrd="0" presId="urn:microsoft.com/office/officeart/2005/8/layout/default"/>
    <dgm:cxn modelId="{1245F46E-FF89-4688-B36C-F501F3FEF718}" type="presParOf" srcId="{E2560CA6-5581-4A5D-9AFC-BCCAAD823759}" destId="{D8A56123-2CA2-4F27-8436-60AFFD39A8F3}" srcOrd="1" destOrd="0" presId="urn:microsoft.com/office/officeart/2005/8/layout/default"/>
    <dgm:cxn modelId="{81657B55-8D86-4CE8-A865-D17B675A1FA1}" type="presParOf" srcId="{E2560CA6-5581-4A5D-9AFC-BCCAAD823759}" destId="{FAC5B312-EFEB-4916-B25A-74E6FE2DAFC0}" srcOrd="2" destOrd="0" presId="urn:microsoft.com/office/officeart/2005/8/layout/default"/>
    <dgm:cxn modelId="{BC5E095D-0A3B-43BB-8C9C-645DC93446A2}" type="presParOf" srcId="{E2560CA6-5581-4A5D-9AFC-BCCAAD823759}" destId="{CFDB3089-D5AA-49F3-94DB-AE6215FE4B1C}" srcOrd="3" destOrd="0" presId="urn:microsoft.com/office/officeart/2005/8/layout/default"/>
    <dgm:cxn modelId="{C7F5705B-C9CD-45C5-9459-892118ABCA38}" type="presParOf" srcId="{E2560CA6-5581-4A5D-9AFC-BCCAAD823759}" destId="{DF4952C3-9ED0-4E7A-88C3-6D58373D3783}" srcOrd="4" destOrd="0" presId="urn:microsoft.com/office/officeart/2005/8/layout/default"/>
    <dgm:cxn modelId="{71E89B9A-5C90-4D30-943A-DBBDDCFCD670}" type="presParOf" srcId="{E2560CA6-5581-4A5D-9AFC-BCCAAD823759}" destId="{0EEFE8C7-574E-48E5-9C0C-163F648DB4CB}" srcOrd="5" destOrd="0" presId="urn:microsoft.com/office/officeart/2005/8/layout/default"/>
    <dgm:cxn modelId="{D07AA913-F99E-47BC-A0BD-B9FACF119CC1}" type="presParOf" srcId="{E2560CA6-5581-4A5D-9AFC-BCCAAD823759}" destId="{93139919-33EA-446D-BC7B-A413B5BCD1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8487C-B916-4E82-9414-820A6482C4F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79F50B-D234-44E4-9487-3CC134D9181D}">
      <dgm:prSet phldrT="[Texte]"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gm:t>
    </dgm:pt>
    <dgm:pt modelId="{46D5B36A-97D5-48FB-B75B-D5BAB09C0D99}" type="parTrans" cxnId="{7CFD0253-F867-4EAC-96A1-66407C675873}">
      <dgm:prSet/>
      <dgm:spPr>
        <a:ln>
          <a:solidFill>
            <a:srgbClr val="333F50"/>
          </a:solidFill>
        </a:ln>
      </dgm:spPr>
      <dgm:t>
        <a:bodyPr/>
        <a:lstStyle/>
        <a:p>
          <a:endParaRPr lang="fr-FR"/>
        </a:p>
      </dgm:t>
    </dgm:pt>
    <dgm:pt modelId="{DE81BDB2-502B-48E4-AE1F-5870246829C5}" type="sibTrans" cxnId="{7CFD0253-F867-4EAC-96A1-66407C675873}">
      <dgm:prSet/>
      <dgm:spPr/>
      <dgm:t>
        <a:bodyPr/>
        <a:lstStyle/>
        <a:p>
          <a:endParaRPr lang="fr-FR"/>
        </a:p>
      </dgm:t>
    </dgm:pt>
    <dgm:pt modelId="{8EC1AA0E-24CB-4788-9D40-6A7F288055BD}">
      <dgm:prSet phldrT="[Texte]"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49173-0667-406D-9F19-81BBE67173C8}" type="parTrans" cxnId="{2BB61E32-17C4-4BD9-8831-32D0E81E6132}">
      <dgm:prSet/>
      <dgm:spPr>
        <a:ln>
          <a:solidFill>
            <a:srgbClr val="003445"/>
          </a:solidFill>
        </a:ln>
      </dgm:spPr>
      <dgm:t>
        <a:bodyPr/>
        <a:lstStyle/>
        <a:p>
          <a:endParaRPr lang="fr-FR"/>
        </a:p>
      </dgm:t>
    </dgm:pt>
    <dgm:pt modelId="{863C4444-A791-4E1E-A308-32E6DDE74D26}" type="sibTrans" cxnId="{2BB61E32-17C4-4BD9-8831-32D0E81E6132}">
      <dgm:prSet/>
      <dgm:spPr/>
      <dgm:t>
        <a:bodyPr/>
        <a:lstStyle/>
        <a:p>
          <a:endParaRPr lang="fr-FR"/>
        </a:p>
      </dgm:t>
    </dgm:pt>
    <dgm:pt modelId="{A5CBD493-0696-4381-8A5E-0B7904C65B37}">
      <dgm:prSet custT="1"/>
      <dgm:spPr>
        <a:solidFill>
          <a:srgbClr val="B49814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49BF3-6468-4AB4-819D-3F28D3789758}" type="parTrans" cxnId="{8142ECF6-A225-47FD-8DE1-B40B738DEF72}">
      <dgm:prSet/>
      <dgm:spPr>
        <a:ln>
          <a:solidFill>
            <a:srgbClr val="333F50"/>
          </a:solidFill>
        </a:ln>
      </dgm:spPr>
      <dgm:t>
        <a:bodyPr/>
        <a:lstStyle/>
        <a:p>
          <a:endParaRPr lang="fr-FR"/>
        </a:p>
      </dgm:t>
    </dgm:pt>
    <dgm:pt modelId="{7B13C2B8-B080-44F0-BE3F-C20816C959BE}" type="sibTrans" cxnId="{8142ECF6-A225-47FD-8DE1-B40B738DEF72}">
      <dgm:prSet/>
      <dgm:spPr/>
      <dgm:t>
        <a:bodyPr/>
        <a:lstStyle/>
        <a:p>
          <a:endParaRPr lang="fr-FR"/>
        </a:p>
      </dgm:t>
    </dgm:pt>
    <dgm:pt modelId="{45CCB9B3-505E-440A-B31C-7043C4B213B0}">
      <dgm:prSet phldrT="[Texte]" custT="1"/>
      <dgm:spPr>
        <a:solidFill>
          <a:srgbClr val="003445"/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Thème 2</a:t>
          </a:r>
        </a:p>
      </dgm:t>
    </dgm:pt>
    <dgm:pt modelId="{3D72D75D-E00E-48B0-81DE-36B8055F37C0}" type="parTrans" cxnId="{68D24BE0-1049-4C4B-A6D4-D9E6F9286980}">
      <dgm:prSet/>
      <dgm:spPr/>
      <dgm:t>
        <a:bodyPr/>
        <a:lstStyle/>
        <a:p>
          <a:endParaRPr lang="fr-FR"/>
        </a:p>
      </dgm:t>
    </dgm:pt>
    <dgm:pt modelId="{47253E08-E5D0-4E52-A4A2-2BF848EF53F4}" type="sibTrans" cxnId="{68D24BE0-1049-4C4B-A6D4-D9E6F9286980}">
      <dgm:prSet/>
      <dgm:spPr/>
      <dgm:t>
        <a:bodyPr/>
        <a:lstStyle/>
        <a:p>
          <a:endParaRPr lang="fr-FR"/>
        </a:p>
      </dgm:t>
    </dgm:pt>
    <dgm:pt modelId="{EAB0042E-B180-4971-9405-1FD42473F72B}" type="pres">
      <dgm:prSet presAssocID="{C278487C-B916-4E82-9414-820A6482C4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70C2A6-50EC-42ED-9ADC-F5768ABF3DEF}" type="pres">
      <dgm:prSet presAssocID="{45CCB9B3-505E-440A-B31C-7043C4B213B0}" presName="hierRoot1" presStyleCnt="0">
        <dgm:presLayoutVars>
          <dgm:hierBranch val="init"/>
        </dgm:presLayoutVars>
      </dgm:prSet>
      <dgm:spPr/>
    </dgm:pt>
    <dgm:pt modelId="{236FAAEE-BDB1-4A6D-9893-7DB9950FAF17}" type="pres">
      <dgm:prSet presAssocID="{45CCB9B3-505E-440A-B31C-7043C4B213B0}" presName="rootComposite1" presStyleCnt="0"/>
      <dgm:spPr/>
    </dgm:pt>
    <dgm:pt modelId="{0AA6FB89-CC81-4D4F-B76C-58431CE62BB1}" type="pres">
      <dgm:prSet presAssocID="{45CCB9B3-505E-440A-B31C-7043C4B213B0}" presName="rootText1" presStyleLbl="node0" presStyleIdx="0" presStyleCnt="1">
        <dgm:presLayoutVars>
          <dgm:chPref val="3"/>
        </dgm:presLayoutVars>
      </dgm:prSet>
      <dgm:spPr/>
    </dgm:pt>
    <dgm:pt modelId="{57462D77-B34A-4832-8BC1-6877A4F676F7}" type="pres">
      <dgm:prSet presAssocID="{45CCB9B3-505E-440A-B31C-7043C4B213B0}" presName="rootConnector1" presStyleLbl="node1" presStyleIdx="0" presStyleCnt="0"/>
      <dgm:spPr/>
    </dgm:pt>
    <dgm:pt modelId="{17E2E3B7-ED29-4593-A42D-03041025E5DE}" type="pres">
      <dgm:prSet presAssocID="{45CCB9B3-505E-440A-B31C-7043C4B213B0}" presName="hierChild2" presStyleCnt="0"/>
      <dgm:spPr/>
    </dgm:pt>
    <dgm:pt modelId="{C387CECE-99CA-4F63-8BAA-0C3B1B2A00F7}" type="pres">
      <dgm:prSet presAssocID="{46D5B36A-97D5-48FB-B75B-D5BAB09C0D99}" presName="Name64" presStyleLbl="parChTrans1D2" presStyleIdx="0" presStyleCnt="3"/>
      <dgm:spPr/>
    </dgm:pt>
    <dgm:pt modelId="{CABDFCBC-9F7C-4E11-89C7-2C66C4F1DC6D}" type="pres">
      <dgm:prSet presAssocID="{1779F50B-D234-44E4-9487-3CC134D9181D}" presName="hierRoot2" presStyleCnt="0">
        <dgm:presLayoutVars>
          <dgm:hierBranch val="init"/>
        </dgm:presLayoutVars>
      </dgm:prSet>
      <dgm:spPr/>
    </dgm:pt>
    <dgm:pt modelId="{96ACEC05-A709-40CB-A844-598D0AAA3BB6}" type="pres">
      <dgm:prSet presAssocID="{1779F50B-D234-44E4-9487-3CC134D9181D}" presName="rootComposite" presStyleCnt="0"/>
      <dgm:spPr/>
    </dgm:pt>
    <dgm:pt modelId="{2D8B8A57-0F25-43BA-81E0-231BDDF526BA}" type="pres">
      <dgm:prSet presAssocID="{1779F50B-D234-44E4-9487-3CC134D9181D}" presName="rootText" presStyleLbl="node2" presStyleIdx="0" presStyleCnt="3">
        <dgm:presLayoutVars>
          <dgm:chPref val="3"/>
        </dgm:presLayoutVars>
      </dgm:prSet>
      <dgm:spPr/>
    </dgm:pt>
    <dgm:pt modelId="{5F960AB9-D2E4-44EA-AA36-9558DA8F3915}" type="pres">
      <dgm:prSet presAssocID="{1779F50B-D234-44E4-9487-3CC134D9181D}" presName="rootConnector" presStyleLbl="node2" presStyleIdx="0" presStyleCnt="3"/>
      <dgm:spPr/>
    </dgm:pt>
    <dgm:pt modelId="{D6D3B6FC-D5F0-4149-BB26-4CE3E6E4BB60}" type="pres">
      <dgm:prSet presAssocID="{1779F50B-D234-44E4-9487-3CC134D9181D}" presName="hierChild4" presStyleCnt="0"/>
      <dgm:spPr/>
    </dgm:pt>
    <dgm:pt modelId="{0E877F3B-D8A7-40FA-BEF1-14FA1315C436}" type="pres">
      <dgm:prSet presAssocID="{1779F50B-D234-44E4-9487-3CC134D9181D}" presName="hierChild5" presStyleCnt="0"/>
      <dgm:spPr/>
    </dgm:pt>
    <dgm:pt modelId="{8B4A414B-EF09-44A8-9742-C05FE5D3B0C3}" type="pres">
      <dgm:prSet presAssocID="{F1149173-0667-406D-9F19-81BBE67173C8}" presName="Name64" presStyleLbl="parChTrans1D2" presStyleIdx="1" presStyleCnt="3"/>
      <dgm:spPr/>
    </dgm:pt>
    <dgm:pt modelId="{05B41DCA-3F43-4C40-9AD8-06945B348F82}" type="pres">
      <dgm:prSet presAssocID="{8EC1AA0E-24CB-4788-9D40-6A7F288055BD}" presName="hierRoot2" presStyleCnt="0">
        <dgm:presLayoutVars>
          <dgm:hierBranch val="init"/>
        </dgm:presLayoutVars>
      </dgm:prSet>
      <dgm:spPr/>
    </dgm:pt>
    <dgm:pt modelId="{182143DB-B7A7-4B8D-A40B-D6914EDB389B}" type="pres">
      <dgm:prSet presAssocID="{8EC1AA0E-24CB-4788-9D40-6A7F288055BD}" presName="rootComposite" presStyleCnt="0"/>
      <dgm:spPr/>
    </dgm:pt>
    <dgm:pt modelId="{9B3EC912-C23E-423C-9B06-198C7C6417B6}" type="pres">
      <dgm:prSet presAssocID="{8EC1AA0E-24CB-4788-9D40-6A7F288055BD}" presName="rootText" presStyleLbl="node2" presStyleIdx="1" presStyleCnt="3">
        <dgm:presLayoutVars>
          <dgm:chPref val="3"/>
        </dgm:presLayoutVars>
      </dgm:prSet>
      <dgm:spPr/>
    </dgm:pt>
    <dgm:pt modelId="{F5A1649F-8896-48B3-9F6A-E051CFA21C65}" type="pres">
      <dgm:prSet presAssocID="{8EC1AA0E-24CB-4788-9D40-6A7F288055BD}" presName="rootConnector" presStyleLbl="node2" presStyleIdx="1" presStyleCnt="3"/>
      <dgm:spPr/>
    </dgm:pt>
    <dgm:pt modelId="{F508C8CC-C33E-4283-84C2-D3A185AD25FC}" type="pres">
      <dgm:prSet presAssocID="{8EC1AA0E-24CB-4788-9D40-6A7F288055BD}" presName="hierChild4" presStyleCnt="0"/>
      <dgm:spPr/>
    </dgm:pt>
    <dgm:pt modelId="{B05FD6D2-5547-4B29-AB79-13A2719E69A1}" type="pres">
      <dgm:prSet presAssocID="{8EC1AA0E-24CB-4788-9D40-6A7F288055BD}" presName="hierChild5" presStyleCnt="0"/>
      <dgm:spPr/>
    </dgm:pt>
    <dgm:pt modelId="{53182369-E5EE-48F1-A004-839F09EBD386}" type="pres">
      <dgm:prSet presAssocID="{B7149BF3-6468-4AB4-819D-3F28D3789758}" presName="Name64" presStyleLbl="parChTrans1D2" presStyleIdx="2" presStyleCnt="3"/>
      <dgm:spPr/>
    </dgm:pt>
    <dgm:pt modelId="{DC752FD7-B798-440C-8B1E-EB07D4D129C7}" type="pres">
      <dgm:prSet presAssocID="{A5CBD493-0696-4381-8A5E-0B7904C65B37}" presName="hierRoot2" presStyleCnt="0">
        <dgm:presLayoutVars>
          <dgm:hierBranch val="init"/>
        </dgm:presLayoutVars>
      </dgm:prSet>
      <dgm:spPr/>
    </dgm:pt>
    <dgm:pt modelId="{E39DD597-86FA-452A-8F6E-1E9BD69445BF}" type="pres">
      <dgm:prSet presAssocID="{A5CBD493-0696-4381-8A5E-0B7904C65B37}" presName="rootComposite" presStyleCnt="0"/>
      <dgm:spPr/>
    </dgm:pt>
    <dgm:pt modelId="{167FD114-17A3-48F8-A771-BDFFD92B5DFB}" type="pres">
      <dgm:prSet presAssocID="{A5CBD493-0696-4381-8A5E-0B7904C65B37}" presName="rootText" presStyleLbl="node2" presStyleIdx="2" presStyleCnt="3">
        <dgm:presLayoutVars>
          <dgm:chPref val="3"/>
        </dgm:presLayoutVars>
      </dgm:prSet>
      <dgm:spPr/>
    </dgm:pt>
    <dgm:pt modelId="{2A02B0FC-BDD2-4E5F-AFA2-06801E54C92F}" type="pres">
      <dgm:prSet presAssocID="{A5CBD493-0696-4381-8A5E-0B7904C65B37}" presName="rootConnector" presStyleLbl="node2" presStyleIdx="2" presStyleCnt="3"/>
      <dgm:spPr/>
    </dgm:pt>
    <dgm:pt modelId="{6711B80D-F9CE-492F-9164-034FB78B2354}" type="pres">
      <dgm:prSet presAssocID="{A5CBD493-0696-4381-8A5E-0B7904C65B37}" presName="hierChild4" presStyleCnt="0"/>
      <dgm:spPr/>
    </dgm:pt>
    <dgm:pt modelId="{6AA81530-7386-45B6-9B98-4104ED4D1296}" type="pres">
      <dgm:prSet presAssocID="{A5CBD493-0696-4381-8A5E-0B7904C65B37}" presName="hierChild5" presStyleCnt="0"/>
      <dgm:spPr/>
    </dgm:pt>
    <dgm:pt modelId="{AF543B9A-D3E3-45A6-A87E-8173B5DCF92A}" type="pres">
      <dgm:prSet presAssocID="{45CCB9B3-505E-440A-B31C-7043C4B213B0}" presName="hierChild3" presStyleCnt="0"/>
      <dgm:spPr/>
    </dgm:pt>
  </dgm:ptLst>
  <dgm:cxnLst>
    <dgm:cxn modelId="{4699D92D-C34C-47A8-86AC-ABA0B6819A27}" type="presOf" srcId="{8EC1AA0E-24CB-4788-9D40-6A7F288055BD}" destId="{F5A1649F-8896-48B3-9F6A-E051CFA21C65}" srcOrd="1" destOrd="0" presId="urn:microsoft.com/office/officeart/2009/3/layout/HorizontalOrganizationChart"/>
    <dgm:cxn modelId="{2BB61E32-17C4-4BD9-8831-32D0E81E6132}" srcId="{45CCB9B3-505E-440A-B31C-7043C4B213B0}" destId="{8EC1AA0E-24CB-4788-9D40-6A7F288055BD}" srcOrd="1" destOrd="0" parTransId="{F1149173-0667-406D-9F19-81BBE67173C8}" sibTransId="{863C4444-A791-4E1E-A308-32E6DDE74D26}"/>
    <dgm:cxn modelId="{DAD86A32-D536-4966-B422-F2C927C4E172}" type="presOf" srcId="{B7149BF3-6468-4AB4-819D-3F28D3789758}" destId="{53182369-E5EE-48F1-A004-839F09EBD386}" srcOrd="0" destOrd="0" presId="urn:microsoft.com/office/officeart/2009/3/layout/HorizontalOrganizationChart"/>
    <dgm:cxn modelId="{45560B3E-0D72-48EB-A36E-EC6EDD14ADAF}" type="presOf" srcId="{46D5B36A-97D5-48FB-B75B-D5BAB09C0D99}" destId="{C387CECE-99CA-4F63-8BAA-0C3B1B2A00F7}" srcOrd="0" destOrd="0" presId="urn:microsoft.com/office/officeart/2009/3/layout/HorizontalOrganizationChart"/>
    <dgm:cxn modelId="{7CFD0253-F867-4EAC-96A1-66407C675873}" srcId="{45CCB9B3-505E-440A-B31C-7043C4B213B0}" destId="{1779F50B-D234-44E4-9487-3CC134D9181D}" srcOrd="0" destOrd="0" parTransId="{46D5B36A-97D5-48FB-B75B-D5BAB09C0D99}" sibTransId="{DE81BDB2-502B-48E4-AE1F-5870246829C5}"/>
    <dgm:cxn modelId="{1A972357-8694-4180-B7A5-8BF8B015E541}" type="presOf" srcId="{A5CBD493-0696-4381-8A5E-0B7904C65B37}" destId="{2A02B0FC-BDD2-4E5F-AFA2-06801E54C92F}" srcOrd="1" destOrd="0" presId="urn:microsoft.com/office/officeart/2009/3/layout/HorizontalOrganizationChart"/>
    <dgm:cxn modelId="{3E05759C-06A8-4467-A6A9-F3AD772DFD59}" type="presOf" srcId="{1779F50B-D234-44E4-9487-3CC134D9181D}" destId="{5F960AB9-D2E4-44EA-AA36-9558DA8F3915}" srcOrd="1" destOrd="0" presId="urn:microsoft.com/office/officeart/2009/3/layout/HorizontalOrganizationChart"/>
    <dgm:cxn modelId="{D67457A2-7900-448A-802D-E33E8C145016}" type="presOf" srcId="{45CCB9B3-505E-440A-B31C-7043C4B213B0}" destId="{0AA6FB89-CC81-4D4F-B76C-58431CE62BB1}" srcOrd="0" destOrd="0" presId="urn:microsoft.com/office/officeart/2009/3/layout/HorizontalOrganizationChart"/>
    <dgm:cxn modelId="{AF9494BC-4C00-499A-8253-797D6F81E67C}" type="presOf" srcId="{1779F50B-D234-44E4-9487-3CC134D9181D}" destId="{2D8B8A57-0F25-43BA-81E0-231BDDF526BA}" srcOrd="0" destOrd="0" presId="urn:microsoft.com/office/officeart/2009/3/layout/HorizontalOrganizationChart"/>
    <dgm:cxn modelId="{64F5B7C2-F83D-4B80-945A-DD78FBD1E2EB}" type="presOf" srcId="{A5CBD493-0696-4381-8A5E-0B7904C65B37}" destId="{167FD114-17A3-48F8-A771-BDFFD92B5DFB}" srcOrd="0" destOrd="0" presId="urn:microsoft.com/office/officeart/2009/3/layout/HorizontalOrganizationChart"/>
    <dgm:cxn modelId="{D34971C5-0C0C-40E9-A53C-9525AD28DDE0}" type="presOf" srcId="{8EC1AA0E-24CB-4788-9D40-6A7F288055BD}" destId="{9B3EC912-C23E-423C-9B06-198C7C6417B6}" srcOrd="0" destOrd="0" presId="urn:microsoft.com/office/officeart/2009/3/layout/HorizontalOrganizationChart"/>
    <dgm:cxn modelId="{4D7A98CA-BFF5-4C23-8FA2-AE256791BC3A}" type="presOf" srcId="{45CCB9B3-505E-440A-B31C-7043C4B213B0}" destId="{57462D77-B34A-4832-8BC1-6877A4F676F7}" srcOrd="1" destOrd="0" presId="urn:microsoft.com/office/officeart/2009/3/layout/HorizontalOrganizationChart"/>
    <dgm:cxn modelId="{68D24BE0-1049-4C4B-A6D4-D9E6F9286980}" srcId="{C278487C-B916-4E82-9414-820A6482C4F1}" destId="{45CCB9B3-505E-440A-B31C-7043C4B213B0}" srcOrd="0" destOrd="0" parTransId="{3D72D75D-E00E-48B0-81DE-36B8055F37C0}" sibTransId="{47253E08-E5D0-4E52-A4A2-2BF848EF53F4}"/>
    <dgm:cxn modelId="{8B3D94F2-BE05-4DE7-BF03-4ACBC70CCA64}" type="presOf" srcId="{C278487C-B916-4E82-9414-820A6482C4F1}" destId="{EAB0042E-B180-4971-9405-1FD42473F72B}" srcOrd="0" destOrd="0" presId="urn:microsoft.com/office/officeart/2009/3/layout/HorizontalOrganizationChart"/>
    <dgm:cxn modelId="{CAA2B0F4-14B1-49C6-A52B-E864C7AD9F38}" type="presOf" srcId="{F1149173-0667-406D-9F19-81BBE67173C8}" destId="{8B4A414B-EF09-44A8-9742-C05FE5D3B0C3}" srcOrd="0" destOrd="0" presId="urn:microsoft.com/office/officeart/2009/3/layout/HorizontalOrganizationChart"/>
    <dgm:cxn modelId="{8142ECF6-A225-47FD-8DE1-B40B738DEF72}" srcId="{45CCB9B3-505E-440A-B31C-7043C4B213B0}" destId="{A5CBD493-0696-4381-8A5E-0B7904C65B37}" srcOrd="2" destOrd="0" parTransId="{B7149BF3-6468-4AB4-819D-3F28D3789758}" sibTransId="{7B13C2B8-B080-44F0-BE3F-C20816C959BE}"/>
    <dgm:cxn modelId="{8AE8F5A6-2DAD-4E72-B531-04CA5F9F776E}" type="presParOf" srcId="{EAB0042E-B180-4971-9405-1FD42473F72B}" destId="{6870C2A6-50EC-42ED-9ADC-F5768ABF3DEF}" srcOrd="0" destOrd="0" presId="urn:microsoft.com/office/officeart/2009/3/layout/HorizontalOrganizationChart"/>
    <dgm:cxn modelId="{69B611FB-8B78-4D00-9E9C-CAE156CF96B2}" type="presParOf" srcId="{6870C2A6-50EC-42ED-9ADC-F5768ABF3DEF}" destId="{236FAAEE-BDB1-4A6D-9893-7DB9950FAF17}" srcOrd="0" destOrd="0" presId="urn:microsoft.com/office/officeart/2009/3/layout/HorizontalOrganizationChart"/>
    <dgm:cxn modelId="{464BD702-A759-42DD-ACCA-4BC9A0C668D8}" type="presParOf" srcId="{236FAAEE-BDB1-4A6D-9893-7DB9950FAF17}" destId="{0AA6FB89-CC81-4D4F-B76C-58431CE62BB1}" srcOrd="0" destOrd="0" presId="urn:microsoft.com/office/officeart/2009/3/layout/HorizontalOrganizationChart"/>
    <dgm:cxn modelId="{8D0B2183-BF78-463E-90AE-E9C3D9A6E90E}" type="presParOf" srcId="{236FAAEE-BDB1-4A6D-9893-7DB9950FAF17}" destId="{57462D77-B34A-4832-8BC1-6877A4F676F7}" srcOrd="1" destOrd="0" presId="urn:microsoft.com/office/officeart/2009/3/layout/HorizontalOrganizationChart"/>
    <dgm:cxn modelId="{489EB8D0-85A1-4AF6-846C-007C8FECBA66}" type="presParOf" srcId="{6870C2A6-50EC-42ED-9ADC-F5768ABF3DEF}" destId="{17E2E3B7-ED29-4593-A42D-03041025E5DE}" srcOrd="1" destOrd="0" presId="urn:microsoft.com/office/officeart/2009/3/layout/HorizontalOrganizationChart"/>
    <dgm:cxn modelId="{38FEFB41-87C5-4DE3-8BD5-470D7F577793}" type="presParOf" srcId="{17E2E3B7-ED29-4593-A42D-03041025E5DE}" destId="{C387CECE-99CA-4F63-8BAA-0C3B1B2A00F7}" srcOrd="0" destOrd="0" presId="urn:microsoft.com/office/officeart/2009/3/layout/HorizontalOrganizationChart"/>
    <dgm:cxn modelId="{85CFE7D4-FA3B-4624-B42E-78FC84D7D194}" type="presParOf" srcId="{17E2E3B7-ED29-4593-A42D-03041025E5DE}" destId="{CABDFCBC-9F7C-4E11-89C7-2C66C4F1DC6D}" srcOrd="1" destOrd="0" presId="urn:microsoft.com/office/officeart/2009/3/layout/HorizontalOrganizationChart"/>
    <dgm:cxn modelId="{53739C1E-A225-47F3-B558-B6623DAE9304}" type="presParOf" srcId="{CABDFCBC-9F7C-4E11-89C7-2C66C4F1DC6D}" destId="{96ACEC05-A709-40CB-A844-598D0AAA3BB6}" srcOrd="0" destOrd="0" presId="urn:microsoft.com/office/officeart/2009/3/layout/HorizontalOrganizationChart"/>
    <dgm:cxn modelId="{A8A5E1C2-543C-40DB-9DB5-82BA23307AAC}" type="presParOf" srcId="{96ACEC05-A709-40CB-A844-598D0AAA3BB6}" destId="{2D8B8A57-0F25-43BA-81E0-231BDDF526BA}" srcOrd="0" destOrd="0" presId="urn:microsoft.com/office/officeart/2009/3/layout/HorizontalOrganizationChart"/>
    <dgm:cxn modelId="{62D8ABBF-6903-4787-BFD4-ED218BD106A6}" type="presParOf" srcId="{96ACEC05-A709-40CB-A844-598D0AAA3BB6}" destId="{5F960AB9-D2E4-44EA-AA36-9558DA8F3915}" srcOrd="1" destOrd="0" presId="urn:microsoft.com/office/officeart/2009/3/layout/HorizontalOrganizationChart"/>
    <dgm:cxn modelId="{7CFC75D9-6F39-46B8-A2C7-55E42D5DB284}" type="presParOf" srcId="{CABDFCBC-9F7C-4E11-89C7-2C66C4F1DC6D}" destId="{D6D3B6FC-D5F0-4149-BB26-4CE3E6E4BB60}" srcOrd="1" destOrd="0" presId="urn:microsoft.com/office/officeart/2009/3/layout/HorizontalOrganizationChart"/>
    <dgm:cxn modelId="{CAB3A113-09BA-4185-BF59-94FC076D9FA9}" type="presParOf" srcId="{CABDFCBC-9F7C-4E11-89C7-2C66C4F1DC6D}" destId="{0E877F3B-D8A7-40FA-BEF1-14FA1315C436}" srcOrd="2" destOrd="0" presId="urn:microsoft.com/office/officeart/2009/3/layout/HorizontalOrganizationChart"/>
    <dgm:cxn modelId="{FFBB3DA9-94DE-4C64-A395-868D49A258D7}" type="presParOf" srcId="{17E2E3B7-ED29-4593-A42D-03041025E5DE}" destId="{8B4A414B-EF09-44A8-9742-C05FE5D3B0C3}" srcOrd="2" destOrd="0" presId="urn:microsoft.com/office/officeart/2009/3/layout/HorizontalOrganizationChart"/>
    <dgm:cxn modelId="{EAECA2CA-B86E-48A3-B46E-F79B668AD38E}" type="presParOf" srcId="{17E2E3B7-ED29-4593-A42D-03041025E5DE}" destId="{05B41DCA-3F43-4C40-9AD8-06945B348F82}" srcOrd="3" destOrd="0" presId="urn:microsoft.com/office/officeart/2009/3/layout/HorizontalOrganizationChart"/>
    <dgm:cxn modelId="{AB9F5DB2-B404-44C9-BAD9-AC91D5D49AEC}" type="presParOf" srcId="{05B41DCA-3F43-4C40-9AD8-06945B348F82}" destId="{182143DB-B7A7-4B8D-A40B-D6914EDB389B}" srcOrd="0" destOrd="0" presId="urn:microsoft.com/office/officeart/2009/3/layout/HorizontalOrganizationChart"/>
    <dgm:cxn modelId="{002C4A78-6B36-4E94-B675-C23BC102B0F4}" type="presParOf" srcId="{182143DB-B7A7-4B8D-A40B-D6914EDB389B}" destId="{9B3EC912-C23E-423C-9B06-198C7C6417B6}" srcOrd="0" destOrd="0" presId="urn:microsoft.com/office/officeart/2009/3/layout/HorizontalOrganizationChart"/>
    <dgm:cxn modelId="{FABECF5C-F882-43BF-BA4B-B860CE2A9322}" type="presParOf" srcId="{182143DB-B7A7-4B8D-A40B-D6914EDB389B}" destId="{F5A1649F-8896-48B3-9F6A-E051CFA21C65}" srcOrd="1" destOrd="0" presId="urn:microsoft.com/office/officeart/2009/3/layout/HorizontalOrganizationChart"/>
    <dgm:cxn modelId="{80D525E9-7794-45A8-96DF-17AD5302334B}" type="presParOf" srcId="{05B41DCA-3F43-4C40-9AD8-06945B348F82}" destId="{F508C8CC-C33E-4283-84C2-D3A185AD25FC}" srcOrd="1" destOrd="0" presId="urn:microsoft.com/office/officeart/2009/3/layout/HorizontalOrganizationChart"/>
    <dgm:cxn modelId="{96BB6529-7ABC-475B-8D08-E394C5B3B6C0}" type="presParOf" srcId="{05B41DCA-3F43-4C40-9AD8-06945B348F82}" destId="{B05FD6D2-5547-4B29-AB79-13A2719E69A1}" srcOrd="2" destOrd="0" presId="urn:microsoft.com/office/officeart/2009/3/layout/HorizontalOrganizationChart"/>
    <dgm:cxn modelId="{A9787B4D-166E-462C-8F94-AC2D00D1C777}" type="presParOf" srcId="{17E2E3B7-ED29-4593-A42D-03041025E5DE}" destId="{53182369-E5EE-48F1-A004-839F09EBD386}" srcOrd="4" destOrd="0" presId="urn:microsoft.com/office/officeart/2009/3/layout/HorizontalOrganizationChart"/>
    <dgm:cxn modelId="{43F3C4E2-834F-410F-A86F-33D4200822AB}" type="presParOf" srcId="{17E2E3B7-ED29-4593-A42D-03041025E5DE}" destId="{DC752FD7-B798-440C-8B1E-EB07D4D129C7}" srcOrd="5" destOrd="0" presId="urn:microsoft.com/office/officeart/2009/3/layout/HorizontalOrganizationChart"/>
    <dgm:cxn modelId="{0D3DF13D-778D-4773-A6E6-E4F8A3742268}" type="presParOf" srcId="{DC752FD7-B798-440C-8B1E-EB07D4D129C7}" destId="{E39DD597-86FA-452A-8F6E-1E9BD69445BF}" srcOrd="0" destOrd="0" presId="urn:microsoft.com/office/officeart/2009/3/layout/HorizontalOrganizationChart"/>
    <dgm:cxn modelId="{EA1BD927-17F2-42E3-9F3E-AFB215BC90D5}" type="presParOf" srcId="{E39DD597-86FA-452A-8F6E-1E9BD69445BF}" destId="{167FD114-17A3-48F8-A771-BDFFD92B5DFB}" srcOrd="0" destOrd="0" presId="urn:microsoft.com/office/officeart/2009/3/layout/HorizontalOrganizationChart"/>
    <dgm:cxn modelId="{8300A3BC-3FD4-4F74-91F1-AC53D43EE7CB}" type="presParOf" srcId="{E39DD597-86FA-452A-8F6E-1E9BD69445BF}" destId="{2A02B0FC-BDD2-4E5F-AFA2-06801E54C92F}" srcOrd="1" destOrd="0" presId="urn:microsoft.com/office/officeart/2009/3/layout/HorizontalOrganizationChart"/>
    <dgm:cxn modelId="{0BBA191F-2557-4883-8AF7-90019E80234D}" type="presParOf" srcId="{DC752FD7-B798-440C-8B1E-EB07D4D129C7}" destId="{6711B80D-F9CE-492F-9164-034FB78B2354}" srcOrd="1" destOrd="0" presId="urn:microsoft.com/office/officeart/2009/3/layout/HorizontalOrganizationChart"/>
    <dgm:cxn modelId="{18C0452C-8AEE-4E59-9783-C185D9099176}" type="presParOf" srcId="{DC752FD7-B798-440C-8B1E-EB07D4D129C7}" destId="{6AA81530-7386-45B6-9B98-4104ED4D1296}" srcOrd="2" destOrd="0" presId="urn:microsoft.com/office/officeart/2009/3/layout/HorizontalOrganizationChart"/>
    <dgm:cxn modelId="{2BDB14B1-180C-48C8-BAB4-13DCCD81C4FC}" type="presParOf" srcId="{6870C2A6-50EC-42ED-9ADC-F5768ABF3DEF}" destId="{AF543B9A-D3E3-45A6-A87E-8173B5DCF92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14EC-97FD-4862-95D2-75264792D93D}">
      <dsp:nvSpPr>
        <dsp:cNvPr id="0" name=""/>
        <dsp:cNvSpPr/>
      </dsp:nvSpPr>
      <dsp:spPr>
        <a:xfrm>
          <a:off x="3188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3188" y="193852"/>
        <a:ext cx="2529751" cy="1517850"/>
      </dsp:txXfrm>
    </dsp:sp>
    <dsp:sp modelId="{FAC5B312-EFEB-4916-B25A-74E6FE2DAFC0}">
      <dsp:nvSpPr>
        <dsp:cNvPr id="0" name=""/>
        <dsp:cNvSpPr/>
      </dsp:nvSpPr>
      <dsp:spPr>
        <a:xfrm>
          <a:off x="2785915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2785915" y="193852"/>
        <a:ext cx="2529751" cy="1517850"/>
      </dsp:txXfrm>
    </dsp:sp>
    <dsp:sp modelId="{DF4952C3-9ED0-4E7A-88C3-6D58373D3783}">
      <dsp:nvSpPr>
        <dsp:cNvPr id="0" name=""/>
        <dsp:cNvSpPr/>
      </dsp:nvSpPr>
      <dsp:spPr>
        <a:xfrm>
          <a:off x="5568642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5568642" y="193852"/>
        <a:ext cx="2529751" cy="1517850"/>
      </dsp:txXfrm>
    </dsp:sp>
    <dsp:sp modelId="{93139919-33EA-446D-BC7B-A413B5BCD127}">
      <dsp:nvSpPr>
        <dsp:cNvPr id="0" name=""/>
        <dsp:cNvSpPr/>
      </dsp:nvSpPr>
      <dsp:spPr>
        <a:xfrm>
          <a:off x="8351368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8351368" y="193852"/>
        <a:ext cx="2529751" cy="151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2369-E5EE-48F1-A004-839F09EBD386}">
      <dsp:nvSpPr>
        <dsp:cNvPr id="0" name=""/>
        <dsp:cNvSpPr/>
      </dsp:nvSpPr>
      <dsp:spPr>
        <a:xfrm>
          <a:off x="3452983" y="1597047"/>
          <a:ext cx="547745" cy="1177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872" y="0"/>
              </a:lnTo>
              <a:lnTo>
                <a:pt x="273872" y="1177653"/>
              </a:lnTo>
              <a:lnTo>
                <a:pt x="547745" y="1177653"/>
              </a:lnTo>
            </a:path>
          </a:pathLst>
        </a:custGeom>
        <a:noFill/>
        <a:ln w="12700" cap="flat" cmpd="sng" algn="ctr">
          <a:solidFill>
            <a:srgbClr val="333F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414B-EF09-44A8-9742-C05FE5D3B0C3}">
      <dsp:nvSpPr>
        <dsp:cNvPr id="0" name=""/>
        <dsp:cNvSpPr/>
      </dsp:nvSpPr>
      <dsp:spPr>
        <a:xfrm>
          <a:off x="3452983" y="1551327"/>
          <a:ext cx="5477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45" y="45720"/>
              </a:lnTo>
            </a:path>
          </a:pathLst>
        </a:custGeom>
        <a:noFill/>
        <a:ln w="12700" cap="flat" cmpd="sng" algn="ctr">
          <a:solidFill>
            <a:srgbClr val="003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7CECE-99CA-4F63-8BAA-0C3B1B2A00F7}">
      <dsp:nvSpPr>
        <dsp:cNvPr id="0" name=""/>
        <dsp:cNvSpPr/>
      </dsp:nvSpPr>
      <dsp:spPr>
        <a:xfrm>
          <a:off x="3452983" y="419393"/>
          <a:ext cx="547745" cy="1177653"/>
        </a:xfrm>
        <a:custGeom>
          <a:avLst/>
          <a:gdLst/>
          <a:ahLst/>
          <a:cxnLst/>
          <a:rect l="0" t="0" r="0" b="0"/>
          <a:pathLst>
            <a:path>
              <a:moveTo>
                <a:pt x="0" y="1177653"/>
              </a:moveTo>
              <a:lnTo>
                <a:pt x="273872" y="1177653"/>
              </a:lnTo>
              <a:lnTo>
                <a:pt x="273872" y="0"/>
              </a:lnTo>
              <a:lnTo>
                <a:pt x="547745" y="0"/>
              </a:lnTo>
            </a:path>
          </a:pathLst>
        </a:custGeom>
        <a:noFill/>
        <a:ln w="12700" cap="flat" cmpd="sng" algn="ctr">
          <a:solidFill>
            <a:srgbClr val="333F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6FB89-CC81-4D4F-B76C-58431CE62BB1}">
      <dsp:nvSpPr>
        <dsp:cNvPr id="0" name=""/>
        <dsp:cNvSpPr/>
      </dsp:nvSpPr>
      <dsp:spPr>
        <a:xfrm>
          <a:off x="714253" y="1179391"/>
          <a:ext cx="2738729" cy="835312"/>
        </a:xfrm>
        <a:prstGeom prst="rect">
          <a:avLst/>
        </a:prstGeom>
        <a:solidFill>
          <a:srgbClr val="0034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Thème 2</a:t>
          </a:r>
        </a:p>
      </dsp:txBody>
      <dsp:txXfrm>
        <a:off x="714253" y="1179391"/>
        <a:ext cx="2738729" cy="835312"/>
      </dsp:txXfrm>
    </dsp:sp>
    <dsp:sp modelId="{2D8B8A57-0F25-43BA-81E0-231BDDF526BA}">
      <dsp:nvSpPr>
        <dsp:cNvPr id="0" name=""/>
        <dsp:cNvSpPr/>
      </dsp:nvSpPr>
      <dsp:spPr>
        <a:xfrm>
          <a:off x="4000729" y="1737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4000729" y="1737"/>
        <a:ext cx="2738729" cy="835312"/>
      </dsp:txXfrm>
    </dsp:sp>
    <dsp:sp modelId="{9B3EC912-C23E-423C-9B06-198C7C6417B6}">
      <dsp:nvSpPr>
        <dsp:cNvPr id="0" name=""/>
        <dsp:cNvSpPr/>
      </dsp:nvSpPr>
      <dsp:spPr>
        <a:xfrm>
          <a:off x="4000729" y="1179391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729" y="1179391"/>
        <a:ext cx="2738729" cy="835312"/>
      </dsp:txXfrm>
    </dsp:sp>
    <dsp:sp modelId="{167FD114-17A3-48F8-A771-BDFFD92B5DFB}">
      <dsp:nvSpPr>
        <dsp:cNvPr id="0" name=""/>
        <dsp:cNvSpPr/>
      </dsp:nvSpPr>
      <dsp:spPr>
        <a:xfrm>
          <a:off x="4000729" y="2357045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729" y="2357045"/>
        <a:ext cx="2738729" cy="83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14EC-97FD-4862-95D2-75264792D93D}">
      <dsp:nvSpPr>
        <dsp:cNvPr id="0" name=""/>
        <dsp:cNvSpPr/>
      </dsp:nvSpPr>
      <dsp:spPr>
        <a:xfrm>
          <a:off x="3188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3188" y="193852"/>
        <a:ext cx="2529751" cy="1517850"/>
      </dsp:txXfrm>
    </dsp:sp>
    <dsp:sp modelId="{FAC5B312-EFEB-4916-B25A-74E6FE2DAFC0}">
      <dsp:nvSpPr>
        <dsp:cNvPr id="0" name=""/>
        <dsp:cNvSpPr/>
      </dsp:nvSpPr>
      <dsp:spPr>
        <a:xfrm>
          <a:off x="2785915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2785915" y="193852"/>
        <a:ext cx="2529751" cy="1517850"/>
      </dsp:txXfrm>
    </dsp:sp>
    <dsp:sp modelId="{DF4952C3-9ED0-4E7A-88C3-6D58373D3783}">
      <dsp:nvSpPr>
        <dsp:cNvPr id="0" name=""/>
        <dsp:cNvSpPr/>
      </dsp:nvSpPr>
      <dsp:spPr>
        <a:xfrm>
          <a:off x="5568642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5568642" y="193852"/>
        <a:ext cx="2529751" cy="1517850"/>
      </dsp:txXfrm>
    </dsp:sp>
    <dsp:sp modelId="{93139919-33EA-446D-BC7B-A413B5BCD127}">
      <dsp:nvSpPr>
        <dsp:cNvPr id="0" name=""/>
        <dsp:cNvSpPr/>
      </dsp:nvSpPr>
      <dsp:spPr>
        <a:xfrm>
          <a:off x="8351368" y="193852"/>
          <a:ext cx="2529751" cy="1517850"/>
        </a:xfrm>
        <a:prstGeom prst="rect">
          <a:avLst/>
        </a:prstGeom>
        <a:solidFill>
          <a:srgbClr val="31A5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8351368" y="193852"/>
        <a:ext cx="2529751" cy="1517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2369-E5EE-48F1-A004-839F09EBD386}">
      <dsp:nvSpPr>
        <dsp:cNvPr id="0" name=""/>
        <dsp:cNvSpPr/>
      </dsp:nvSpPr>
      <dsp:spPr>
        <a:xfrm>
          <a:off x="3452983" y="1597047"/>
          <a:ext cx="547745" cy="1177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872" y="0"/>
              </a:lnTo>
              <a:lnTo>
                <a:pt x="273872" y="1177653"/>
              </a:lnTo>
              <a:lnTo>
                <a:pt x="547745" y="1177653"/>
              </a:lnTo>
            </a:path>
          </a:pathLst>
        </a:custGeom>
        <a:noFill/>
        <a:ln w="12700" cap="flat" cmpd="sng" algn="ctr">
          <a:solidFill>
            <a:srgbClr val="333F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414B-EF09-44A8-9742-C05FE5D3B0C3}">
      <dsp:nvSpPr>
        <dsp:cNvPr id="0" name=""/>
        <dsp:cNvSpPr/>
      </dsp:nvSpPr>
      <dsp:spPr>
        <a:xfrm>
          <a:off x="3452983" y="1551327"/>
          <a:ext cx="5477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45" y="45720"/>
              </a:lnTo>
            </a:path>
          </a:pathLst>
        </a:custGeom>
        <a:noFill/>
        <a:ln w="12700" cap="flat" cmpd="sng" algn="ctr">
          <a:solidFill>
            <a:srgbClr val="0034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7CECE-99CA-4F63-8BAA-0C3B1B2A00F7}">
      <dsp:nvSpPr>
        <dsp:cNvPr id="0" name=""/>
        <dsp:cNvSpPr/>
      </dsp:nvSpPr>
      <dsp:spPr>
        <a:xfrm>
          <a:off x="3452983" y="419393"/>
          <a:ext cx="547745" cy="1177653"/>
        </a:xfrm>
        <a:custGeom>
          <a:avLst/>
          <a:gdLst/>
          <a:ahLst/>
          <a:cxnLst/>
          <a:rect l="0" t="0" r="0" b="0"/>
          <a:pathLst>
            <a:path>
              <a:moveTo>
                <a:pt x="0" y="1177653"/>
              </a:moveTo>
              <a:lnTo>
                <a:pt x="273872" y="1177653"/>
              </a:lnTo>
              <a:lnTo>
                <a:pt x="273872" y="0"/>
              </a:lnTo>
              <a:lnTo>
                <a:pt x="547745" y="0"/>
              </a:lnTo>
            </a:path>
          </a:pathLst>
        </a:custGeom>
        <a:noFill/>
        <a:ln w="12700" cap="flat" cmpd="sng" algn="ctr">
          <a:solidFill>
            <a:srgbClr val="333F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6FB89-CC81-4D4F-B76C-58431CE62BB1}">
      <dsp:nvSpPr>
        <dsp:cNvPr id="0" name=""/>
        <dsp:cNvSpPr/>
      </dsp:nvSpPr>
      <dsp:spPr>
        <a:xfrm>
          <a:off x="714253" y="1179391"/>
          <a:ext cx="2738729" cy="835312"/>
        </a:xfrm>
        <a:prstGeom prst="rect">
          <a:avLst/>
        </a:prstGeom>
        <a:solidFill>
          <a:srgbClr val="0034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Thème 2</a:t>
          </a:r>
        </a:p>
      </dsp:txBody>
      <dsp:txXfrm>
        <a:off x="714253" y="1179391"/>
        <a:ext cx="2738729" cy="835312"/>
      </dsp:txXfrm>
    </dsp:sp>
    <dsp:sp modelId="{2D8B8A57-0F25-43BA-81E0-231BDDF526BA}">
      <dsp:nvSpPr>
        <dsp:cNvPr id="0" name=""/>
        <dsp:cNvSpPr/>
      </dsp:nvSpPr>
      <dsp:spPr>
        <a:xfrm>
          <a:off x="4000729" y="1737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</dsp:txBody>
      <dsp:txXfrm>
        <a:off x="4000729" y="1737"/>
        <a:ext cx="2738729" cy="835312"/>
      </dsp:txXfrm>
    </dsp:sp>
    <dsp:sp modelId="{9B3EC912-C23E-423C-9B06-198C7C6417B6}">
      <dsp:nvSpPr>
        <dsp:cNvPr id="0" name=""/>
        <dsp:cNvSpPr/>
      </dsp:nvSpPr>
      <dsp:spPr>
        <a:xfrm>
          <a:off x="4000729" y="1179391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729" y="1179391"/>
        <a:ext cx="2738729" cy="835312"/>
      </dsp:txXfrm>
    </dsp:sp>
    <dsp:sp modelId="{167FD114-17A3-48F8-A771-BDFFD92B5DFB}">
      <dsp:nvSpPr>
        <dsp:cNvPr id="0" name=""/>
        <dsp:cNvSpPr/>
      </dsp:nvSpPr>
      <dsp:spPr>
        <a:xfrm>
          <a:off x="4000729" y="2357045"/>
          <a:ext cx="2738729" cy="835312"/>
        </a:xfrm>
        <a:prstGeom prst="rect">
          <a:avLst/>
        </a:prstGeom>
        <a:solidFill>
          <a:srgbClr val="B498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Sous thème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729" y="2357045"/>
        <a:ext cx="2738729" cy="83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715F-2B9C-4EEB-88A9-576221FE73ED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4F7A-18C1-4C3F-93FC-09EF483229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35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24F7A-18C1-4C3F-93FC-09EF483229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51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60M</a:t>
            </a:r>
            <a:r>
              <a:rPr lang="fr-FR" baseline="0" dirty="0"/>
              <a:t> véhicules en Afrique en 2020 (50 pour 1000)</a:t>
            </a:r>
          </a:p>
          <a:p>
            <a:r>
              <a:rPr lang="fr-FR" dirty="0"/>
              <a:t>Taux motorisation</a:t>
            </a:r>
            <a:r>
              <a:rPr lang="fr-FR" baseline="0" dirty="0"/>
              <a:t> +5% tous les 5 ans (60 pour 1000 en 2040)</a:t>
            </a:r>
          </a:p>
          <a:p>
            <a:r>
              <a:rPr lang="fr-FR" dirty="0"/>
              <a:t>Parc x 2,5 : 150M véhicules en Afrique en 2040 (OICA)</a:t>
            </a:r>
          </a:p>
          <a:p>
            <a:r>
              <a:rPr lang="fr-FR" dirty="0"/>
              <a:t>Parc x 4 : 240M</a:t>
            </a:r>
            <a:r>
              <a:rPr lang="fr-FR" baseline="0" dirty="0"/>
              <a:t> véhicules en Afrique en 2040 (AIE)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24F7A-18C1-4C3F-93FC-09EF483229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8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3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03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780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906858" y="200098"/>
            <a:ext cx="9812020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66379" y="200097"/>
            <a:ext cx="144000" cy="1076400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06858" y="204571"/>
            <a:ext cx="9812020" cy="107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Exemple de titre (</a:t>
            </a:r>
            <a:r>
              <a:rPr lang="fr-FR" dirty="0" err="1"/>
              <a:t>arial</a:t>
            </a:r>
            <a:r>
              <a:rPr lang="fr-FR" dirty="0"/>
              <a:t> 32)</a:t>
            </a:r>
            <a:br>
              <a:rPr lang="fr-FR" dirty="0"/>
            </a:br>
            <a:r>
              <a:rPr lang="fr-FR" dirty="0"/>
              <a:t>Sur 2 lignes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1F8FEAE-FA2B-4EFE-BB5F-1EA82FAED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 userDrawn="1"/>
        </p:nvSpPr>
        <p:spPr>
          <a:xfrm>
            <a:off x="1906858" y="200099"/>
            <a:ext cx="9812020" cy="584775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780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1666379" y="200097"/>
            <a:ext cx="144000" cy="583200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06858" y="200097"/>
            <a:ext cx="9812020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Exemple de titre (</a:t>
            </a:r>
            <a:r>
              <a:rPr lang="fr-FR" dirty="0" err="1"/>
              <a:t>arial</a:t>
            </a:r>
            <a:r>
              <a:rPr lang="fr-FR" dirty="0"/>
              <a:t> 32)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FBE9DBD-E954-4978-B9DA-F8A9997E7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780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0" y="1486175"/>
            <a:ext cx="12192000" cy="215349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3639671"/>
            <a:ext cx="12192000" cy="19363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3445"/>
              </a:solidFill>
            </a:endParaRP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68339" y="3022600"/>
            <a:ext cx="10515600" cy="598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chapitre (</a:t>
            </a:r>
            <a:r>
              <a:rPr lang="fr-FR" dirty="0" err="1"/>
              <a:t>arial</a:t>
            </a:r>
            <a:r>
              <a:rPr lang="fr-FR" dirty="0"/>
              <a:t> 32)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idx="1" hasCustomPrompt="1"/>
          </p:nvPr>
        </p:nvSpPr>
        <p:spPr>
          <a:xfrm>
            <a:off x="1368339" y="3802496"/>
            <a:ext cx="10515600" cy="152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chapitre (</a:t>
            </a:r>
            <a:r>
              <a:rPr lang="fr-FR" dirty="0" err="1"/>
              <a:t>arial</a:t>
            </a:r>
            <a:r>
              <a:rPr lang="fr-FR" dirty="0"/>
              <a:t> 32)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D88A8A2-FA33-4084-884B-1004803F3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780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780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893941" y="1055707"/>
            <a:ext cx="329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Codes couleurs :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00A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= r : 49 / v : 165 / b : 196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0034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foncé = r : 0 / v : 52 / b : 69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B49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: = r : 180 / v :152 / b : 20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906858" y="200099"/>
            <a:ext cx="9812020" cy="584775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944956" y="200097"/>
            <a:ext cx="9144000" cy="5832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66379" y="200097"/>
            <a:ext cx="144000" cy="583200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98093" y="2502976"/>
            <a:ext cx="2998839" cy="751668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aphicFrame>
        <p:nvGraphicFramePr>
          <p:cNvPr id="18" name="Diagramme 17"/>
          <p:cNvGraphicFramePr/>
          <p:nvPr userDrawn="1">
            <p:extLst>
              <p:ext uri="{D42A27DB-BD31-4B8C-83A1-F6EECF244321}">
                <p14:modId xmlns:p14="http://schemas.microsoft.com/office/powerpoint/2010/main" val="3643816094"/>
              </p:ext>
            </p:extLst>
          </p:nvPr>
        </p:nvGraphicFramePr>
        <p:xfrm>
          <a:off x="698092" y="4339525"/>
          <a:ext cx="10884309" cy="190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me 18"/>
          <p:cNvGraphicFramePr/>
          <p:nvPr userDrawn="1">
            <p:extLst>
              <p:ext uri="{D42A27DB-BD31-4B8C-83A1-F6EECF244321}">
                <p14:modId xmlns:p14="http://schemas.microsoft.com/office/powerpoint/2010/main" val="1040954985"/>
              </p:ext>
            </p:extLst>
          </p:nvPr>
        </p:nvGraphicFramePr>
        <p:xfrm>
          <a:off x="4139381" y="1275738"/>
          <a:ext cx="7453713" cy="319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6212A126-8A0D-48F1-8E4E-2D502574600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58A3DEE-C433-45C0-B568-389CB7380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A18A00-CD9D-4CDE-A016-9134053B5C77}"/>
              </a:ext>
            </a:extLst>
          </p:cNvPr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88BEA-2A2E-4929-9484-275808DF9F99}"/>
              </a:ext>
            </a:extLst>
          </p:cNvPr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04118-F438-470F-ACFA-010471AE0E8D}"/>
              </a:ext>
            </a:extLst>
          </p:cNvPr>
          <p:cNvSpPr/>
          <p:nvPr userDrawn="1"/>
        </p:nvSpPr>
        <p:spPr>
          <a:xfrm>
            <a:off x="0" y="1486175"/>
            <a:ext cx="12192000" cy="215349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AAD26-2FD5-4238-8AD8-7648E5FB8F8B}"/>
              </a:ext>
            </a:extLst>
          </p:cNvPr>
          <p:cNvSpPr/>
          <p:nvPr userDrawn="1"/>
        </p:nvSpPr>
        <p:spPr>
          <a:xfrm>
            <a:off x="0" y="3639671"/>
            <a:ext cx="12192000" cy="193637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34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4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pPr/>
              <a:t>19/09/2024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3FEEF-6EB1-45C9-9657-01CA35341E21}"/>
              </a:ext>
            </a:extLst>
          </p:cNvPr>
          <p:cNvSpPr/>
          <p:nvPr userDrawn="1"/>
        </p:nvSpPr>
        <p:spPr>
          <a:xfrm>
            <a:off x="0" y="6578224"/>
            <a:ext cx="9280477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31A5C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B9478-F17D-41ED-BA24-CC1AC2DE2ECC}"/>
              </a:ext>
            </a:extLst>
          </p:cNvPr>
          <p:cNvSpPr/>
          <p:nvPr userDrawn="1"/>
        </p:nvSpPr>
        <p:spPr>
          <a:xfrm>
            <a:off x="9280477" y="6578224"/>
            <a:ext cx="2911523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00A6C8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6E69B9-61EB-4D80-B60D-FB4E16C63728}"/>
              </a:ext>
            </a:extLst>
          </p:cNvPr>
          <p:cNvSpPr txBox="1"/>
          <p:nvPr userDrawn="1"/>
        </p:nvSpPr>
        <p:spPr>
          <a:xfrm>
            <a:off x="1893941" y="1055707"/>
            <a:ext cx="329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Codes couleurs :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00A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= r : 49 / v : 165 / b : 196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0034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foncé = r : 0 / v : 52 / b : 69</a:t>
            </a:r>
          </a:p>
          <a:p>
            <a:pPr marL="0" lvl="2">
              <a:lnSpc>
                <a:spcPct val="150000"/>
              </a:lnSpc>
              <a:buClr>
                <a:srgbClr val="00A6C6"/>
              </a:buClr>
            </a:pPr>
            <a:r>
              <a:rPr lang="fr-FR" altLang="fr-FR" sz="1200" b="1" dirty="0">
                <a:solidFill>
                  <a:srgbClr val="B49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: = r : 180 / v :152 / b : 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93A523-A3C9-48D9-B904-60E98FD230AE}"/>
              </a:ext>
            </a:extLst>
          </p:cNvPr>
          <p:cNvSpPr txBox="1"/>
          <p:nvPr userDrawn="1"/>
        </p:nvSpPr>
        <p:spPr>
          <a:xfrm>
            <a:off x="1906858" y="200099"/>
            <a:ext cx="9812020" cy="584775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470B45-194E-4563-99C4-215980E538D6}"/>
              </a:ext>
            </a:extLst>
          </p:cNvPr>
          <p:cNvSpPr/>
          <p:nvPr userDrawn="1"/>
        </p:nvSpPr>
        <p:spPr>
          <a:xfrm>
            <a:off x="1666379" y="200097"/>
            <a:ext cx="144000" cy="583200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900B1E-CD05-490B-AD49-C3249816AB3A}"/>
              </a:ext>
            </a:extLst>
          </p:cNvPr>
          <p:cNvSpPr/>
          <p:nvPr userDrawn="1"/>
        </p:nvSpPr>
        <p:spPr>
          <a:xfrm>
            <a:off x="698093" y="2502976"/>
            <a:ext cx="2998839" cy="751668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626A3059-F935-430C-BDE9-7C9567686D7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43816094"/>
              </p:ext>
            </p:extLst>
          </p:nvPr>
        </p:nvGraphicFramePr>
        <p:xfrm>
          <a:off x="698092" y="4339525"/>
          <a:ext cx="10884309" cy="190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396D4E81-D967-41B1-A6D4-D2387DA9CD8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40954985"/>
              </p:ext>
            </p:extLst>
          </p:nvPr>
        </p:nvGraphicFramePr>
        <p:xfrm>
          <a:off x="4139381" y="1275738"/>
          <a:ext cx="7453713" cy="319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A459EF5C-4EE3-433D-B32C-5EE395C44F7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" y="107567"/>
            <a:ext cx="989324" cy="12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8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BA24-503F-4D2F-815E-B15D1908202E}" type="datetimeFigureOut">
              <a:rPr lang="fr-FR" smtClean="0"/>
              <a:t>19/09/2024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7E16-283B-4563-984A-653B717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3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17.png"/><Relationship Id="rId3" Type="http://schemas.openxmlformats.org/officeDocument/2006/relationships/image" Target="../media/image39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16.png"/><Relationship Id="rId2" Type="http://schemas.openxmlformats.org/officeDocument/2006/relationships/image" Target="../media/image37.png"/><Relationship Id="rId16" Type="http://schemas.openxmlformats.org/officeDocument/2006/relationships/image" Target="../media/image5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hyperlink" Target="https://www.google.fr/url?sa=i&amp;rct=j&amp;q=&amp;esrc=s&amp;source=images&amp;cd=&amp;ved=0ahUKEwjLpaO1r6vUAhUDfRoKHf4oA1IQjRwIBw&amp;url=https://www.amazon.fr/LAuto-qui-nexistait-pas-transformation/dp/2100485725&amp;psig=AFQjCNF4tZrfsJWR7JaOHZbpxiLmd4VBww&amp;ust=149691240757560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44378" y="600921"/>
            <a:ext cx="8537821" cy="54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Cycle IHEDATE Territoires et mobilités, 19 septembre 2024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39534" y="5748280"/>
            <a:ext cx="762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1A5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NOUVEL ECOSYSTEME AUTOMOBILE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Enjeux et tendances : industrie, infrastructures et usages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212" y="3306867"/>
            <a:ext cx="217581" cy="244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7478F5-6ED3-46EC-B60F-E45F95D8D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1" y="5628836"/>
            <a:ext cx="997200" cy="12689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E06F6D-0CFF-4FB0-BB59-D2C2E20821F6}"/>
              </a:ext>
            </a:extLst>
          </p:cNvPr>
          <p:cNvSpPr/>
          <p:nvPr/>
        </p:nvSpPr>
        <p:spPr>
          <a:xfrm>
            <a:off x="0" y="1149534"/>
            <a:ext cx="12192000" cy="4418957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/>
          <a:stretch/>
        </p:blipFill>
        <p:spPr>
          <a:xfrm>
            <a:off x="1524000" y="1149534"/>
            <a:ext cx="9144000" cy="44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Mobilités en transition ? Comment</a:t>
            </a:r>
          </a:p>
        </p:txBody>
      </p:sp>
      <p:pic>
        <p:nvPicPr>
          <p:cNvPr id="3" name="Picture 8" descr="https://static.thenounproject.com/png/2218888-200.png">
            <a:extLst>
              <a:ext uri="{FF2B5EF4-FFF2-40B4-BE49-F238E27FC236}">
                <a16:creationId xmlns:a16="http://schemas.microsoft.com/office/drawing/2014/main" id="{7B1D673F-9257-4CA7-AD47-CC31E29B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551" y="247871"/>
            <a:ext cx="985327" cy="9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FECCB-E461-4FFA-828C-A6A315B4FCB7}"/>
              </a:ext>
            </a:extLst>
          </p:cNvPr>
          <p:cNvSpPr txBox="1">
            <a:spLocks/>
          </p:cNvSpPr>
          <p:nvPr/>
        </p:nvSpPr>
        <p:spPr>
          <a:xfrm>
            <a:off x="-257755" y="2081806"/>
            <a:ext cx="8465308" cy="3546123"/>
          </a:xfrm>
          <a:prstGeom prst="rect">
            <a:avLst/>
          </a:prstGeom>
        </p:spPr>
        <p:txBody>
          <a:bodyPr lIns="0" tIns="0" rIns="0" bIns="0"/>
          <a:lstStyle>
            <a:lvl1pPr marL="177796" indent="-177796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39" indent="-184146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715945" indent="-176209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tabLst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82638" indent="-177796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255682" indent="-177796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−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7055" indent="-237055" defTabSz="1219170">
              <a:spcBef>
                <a:spcPts val="400"/>
              </a:spcBef>
              <a:buClr>
                <a:srgbClr val="DDDDDD"/>
              </a:buClr>
            </a:pPr>
            <a:endParaRPr lang="fr-FR" sz="2400" b="0" dirty="0">
              <a:solidFill>
                <a:prstClr val="black"/>
              </a:solidFill>
              <a:latin typeface="Arial" panose="020B0604020202020204"/>
            </a:endParaRPr>
          </a:p>
          <a:p>
            <a:pPr marL="0" indent="0" defTabSz="1219170">
              <a:spcBef>
                <a:spcPts val="400"/>
              </a:spcBef>
              <a:buClr>
                <a:srgbClr val="DDDDDD"/>
              </a:buClr>
              <a:buNone/>
            </a:pPr>
            <a:endParaRPr lang="fr-FR" sz="2400" b="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AECF96-1E77-4E18-9931-C1CDDCE72398}"/>
              </a:ext>
            </a:extLst>
          </p:cNvPr>
          <p:cNvSpPr txBox="1"/>
          <p:nvPr/>
        </p:nvSpPr>
        <p:spPr>
          <a:xfrm>
            <a:off x="400891" y="1566400"/>
            <a:ext cx="560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Ecueils des récits </a:t>
            </a:r>
            <a:r>
              <a:rPr lang="fr-FR" sz="2000" b="1" dirty="0" err="1">
                <a:solidFill>
                  <a:srgbClr val="404040"/>
                </a:solidFill>
                <a:latin typeface="Arial Narrow" panose="020B0606020202030204" pitchFamily="34" charset="0"/>
              </a:rPr>
              <a:t>technocentrés</a:t>
            </a:r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…</a:t>
            </a:r>
            <a:endParaRPr lang="en-US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B56E09-0DA9-4138-BA10-52F49EB46F11}"/>
              </a:ext>
            </a:extLst>
          </p:cNvPr>
          <p:cNvSpPr txBox="1"/>
          <p:nvPr/>
        </p:nvSpPr>
        <p:spPr>
          <a:xfrm>
            <a:off x="358736" y="4163347"/>
            <a:ext cx="11401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Les transitions de mobilité sont affaire de</a:t>
            </a:r>
            <a:b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</a:br>
            <a:endParaRPr lang="fr-FR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defTabSz="1219170"/>
            <a:endParaRPr lang="fr-FR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defTabSz="1219170"/>
            <a:endParaRPr lang="fr-FR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autant que de</a:t>
            </a:r>
            <a:endParaRPr lang="en-US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F9AA79-2AB5-47FB-A040-35A9AEBC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862" y="3204939"/>
            <a:ext cx="954297" cy="59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14F58-5939-44B0-891C-BB5BC8060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719" y="3167337"/>
            <a:ext cx="693279" cy="4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virginie.boutueil\AppData\Local\Temp\1496670339_scooter.png">
            <a:extLst>
              <a:ext uri="{FF2B5EF4-FFF2-40B4-BE49-F238E27FC236}">
                <a16:creationId xmlns:a16="http://schemas.microsoft.com/office/drawing/2014/main" id="{0BC3A4C8-554E-4455-8EE3-C70F1E64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1891" y="3697043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virginie.boutueil\AppData\Local\Temp\1496670369_motorcycle.png">
            <a:extLst>
              <a:ext uri="{FF2B5EF4-FFF2-40B4-BE49-F238E27FC236}">
                <a16:creationId xmlns:a16="http://schemas.microsoft.com/office/drawing/2014/main" id="{5028A54B-E2FA-4264-9832-72096C2C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852" y="3343164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A3F7C477-93C2-4712-A753-9CF73385612D}"/>
              </a:ext>
            </a:extLst>
          </p:cNvPr>
          <p:cNvGrpSpPr>
            <a:grpSpLocks noChangeAspect="1"/>
          </p:cNvGrpSpPr>
          <p:nvPr/>
        </p:nvGrpSpPr>
        <p:grpSpPr>
          <a:xfrm>
            <a:off x="9488165" y="2742847"/>
            <a:ext cx="621663" cy="605863"/>
            <a:chOff x="5706688" y="3205597"/>
            <a:chExt cx="1144615" cy="1115523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8EA464C-00D0-4043-9B0A-E010D0F07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688" y="3205597"/>
              <a:ext cx="114461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D68477-691D-430A-9131-31442221B53F}"/>
                </a:ext>
              </a:extLst>
            </p:cNvPr>
            <p:cNvSpPr txBox="1"/>
            <p:nvPr/>
          </p:nvSpPr>
          <p:spPr>
            <a:xfrm>
              <a:off x="5802532" y="3735430"/>
              <a:ext cx="406266" cy="58569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9170"/>
              <a:r>
                <a:rPr lang="fr-FR" sz="1467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lang="fr-FR" sz="1467" b="1" baseline="300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  <a:endParaRPr lang="fr-FR" sz="1467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F3F0CE-1C57-4E8F-B526-375A8EC09A85}"/>
              </a:ext>
            </a:extLst>
          </p:cNvPr>
          <p:cNvGrpSpPr>
            <a:grpSpLocks noChangeAspect="1"/>
          </p:cNvGrpSpPr>
          <p:nvPr/>
        </p:nvGrpSpPr>
        <p:grpSpPr>
          <a:xfrm>
            <a:off x="8834526" y="2262791"/>
            <a:ext cx="441301" cy="675477"/>
            <a:chOff x="6648170" y="1949909"/>
            <a:chExt cx="812531" cy="1243699"/>
          </a:xfrm>
        </p:grpSpPr>
        <p:pic>
          <p:nvPicPr>
            <p:cNvPr id="15" name="Picture 6" descr="C:\Users\virginie.boutueil\AppData\Local\Temp\gas-297117_1280.png">
              <a:extLst>
                <a:ext uri="{FF2B5EF4-FFF2-40B4-BE49-F238E27FC236}">
                  <a16:creationId xmlns:a16="http://schemas.microsoft.com/office/drawing/2014/main" id="{80C055BF-AEB7-4560-8740-AF33C867D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170" y="1949909"/>
              <a:ext cx="81253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9842B8B-11EB-4CC2-89BF-90C077F439FA}"/>
                </a:ext>
              </a:extLst>
            </p:cNvPr>
            <p:cNvSpPr txBox="1"/>
            <p:nvPr/>
          </p:nvSpPr>
          <p:spPr>
            <a:xfrm>
              <a:off x="6678651" y="2570257"/>
              <a:ext cx="406266" cy="6233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9170">
                <a:defRPr/>
              </a:pPr>
              <a:r>
                <a:rPr lang="fr-FR" sz="800" b="1" kern="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GNV</a:t>
              </a:r>
              <a:endParaRPr lang="fr-FR" sz="933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FDA0333-CFB9-4AA7-90DA-75938F56C372}"/>
              </a:ext>
            </a:extLst>
          </p:cNvPr>
          <p:cNvGrpSpPr>
            <a:grpSpLocks noChangeAspect="1"/>
          </p:cNvGrpSpPr>
          <p:nvPr/>
        </p:nvGrpSpPr>
        <p:grpSpPr>
          <a:xfrm>
            <a:off x="10178674" y="2247022"/>
            <a:ext cx="441303" cy="586569"/>
            <a:chOff x="9991745" y="1925218"/>
            <a:chExt cx="812533" cy="1080000"/>
          </a:xfrm>
        </p:grpSpPr>
        <p:pic>
          <p:nvPicPr>
            <p:cNvPr id="18" name="Picture 6" descr="C:\Users\virginie.boutueil\AppData\Local\Temp\gas-297117_1280.png">
              <a:extLst>
                <a:ext uri="{FF2B5EF4-FFF2-40B4-BE49-F238E27FC236}">
                  <a16:creationId xmlns:a16="http://schemas.microsoft.com/office/drawing/2014/main" id="{0AF2BCC6-2B89-4CD6-B603-53B29A53B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745" y="1925218"/>
              <a:ext cx="81253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EA603E2-5CE7-41C5-833C-5FA077BA34A5}"/>
                </a:ext>
              </a:extLst>
            </p:cNvPr>
            <p:cNvSpPr txBox="1"/>
            <p:nvPr/>
          </p:nvSpPr>
          <p:spPr>
            <a:xfrm>
              <a:off x="10023627" y="2278678"/>
              <a:ext cx="406266" cy="6986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9170">
                <a:defRPr/>
              </a:pPr>
              <a:r>
                <a:rPr lang="fr-FR" sz="933" b="1" kern="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Bio</a:t>
              </a:r>
              <a:br>
                <a:rPr lang="fr-FR" sz="1600" b="1" kern="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fr-FR" sz="933" b="1" kern="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gaz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E89757-897C-4579-9578-985D44E9A82C}"/>
              </a:ext>
            </a:extLst>
          </p:cNvPr>
          <p:cNvGrpSpPr>
            <a:grpSpLocks noChangeAspect="1"/>
          </p:cNvGrpSpPr>
          <p:nvPr/>
        </p:nvGrpSpPr>
        <p:grpSpPr>
          <a:xfrm>
            <a:off x="9522320" y="1774942"/>
            <a:ext cx="441301" cy="605863"/>
            <a:chOff x="10804278" y="3205597"/>
            <a:chExt cx="812531" cy="1115523"/>
          </a:xfrm>
        </p:grpSpPr>
        <p:pic>
          <p:nvPicPr>
            <p:cNvPr id="21" name="Picture 6" descr="C:\Users\virginie.boutueil\AppData\Local\Temp\gas-297117_1280.png">
              <a:extLst>
                <a:ext uri="{FF2B5EF4-FFF2-40B4-BE49-F238E27FC236}">
                  <a16:creationId xmlns:a16="http://schemas.microsoft.com/office/drawing/2014/main" id="{A815C502-FD83-40A9-A5CF-8398FCEFC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4278" y="3205597"/>
              <a:ext cx="81253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C5409F6-FE30-4127-BED0-41F7E975E8AB}"/>
                </a:ext>
              </a:extLst>
            </p:cNvPr>
            <p:cNvSpPr txBox="1"/>
            <p:nvPr/>
          </p:nvSpPr>
          <p:spPr>
            <a:xfrm>
              <a:off x="10829678" y="3735430"/>
              <a:ext cx="406266" cy="58569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9170">
                <a:defRPr/>
              </a:pPr>
              <a:r>
                <a:rPr lang="fr-FR" sz="1467" b="1" kern="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</a:t>
              </a:r>
              <a:r>
                <a:rPr lang="fr-FR" sz="1467" b="1" kern="0" baseline="-25000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endParaRPr lang="fr-FR" sz="16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3" name="Picture 11" descr="C:\Users\virginie.boutueil\AppData\Local\Temp\1496670407_car.png">
            <a:extLst>
              <a:ext uri="{FF2B5EF4-FFF2-40B4-BE49-F238E27FC236}">
                <a16:creationId xmlns:a16="http://schemas.microsoft.com/office/drawing/2014/main" id="{53BABC33-38EC-4753-82FC-CD4162AA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6" y="2863111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virginie.boutueil\AppData\Local\Temp\1496670504_bike.png">
            <a:extLst>
              <a:ext uri="{FF2B5EF4-FFF2-40B4-BE49-F238E27FC236}">
                <a16:creationId xmlns:a16="http://schemas.microsoft.com/office/drawing/2014/main" id="{98088D51-B9EE-4F6E-B4C3-ADB77660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544" y="3697043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virginie.boutueil\AppData\Local\Temp\1496670596_skateboard.png">
            <a:extLst>
              <a:ext uri="{FF2B5EF4-FFF2-40B4-BE49-F238E27FC236}">
                <a16:creationId xmlns:a16="http://schemas.microsoft.com/office/drawing/2014/main" id="{328B8D62-5A8C-4AD3-8BFD-144F607E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624" y="2863111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C:\Users\virginie.boutueil\AppData\Local\Temp\1496670636_unicycle.png">
            <a:extLst>
              <a:ext uri="{FF2B5EF4-FFF2-40B4-BE49-F238E27FC236}">
                <a16:creationId xmlns:a16="http://schemas.microsoft.com/office/drawing/2014/main" id="{FD281E9B-E84C-4090-BA78-2E92CBE8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091" y="3343164"/>
            <a:ext cx="562315" cy="5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C:\Users\virginie.boutueil\AppData\Local\Temp\1496672099_11_function.png">
            <a:extLst>
              <a:ext uri="{FF2B5EF4-FFF2-40B4-BE49-F238E27FC236}">
                <a16:creationId xmlns:a16="http://schemas.microsoft.com/office/drawing/2014/main" id="{22C2F274-FA3B-4252-A3F9-3309C0D7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4" y="2145900"/>
            <a:ext cx="779809" cy="7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 descr="C:\Users\virginie.boutueil\AppData\Local\Temp\1496672125_8_function.png">
            <a:extLst>
              <a:ext uri="{FF2B5EF4-FFF2-40B4-BE49-F238E27FC236}">
                <a16:creationId xmlns:a16="http://schemas.microsoft.com/office/drawing/2014/main" id="{AFE4F27F-3CB8-422D-8930-1AA5433A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390" y="2145900"/>
            <a:ext cx="779809" cy="7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:\Users\virginie.boutueil\AppData\Local\Temp\1496672152_16_function.png">
            <a:extLst>
              <a:ext uri="{FF2B5EF4-FFF2-40B4-BE49-F238E27FC236}">
                <a16:creationId xmlns:a16="http://schemas.microsoft.com/office/drawing/2014/main" id="{FD06923E-6304-4E55-849F-0912AB4D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625" y="2149568"/>
            <a:ext cx="760313" cy="7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5286FC2B-20D6-4022-83C9-5FDD36BD2B0F}"/>
              </a:ext>
            </a:extLst>
          </p:cNvPr>
          <p:cNvGrpSpPr>
            <a:grpSpLocks noChangeAspect="1"/>
          </p:cNvGrpSpPr>
          <p:nvPr/>
        </p:nvGrpSpPr>
        <p:grpSpPr>
          <a:xfrm>
            <a:off x="2805517" y="2242186"/>
            <a:ext cx="506875" cy="506875"/>
            <a:chOff x="684265" y="2602152"/>
            <a:chExt cx="1800000" cy="1800000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522C654-384E-4B0D-822E-A7C6D69FE342}"/>
                </a:ext>
              </a:extLst>
            </p:cNvPr>
            <p:cNvSpPr/>
            <p:nvPr/>
          </p:nvSpPr>
          <p:spPr>
            <a:xfrm>
              <a:off x="684265" y="2602152"/>
              <a:ext cx="1800000" cy="180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r-FR" sz="240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9754AF17-84A4-4101-97A1-15BDD67EC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59" r="16075"/>
            <a:stretch/>
          </p:blipFill>
          <p:spPr bwMode="auto">
            <a:xfrm>
              <a:off x="1044515" y="2706249"/>
              <a:ext cx="1079500" cy="16287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027283B-99DD-4B18-AEAF-A37A49698E1A}"/>
              </a:ext>
            </a:extLst>
          </p:cNvPr>
          <p:cNvGrpSpPr>
            <a:grpSpLocks noChangeAspect="1"/>
          </p:cNvGrpSpPr>
          <p:nvPr/>
        </p:nvGrpSpPr>
        <p:grpSpPr>
          <a:xfrm>
            <a:off x="5667546" y="3175601"/>
            <a:ext cx="491961" cy="491961"/>
            <a:chOff x="4032942" y="4662183"/>
            <a:chExt cx="1625397" cy="1625397"/>
          </a:xfrm>
        </p:grpSpPr>
        <p:pic>
          <p:nvPicPr>
            <p:cNvPr id="34" name="Picture 26" descr="C:\Users\virginie.boutueil\AppData\Local\Temp\1496674571_71_Pin.png">
              <a:extLst>
                <a:ext uri="{FF2B5EF4-FFF2-40B4-BE49-F238E27FC236}">
                  <a16:creationId xmlns:a16="http://schemas.microsoft.com/office/drawing/2014/main" id="{CD8BE1A2-004F-4AD2-991F-9510F7435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942" y="4662183"/>
              <a:ext cx="1625397" cy="162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8" descr="Vélo, Sports, Vélo Équitation, Cycle, Mode De Vie">
              <a:extLst>
                <a:ext uri="{FF2B5EF4-FFF2-40B4-BE49-F238E27FC236}">
                  <a16:creationId xmlns:a16="http://schemas.microsoft.com/office/drawing/2014/main" id="{8EA7451C-1C34-43E4-A671-F5D712ADE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253" y="4946828"/>
              <a:ext cx="686773" cy="54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484A929-484B-443B-82A0-AF25F4EE2769}"/>
              </a:ext>
            </a:extLst>
          </p:cNvPr>
          <p:cNvGrpSpPr>
            <a:grpSpLocks noChangeAspect="1"/>
          </p:cNvGrpSpPr>
          <p:nvPr/>
        </p:nvGrpSpPr>
        <p:grpSpPr>
          <a:xfrm>
            <a:off x="6135929" y="2890383"/>
            <a:ext cx="491961" cy="491961"/>
            <a:chOff x="5544896" y="4803220"/>
            <a:chExt cx="1080000" cy="1080000"/>
          </a:xfrm>
        </p:grpSpPr>
        <p:pic>
          <p:nvPicPr>
            <p:cNvPr id="37" name="Picture 26" descr="C:\Users\virginie.boutueil\AppData\Local\Temp\1496674571_71_Pin.png">
              <a:extLst>
                <a:ext uri="{FF2B5EF4-FFF2-40B4-BE49-F238E27FC236}">
                  <a16:creationId xmlns:a16="http://schemas.microsoft.com/office/drawing/2014/main" id="{EF08949A-398C-4CB4-B84A-6EB54BFD8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896" y="4803220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9E27B53-703E-422E-B774-A3C3E18BBE94}"/>
                </a:ext>
              </a:extLst>
            </p:cNvPr>
            <p:cNvSpPr txBox="1"/>
            <p:nvPr/>
          </p:nvSpPr>
          <p:spPr>
            <a:xfrm>
              <a:off x="5718412" y="4861312"/>
              <a:ext cx="500800" cy="69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r-FR" sz="1467" b="1" kern="0" dirty="0">
                  <a:solidFill>
                    <a:srgbClr val="5B9BD5">
                      <a:lumMod val="75000"/>
                    </a:srgbClr>
                  </a:solidFill>
                  <a:latin typeface="Liberation Sans" panose="020B0604020202020204" pitchFamily="34" charset="0"/>
                  <a:ea typeface="Liberation Sans" panose="020B0604020202020204" pitchFamily="34" charset="0"/>
                  <a:cs typeface="Liberation Sans" panose="020B0604020202020204" pitchFamily="34" charset="0"/>
                </a:rPr>
                <a:t>P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9659AD3-6E64-487C-96CA-E0D487A08AD3}"/>
              </a:ext>
            </a:extLst>
          </p:cNvPr>
          <p:cNvGrpSpPr>
            <a:grpSpLocks noChangeAspect="1"/>
          </p:cNvGrpSpPr>
          <p:nvPr/>
        </p:nvGrpSpPr>
        <p:grpSpPr>
          <a:xfrm>
            <a:off x="5135894" y="2910804"/>
            <a:ext cx="491961" cy="491961"/>
            <a:chOff x="4215641" y="2654865"/>
            <a:chExt cx="1625397" cy="1625397"/>
          </a:xfrm>
        </p:grpSpPr>
        <p:pic>
          <p:nvPicPr>
            <p:cNvPr id="40" name="Picture 26" descr="C:\Users\virginie.boutueil\AppData\Local\Temp\1496674571_71_Pin.png">
              <a:extLst>
                <a:ext uri="{FF2B5EF4-FFF2-40B4-BE49-F238E27FC236}">
                  <a16:creationId xmlns:a16="http://schemas.microsoft.com/office/drawing/2014/main" id="{58588D87-10CD-4146-91F4-5526AD2B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641" y="2654865"/>
              <a:ext cx="1625397" cy="162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9" descr="C:\Users\virginie.boutueil\AppData\Local\Temp\1496674880_aiga_taxi.png">
              <a:extLst>
                <a:ext uri="{FF2B5EF4-FFF2-40B4-BE49-F238E27FC236}">
                  <a16:creationId xmlns:a16="http://schemas.microsoft.com/office/drawing/2014/main" id="{0ADB5D86-DBA8-4DED-89DD-EBE0D11CAC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30"/>
            <a:stretch/>
          </p:blipFill>
          <p:spPr bwMode="auto">
            <a:xfrm>
              <a:off x="4708311" y="2995013"/>
              <a:ext cx="640055" cy="53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E5A4B7D-0B87-4628-8C5C-7FC9B8DEB251}"/>
              </a:ext>
            </a:extLst>
          </p:cNvPr>
          <p:cNvGrpSpPr>
            <a:grpSpLocks noChangeAspect="1"/>
          </p:cNvGrpSpPr>
          <p:nvPr/>
        </p:nvGrpSpPr>
        <p:grpSpPr>
          <a:xfrm>
            <a:off x="5674288" y="2357448"/>
            <a:ext cx="409968" cy="409968"/>
            <a:chOff x="259584" y="3428999"/>
            <a:chExt cx="1080000" cy="1080000"/>
          </a:xfrm>
        </p:grpSpPr>
        <p:sp>
          <p:nvSpPr>
            <p:cNvPr id="43" name="Rectangle à coins arrondis 111">
              <a:extLst>
                <a:ext uri="{FF2B5EF4-FFF2-40B4-BE49-F238E27FC236}">
                  <a16:creationId xmlns:a16="http://schemas.microsoft.com/office/drawing/2014/main" id="{7C8670EA-2D37-4C91-8557-6937EE93B94C}"/>
                </a:ext>
              </a:extLst>
            </p:cNvPr>
            <p:cNvSpPr/>
            <p:nvPr/>
          </p:nvSpPr>
          <p:spPr>
            <a:xfrm>
              <a:off x="259584" y="3428999"/>
              <a:ext cx="1080000" cy="1080000"/>
            </a:xfrm>
            <a:prstGeom prst="roundRect">
              <a:avLst>
                <a:gd name="adj" fmla="val 9694"/>
              </a:avLst>
            </a:prstGeom>
            <a:noFill/>
            <a:ln w="762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r-FR" sz="2400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5173C85-87EF-41B3-BE8F-9C165BECE985}"/>
                </a:ext>
              </a:extLst>
            </p:cNvPr>
            <p:cNvGrpSpPr/>
            <p:nvPr/>
          </p:nvGrpSpPr>
          <p:grpSpPr>
            <a:xfrm>
              <a:off x="500167" y="3706869"/>
              <a:ext cx="640055" cy="532215"/>
              <a:chOff x="500167" y="3706869"/>
              <a:chExt cx="640055" cy="532215"/>
            </a:xfrm>
          </p:grpSpPr>
          <p:pic>
            <p:nvPicPr>
              <p:cNvPr id="45" name="Picture 29" descr="C:\Users\virginie.boutueil\AppData\Local\Temp\1496674880_aiga_taxi.png">
                <a:extLst>
                  <a:ext uri="{FF2B5EF4-FFF2-40B4-BE49-F238E27FC236}">
                    <a16:creationId xmlns:a16="http://schemas.microsoft.com/office/drawing/2014/main" id="{91010AF3-E86B-4B95-BAEF-4DAA32B28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 cstate="email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030"/>
              <a:stretch/>
            </p:blipFill>
            <p:spPr bwMode="auto">
              <a:xfrm>
                <a:off x="500167" y="3706869"/>
                <a:ext cx="640055" cy="532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5BBE8C7B-A253-45A4-A891-20EF086291E0}"/>
                  </a:ext>
                </a:extLst>
              </p:cNvPr>
              <p:cNvGrpSpPr/>
              <p:nvPr/>
            </p:nvGrpSpPr>
            <p:grpSpPr>
              <a:xfrm>
                <a:off x="668164" y="3781299"/>
                <a:ext cx="108000" cy="156040"/>
                <a:chOff x="380033" y="2985198"/>
                <a:chExt cx="108000" cy="156040"/>
              </a:xfrm>
            </p:grpSpPr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FF70C84F-8A84-462E-A575-FC9C38098C0D}"/>
                    </a:ext>
                  </a:extLst>
                </p:cNvPr>
                <p:cNvSpPr/>
                <p:nvPr/>
              </p:nvSpPr>
              <p:spPr>
                <a:xfrm>
                  <a:off x="398033" y="2985198"/>
                  <a:ext cx="72000" cy="72000"/>
                </a:xfrm>
                <a:prstGeom prst="ellipse">
                  <a:avLst/>
                </a:prstGeom>
                <a:solidFill>
                  <a:srgbClr val="2A6C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4" name="Triangle isocèle 53">
                  <a:extLst>
                    <a:ext uri="{FF2B5EF4-FFF2-40B4-BE49-F238E27FC236}">
                      <a16:creationId xmlns:a16="http://schemas.microsoft.com/office/drawing/2014/main" id="{149EFD78-6081-472D-861E-7C5956AB2E8A}"/>
                    </a:ext>
                  </a:extLst>
                </p:cNvPr>
                <p:cNvSpPr/>
                <p:nvPr/>
              </p:nvSpPr>
              <p:spPr>
                <a:xfrm>
                  <a:off x="380033" y="3033238"/>
                  <a:ext cx="108000" cy="108000"/>
                </a:xfrm>
                <a:prstGeom prst="triangle">
                  <a:avLst/>
                </a:prstGeom>
                <a:solidFill>
                  <a:srgbClr val="2A6C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F4167B4F-22E7-4295-BB18-63AB37196658}"/>
                  </a:ext>
                </a:extLst>
              </p:cNvPr>
              <p:cNvGrpSpPr/>
              <p:nvPr/>
            </p:nvGrpSpPr>
            <p:grpSpPr>
              <a:xfrm>
                <a:off x="874564" y="3781299"/>
                <a:ext cx="108000" cy="156040"/>
                <a:chOff x="380033" y="2985198"/>
                <a:chExt cx="108000" cy="156040"/>
              </a:xfrm>
              <a:solidFill>
                <a:srgbClr val="2A6CA8"/>
              </a:solidFill>
            </p:grpSpPr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215BCDEB-F307-4807-A062-49B84817F7F6}"/>
                    </a:ext>
                  </a:extLst>
                </p:cNvPr>
                <p:cNvSpPr/>
                <p:nvPr/>
              </p:nvSpPr>
              <p:spPr>
                <a:xfrm>
                  <a:off x="398033" y="2985198"/>
                  <a:ext cx="72000" cy="720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2" name="Triangle isocèle 51">
                  <a:extLst>
                    <a:ext uri="{FF2B5EF4-FFF2-40B4-BE49-F238E27FC236}">
                      <a16:creationId xmlns:a16="http://schemas.microsoft.com/office/drawing/2014/main" id="{200749D6-B15B-426A-AABB-8C964E0985EA}"/>
                    </a:ext>
                  </a:extLst>
                </p:cNvPr>
                <p:cNvSpPr/>
                <p:nvPr/>
              </p:nvSpPr>
              <p:spPr>
                <a:xfrm>
                  <a:off x="380033" y="3033238"/>
                  <a:ext cx="108000" cy="10800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6ED3EDDC-8AE9-41C0-9EB7-C46CE9F546D9}"/>
                  </a:ext>
                </a:extLst>
              </p:cNvPr>
              <p:cNvGrpSpPr/>
              <p:nvPr/>
            </p:nvGrpSpPr>
            <p:grpSpPr>
              <a:xfrm>
                <a:off x="771402" y="3778266"/>
                <a:ext cx="108000" cy="156937"/>
                <a:chOff x="380033" y="2985198"/>
                <a:chExt cx="108000" cy="180399"/>
              </a:xfrm>
              <a:solidFill>
                <a:srgbClr val="2A6CA8"/>
              </a:solidFill>
            </p:grpSpPr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CE6669EF-DC18-4ACB-9F04-8560C95161D4}"/>
                    </a:ext>
                  </a:extLst>
                </p:cNvPr>
                <p:cNvSpPr/>
                <p:nvPr/>
              </p:nvSpPr>
              <p:spPr>
                <a:xfrm>
                  <a:off x="398033" y="2985198"/>
                  <a:ext cx="72000" cy="82763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" name="Triangle isocèle 49">
                  <a:extLst>
                    <a:ext uri="{FF2B5EF4-FFF2-40B4-BE49-F238E27FC236}">
                      <a16:creationId xmlns:a16="http://schemas.microsoft.com/office/drawing/2014/main" id="{4A40DD67-A4BA-473E-8BFA-9340426517EB}"/>
                    </a:ext>
                  </a:extLst>
                </p:cNvPr>
                <p:cNvSpPr/>
                <p:nvPr/>
              </p:nvSpPr>
              <p:spPr>
                <a:xfrm>
                  <a:off x="380033" y="3041453"/>
                  <a:ext cx="108000" cy="124144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fr-FR" sz="24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pic>
        <p:nvPicPr>
          <p:cNvPr id="55" name="Picture 11" descr="C:\Users\virginie.boutueil\AppData\Local\Temp\1496670407_car.png">
            <a:extLst>
              <a:ext uri="{FF2B5EF4-FFF2-40B4-BE49-F238E27FC236}">
                <a16:creationId xmlns:a16="http://schemas.microsoft.com/office/drawing/2014/main" id="{759571FA-2C3C-407B-A7BB-58B7F11F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94" y="2804009"/>
            <a:ext cx="512241" cy="5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25">
            <a:extLst>
              <a:ext uri="{FF2B5EF4-FFF2-40B4-BE49-F238E27FC236}">
                <a16:creationId xmlns:a16="http://schemas.microsoft.com/office/drawing/2014/main" id="{643A039F-1B1B-4672-A989-846BAD412052}"/>
              </a:ext>
            </a:extLst>
          </p:cNvPr>
          <p:cNvSpPr txBox="1"/>
          <p:nvPr/>
        </p:nvSpPr>
        <p:spPr>
          <a:xfrm>
            <a:off x="446217" y="4726424"/>
            <a:ext cx="2159004" cy="374571"/>
          </a:xfrm>
          <a:prstGeom prst="roundRect">
            <a:avLst/>
          </a:prstGeom>
          <a:noFill/>
          <a:ln w="28575">
            <a:solidFill>
              <a:srgbClr val="2E6DA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GB" sz="1600" b="1" dirty="0">
                <a:solidFill>
                  <a:srgbClr val="2E6DA5"/>
                </a:solidFill>
                <a:latin typeface="Intelo" pitchFamily="2" charset="77"/>
              </a:rPr>
              <a:t>PLANIFICATION</a:t>
            </a:r>
          </a:p>
        </p:txBody>
      </p:sp>
      <p:sp>
        <p:nvSpPr>
          <p:cNvPr id="57" name="ZoneTexte 35">
            <a:extLst>
              <a:ext uri="{FF2B5EF4-FFF2-40B4-BE49-F238E27FC236}">
                <a16:creationId xmlns:a16="http://schemas.microsoft.com/office/drawing/2014/main" id="{65BAB8C3-DF39-48A0-9199-E283D8ED7498}"/>
              </a:ext>
            </a:extLst>
          </p:cNvPr>
          <p:cNvSpPr txBox="1"/>
          <p:nvPr/>
        </p:nvSpPr>
        <p:spPr>
          <a:xfrm>
            <a:off x="2816238" y="4733441"/>
            <a:ext cx="2159004" cy="374571"/>
          </a:xfrm>
          <a:prstGeom prst="roundRect">
            <a:avLst/>
          </a:prstGeom>
          <a:noFill/>
          <a:ln w="28575">
            <a:solidFill>
              <a:srgbClr val="2E6DA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GB" sz="1600" b="1" dirty="0">
                <a:solidFill>
                  <a:srgbClr val="2E6DA5"/>
                </a:solidFill>
                <a:latin typeface="Intelo" pitchFamily="2" charset="77"/>
              </a:rPr>
              <a:t>FINANCEMENT</a:t>
            </a:r>
          </a:p>
        </p:txBody>
      </p:sp>
      <p:sp>
        <p:nvSpPr>
          <p:cNvPr id="58" name="ZoneTexte 36">
            <a:extLst>
              <a:ext uri="{FF2B5EF4-FFF2-40B4-BE49-F238E27FC236}">
                <a16:creationId xmlns:a16="http://schemas.microsoft.com/office/drawing/2014/main" id="{091B1A7D-16BE-4E73-8D79-7D994433C16B}"/>
              </a:ext>
            </a:extLst>
          </p:cNvPr>
          <p:cNvSpPr txBox="1"/>
          <p:nvPr/>
        </p:nvSpPr>
        <p:spPr>
          <a:xfrm>
            <a:off x="5186259" y="4736453"/>
            <a:ext cx="2159004" cy="374571"/>
          </a:xfrm>
          <a:prstGeom prst="roundRect">
            <a:avLst/>
          </a:prstGeom>
          <a:noFill/>
          <a:ln w="28575">
            <a:solidFill>
              <a:srgbClr val="2E6DA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GB" sz="1600" b="1" dirty="0">
                <a:solidFill>
                  <a:srgbClr val="2E6DA5"/>
                </a:solidFill>
                <a:latin typeface="Intelo" pitchFamily="2" charset="77"/>
              </a:rPr>
              <a:t>GOUVERNANCE</a:t>
            </a:r>
          </a:p>
        </p:txBody>
      </p:sp>
      <p:sp>
        <p:nvSpPr>
          <p:cNvPr id="59" name="ZoneTexte 37">
            <a:extLst>
              <a:ext uri="{FF2B5EF4-FFF2-40B4-BE49-F238E27FC236}">
                <a16:creationId xmlns:a16="http://schemas.microsoft.com/office/drawing/2014/main" id="{65CFA571-9893-465E-910F-148288D22C60}"/>
              </a:ext>
            </a:extLst>
          </p:cNvPr>
          <p:cNvSpPr txBox="1"/>
          <p:nvPr/>
        </p:nvSpPr>
        <p:spPr>
          <a:xfrm>
            <a:off x="7556281" y="4726058"/>
            <a:ext cx="2159004" cy="374571"/>
          </a:xfrm>
          <a:prstGeom prst="roundRect">
            <a:avLst/>
          </a:prstGeom>
          <a:noFill/>
          <a:ln w="28575">
            <a:solidFill>
              <a:srgbClr val="2E6DA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GB" sz="1600" b="1" dirty="0">
                <a:solidFill>
                  <a:srgbClr val="2E6DA5"/>
                </a:solidFill>
                <a:latin typeface="Intelo" pitchFamily="2" charset="77"/>
              </a:rPr>
              <a:t>ORGANISATION</a:t>
            </a:r>
          </a:p>
        </p:txBody>
      </p:sp>
      <p:sp>
        <p:nvSpPr>
          <p:cNvPr id="60" name="ZoneTexte 39">
            <a:extLst>
              <a:ext uri="{FF2B5EF4-FFF2-40B4-BE49-F238E27FC236}">
                <a16:creationId xmlns:a16="http://schemas.microsoft.com/office/drawing/2014/main" id="{CED57BB2-D96F-440B-919F-DA0685876593}"/>
              </a:ext>
            </a:extLst>
          </p:cNvPr>
          <p:cNvSpPr txBox="1"/>
          <p:nvPr/>
        </p:nvSpPr>
        <p:spPr>
          <a:xfrm>
            <a:off x="9931177" y="4725698"/>
            <a:ext cx="2159004" cy="374571"/>
          </a:xfrm>
          <a:prstGeom prst="roundRect">
            <a:avLst/>
          </a:prstGeom>
          <a:noFill/>
          <a:ln w="28575">
            <a:solidFill>
              <a:srgbClr val="2E6DA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GB" sz="1600" b="1" dirty="0">
                <a:solidFill>
                  <a:srgbClr val="2E6DA5"/>
                </a:solidFill>
                <a:latin typeface="Intelo" pitchFamily="2" charset="77"/>
              </a:rPr>
              <a:t>COMPORTEMENTS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127FFBB-74D4-4220-A097-7FCC68831244}"/>
              </a:ext>
            </a:extLst>
          </p:cNvPr>
          <p:cNvSpPr txBox="1"/>
          <p:nvPr/>
        </p:nvSpPr>
        <p:spPr>
          <a:xfrm>
            <a:off x="479638" y="5914997"/>
            <a:ext cx="2159004" cy="3745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Intelo" pitchFamily="2" charset="77"/>
              </a:rPr>
              <a:t>VEHICULES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2744A88-1EED-4AB9-92CA-6DFF1745C1D7}"/>
              </a:ext>
            </a:extLst>
          </p:cNvPr>
          <p:cNvSpPr txBox="1"/>
          <p:nvPr/>
        </p:nvSpPr>
        <p:spPr>
          <a:xfrm>
            <a:off x="2816238" y="5905912"/>
            <a:ext cx="2159004" cy="3745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Intelo" pitchFamily="2" charset="77"/>
              </a:rPr>
              <a:t>INFRASTRUCTURE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2DBC7AA-3ECE-4467-AB41-A544902DA216}"/>
              </a:ext>
            </a:extLst>
          </p:cNvPr>
          <p:cNvSpPr txBox="1"/>
          <p:nvPr/>
        </p:nvSpPr>
        <p:spPr>
          <a:xfrm>
            <a:off x="5186259" y="5907697"/>
            <a:ext cx="2159004" cy="3745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Intelo" pitchFamily="2" charset="77"/>
              </a:rPr>
              <a:t>ENERGIE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4FF502E-891E-4625-B658-958DE92FF9C0}"/>
              </a:ext>
            </a:extLst>
          </p:cNvPr>
          <p:cNvSpPr txBox="1"/>
          <p:nvPr/>
        </p:nvSpPr>
        <p:spPr>
          <a:xfrm>
            <a:off x="7559707" y="5905782"/>
            <a:ext cx="2159004" cy="3745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Intelo" pitchFamily="2" charset="77"/>
              </a:rPr>
              <a:t>TIC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05EF187-4BB3-4906-B2D9-857E62859D1B}"/>
              </a:ext>
            </a:extLst>
          </p:cNvPr>
          <p:cNvSpPr txBox="1"/>
          <p:nvPr/>
        </p:nvSpPr>
        <p:spPr>
          <a:xfrm>
            <a:off x="9931177" y="5893256"/>
            <a:ext cx="2159004" cy="3745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Intelo" pitchFamily="2" charset="77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7325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-4.81481E-6 C 0.06888 -4.81481E-6 0.125 0.05579 0.125 0.125 C 0.125 0.19422 0.06888 0.25 4.375E-6 0.25 C -0.06888 0.25 -0.125 0.19422 -0.125 0.125 C -0.125 0.05579 -0.06888 -4.81481E-6 4.375E-6 -4.81481E-6 Z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-4.81481E-6 C 0.06888 -4.81481E-6 0.125 0.05625 0.125 0.125 C 0.125 0.19375 0.06888 0.25 4.375E-6 0.25 C -0.06914 0.25 -0.125 0.19375 -0.125 0.125 C -0.125 0.05625 -0.06914 -4.81481E-6 4.375E-6 -4.81481E-6 Z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-4.81481E-6 C 0.06888 -4.81481E-6 0.125 0.05579 0.125 0.125 C 0.125 0.19422 0.06888 0.25 4.375E-6 0.25 C -0.06888 0.25 -0.125 0.19422 -0.125 0.125 C -0.125 0.05579 -0.06888 -4.81481E-6 4.375E-6 -4.81481E-6 Z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Coordinateurs scientifiques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8F3FC6-4176-454A-82AA-B11B0F7D3E0F}"/>
              </a:ext>
            </a:extLst>
          </p:cNvPr>
          <p:cNvSpPr txBox="1"/>
          <p:nvPr/>
        </p:nvSpPr>
        <p:spPr>
          <a:xfrm>
            <a:off x="353594" y="1441027"/>
            <a:ext cx="967877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Christophe Midler, Directeur de Recherche CNRS Emérite et professeur</a:t>
            </a:r>
          </a:p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Centre de Recherche en Gestion de l’Ecole Polytechnique</a:t>
            </a:r>
          </a:p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Membre de l’Académie des Technologies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fr-FR" b="1" dirty="0"/>
              <a:t>Analyse des </a:t>
            </a:r>
            <a:r>
              <a:rPr lang="en-GB" altLang="fr-FR" b="1" dirty="0" err="1"/>
              <a:t>métamorphoses</a:t>
            </a:r>
            <a:r>
              <a:rPr lang="en-GB" altLang="fr-FR" b="1" dirty="0"/>
              <a:t> des organisations et du management des </a:t>
            </a:r>
            <a:r>
              <a:rPr lang="en-GB" altLang="fr-FR" b="1" dirty="0" err="1"/>
              <a:t>projets</a:t>
            </a:r>
            <a:r>
              <a:rPr lang="en-GB" altLang="fr-FR" b="1" dirty="0"/>
              <a:t> </a:t>
            </a:r>
            <a:r>
              <a:rPr lang="en-GB" altLang="fr-FR" b="1"/>
              <a:t>d’innovation</a:t>
            </a:r>
            <a:endParaRPr lang="en-GB" altLang="fr-FR" b="1" dirty="0"/>
          </a:p>
          <a:p>
            <a:pPr lvl="2">
              <a:defRPr/>
            </a:pPr>
            <a:r>
              <a:rPr lang="fr-FR" dirty="0"/>
              <a:t>Démarré en 1981, </a:t>
            </a:r>
          </a:p>
          <a:p>
            <a:pPr lvl="2">
              <a:defRPr/>
            </a:pPr>
            <a:r>
              <a:rPr lang="fr-FR" altLang="fr-FR" sz="1500" b="1" dirty="0">
                <a:solidFill>
                  <a:schemeClr val="accent2"/>
                </a:solidFill>
                <a:latin typeface="+mj-lt"/>
              </a:rPr>
              <a:t>Une exploration de contextes différents : auto, télécom, pharma chimie</a:t>
            </a:r>
          </a:p>
          <a:p>
            <a:pPr lvl="2">
              <a:defRPr/>
            </a:pPr>
            <a:r>
              <a:rPr lang="fr-FR" altLang="fr-FR" sz="1500" b="1" dirty="0">
                <a:solidFill>
                  <a:schemeClr val="accent2"/>
                </a:solidFill>
                <a:latin typeface="+mj-lt"/>
              </a:rPr>
              <a:t>Thématiques :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/>
              <a:t>Pilotage des projets exploration et des phases amont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/>
              <a:t>Management du déploiement des projets de rupture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/>
              <a:t>Processus d’innovation dans un contexte globalisé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/>
              <a:t>Coopérations innovantes et open innovation 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/>
              <a:t>Entrepreneuriat innovant</a:t>
            </a:r>
          </a:p>
          <a:p>
            <a:pPr lvl="2">
              <a:defRPr/>
            </a:pPr>
            <a:r>
              <a:rPr lang="fr-FR" altLang="fr-FR" sz="1800" b="1" dirty="0">
                <a:solidFill>
                  <a:schemeClr val="accent2"/>
                </a:solidFill>
                <a:latin typeface="+mj-lt"/>
              </a:rPr>
              <a:t>Une continuité de travaux sur l’automobile</a:t>
            </a:r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/>
          </a:p>
          <a:p>
            <a:pPr lvl="2" fontAlgn="base"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1049A2-B10E-ADAB-8D77-92E9FE231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7" t="12960" r="55326" b="6740"/>
          <a:stretch/>
        </p:blipFill>
        <p:spPr bwMode="auto">
          <a:xfrm>
            <a:off x="2640182" y="5230459"/>
            <a:ext cx="984425" cy="1294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4676F5-0FF9-6DDE-6732-096B9A163CC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8" t="32804" r="50215" b="10582"/>
          <a:stretch>
            <a:fillRect/>
          </a:stretch>
        </p:blipFill>
        <p:spPr bwMode="auto">
          <a:xfrm>
            <a:off x="4800422" y="5226174"/>
            <a:ext cx="1016009" cy="1390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18821B-957B-69C4-53A6-810A38B2DAA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36" t="15608" r="15537" b="5026"/>
          <a:stretch>
            <a:fillRect/>
          </a:stretch>
        </p:blipFill>
        <p:spPr bwMode="auto">
          <a:xfrm>
            <a:off x="3648294" y="5253721"/>
            <a:ext cx="1080120" cy="1271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456176-86D2-3EE6-33FC-F52D58009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02" t="7485" r="4995" b="6861"/>
          <a:stretch/>
        </p:blipFill>
        <p:spPr bwMode="auto">
          <a:xfrm>
            <a:off x="5952550" y="5226174"/>
            <a:ext cx="1000737" cy="139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7DCC81-A412-D6BE-1F54-FE462E2DB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9" t="6524" r="1658" b="-1026"/>
          <a:stretch/>
        </p:blipFill>
        <p:spPr bwMode="auto">
          <a:xfrm>
            <a:off x="7176686" y="5253720"/>
            <a:ext cx="888178" cy="127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Résultat de recherche d'images pour &quot;l'auto qui n'existait pas&quot;">
            <a:hlinkClick r:id="rId7"/>
            <a:extLst>
              <a:ext uri="{FF2B5EF4-FFF2-40B4-BE49-F238E27FC236}">
                <a16:creationId xmlns:a16="http://schemas.microsoft.com/office/drawing/2014/main" id="{5D13499A-6D17-499A-8373-4478A709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23" y="5179085"/>
            <a:ext cx="951892" cy="139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46CDA8-7761-AB37-C6DE-AE821634423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228" t="24746" r="35517" b="9454"/>
          <a:stretch/>
        </p:blipFill>
        <p:spPr>
          <a:xfrm>
            <a:off x="8256806" y="5196430"/>
            <a:ext cx="1003377" cy="13625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30C9DD-0EA0-906A-9C5F-7D9158D5EE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974" t="21658" r="61025" b="22906"/>
          <a:stretch/>
        </p:blipFill>
        <p:spPr>
          <a:xfrm>
            <a:off x="9341660" y="5207292"/>
            <a:ext cx="1003378" cy="13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Coordinateurs scientifiques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88F7D7-2928-40F4-A336-6264C9534A2E}"/>
              </a:ext>
            </a:extLst>
          </p:cNvPr>
          <p:cNvSpPr txBox="1"/>
          <p:nvPr/>
        </p:nvSpPr>
        <p:spPr>
          <a:xfrm>
            <a:off x="400890" y="1511971"/>
            <a:ext cx="7153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Virginie </a:t>
            </a:r>
            <a:r>
              <a:rPr lang="fr-FR" sz="2000" b="1" dirty="0" err="1">
                <a:solidFill>
                  <a:srgbClr val="404040"/>
                </a:solidFill>
                <a:latin typeface="Arial Narrow" panose="020B0606020202030204" pitchFamily="34" charset="0"/>
              </a:rPr>
              <a:t>Boutueil</a:t>
            </a:r>
            <a:endParaRPr lang="fr-FR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defTabSz="1219170"/>
            <a:r>
              <a:rPr lang="fr-FR" sz="2000" dirty="0">
                <a:solidFill>
                  <a:srgbClr val="404040"/>
                </a:solidFill>
                <a:latin typeface="Arial Narrow" panose="020B0606020202030204" pitchFamily="34" charset="0"/>
              </a:rPr>
              <a:t>Ingénieure, chercheuse à l’ENPC/LVMT</a:t>
            </a:r>
          </a:p>
          <a:p>
            <a:pPr defTabSz="1219170"/>
            <a:r>
              <a:rPr lang="fr-FR" sz="2000" dirty="0">
                <a:solidFill>
                  <a:srgbClr val="404040"/>
                </a:solidFill>
                <a:latin typeface="Arial Narrow" panose="020B0606020202030204" pitchFamily="34" charset="0"/>
              </a:rPr>
              <a:t>Directrice adjointe de l’Institut de la Mobilité Durable Renault-ParisTech</a:t>
            </a:r>
            <a:endParaRPr lang="en-US" sz="2000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hape 91">
            <a:extLst>
              <a:ext uri="{FF2B5EF4-FFF2-40B4-BE49-F238E27FC236}">
                <a16:creationId xmlns:a16="http://schemas.microsoft.com/office/drawing/2014/main" id="{F5F7EC95-C77F-4CBF-A0C4-262DBF4982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284" y="1785283"/>
            <a:ext cx="1448579" cy="3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4384DA3-E240-4858-BF55-C367BCA7F5DE}"/>
              </a:ext>
            </a:extLst>
          </p:cNvPr>
          <p:cNvSpPr txBox="1">
            <a:spLocks/>
          </p:cNvSpPr>
          <p:nvPr/>
        </p:nvSpPr>
        <p:spPr>
          <a:xfrm>
            <a:off x="150608" y="2732559"/>
            <a:ext cx="11797552" cy="3646967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Parcours</a:t>
            </a:r>
          </a:p>
          <a:p>
            <a:pPr algn="l"/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2004 Ingénieure ENAC</a:t>
            </a: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2004-2011 Ministère des transports</a:t>
            </a: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- DGAC</a:t>
            </a: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- Ambassade de France en Chine</a:t>
            </a:r>
          </a:p>
          <a:p>
            <a:pPr algn="l"/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2011 Master en économie de l’énergie</a:t>
            </a:r>
          </a:p>
          <a:p>
            <a:pPr algn="l"/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2015 Doctorat en économie des transports</a:t>
            </a: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Depuis 2011 ENPC/LVMT</a:t>
            </a:r>
          </a:p>
          <a:p>
            <a:pPr algn="l"/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Recherche</a:t>
            </a: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Domaine : Socio-économie de la mobilité</a:t>
            </a:r>
          </a:p>
          <a:p>
            <a:pPr algn="l"/>
            <a:endParaRPr lang="fr-FR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Mots clé: Transition(s)</a:t>
            </a:r>
            <a:b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Systèmes de mobilité</a:t>
            </a:r>
          </a:p>
          <a:p>
            <a:pPr algn="l"/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Objets : </a:t>
            </a:r>
          </a:p>
          <a:p>
            <a:pPr algn="l"/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Ecosystème de partenaires</a:t>
            </a: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66341F9A-A2B0-4154-B2E3-AF21E27B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33" y="3669374"/>
            <a:ext cx="634409" cy="6344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A6ED407-2A23-470C-9130-415A667AA924}"/>
              </a:ext>
            </a:extLst>
          </p:cNvPr>
          <p:cNvGrpSpPr/>
          <p:nvPr/>
        </p:nvGrpSpPr>
        <p:grpSpPr>
          <a:xfrm>
            <a:off x="5026081" y="4390759"/>
            <a:ext cx="2159004" cy="1464231"/>
            <a:chOff x="4757227" y="4742007"/>
            <a:chExt cx="2159004" cy="1464231"/>
          </a:xfrm>
        </p:grpSpPr>
        <p:sp>
          <p:nvSpPr>
            <p:cNvPr id="11" name="ZoneTexte 36">
              <a:extLst>
                <a:ext uri="{FF2B5EF4-FFF2-40B4-BE49-F238E27FC236}">
                  <a16:creationId xmlns:a16="http://schemas.microsoft.com/office/drawing/2014/main" id="{EAD5456C-9299-4A67-8078-C84687A20FAF}"/>
                </a:ext>
              </a:extLst>
            </p:cNvPr>
            <p:cNvSpPr txBox="1"/>
            <p:nvPr/>
          </p:nvSpPr>
          <p:spPr>
            <a:xfrm>
              <a:off x="4757227" y="4742007"/>
              <a:ext cx="2159004" cy="1464231"/>
            </a:xfrm>
            <a:prstGeom prst="roundRect">
              <a:avLst/>
            </a:prstGeom>
            <a:noFill/>
            <a:ln w="28575">
              <a:solidFill>
                <a:srgbClr val="2E6DA5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GB" sz="1600" b="1" dirty="0">
                  <a:solidFill>
                    <a:srgbClr val="2E6DA5"/>
                  </a:solidFill>
                  <a:latin typeface="Arial Narrow" panose="020B0606020202030204" pitchFamily="34" charset="0"/>
                </a:rPr>
                <a:t>Innovations</a:t>
              </a:r>
            </a:p>
            <a:p>
              <a:pPr algn="ctr" defTabSz="1219170"/>
              <a:endParaRPr lang="en-GB" sz="1600" b="1" dirty="0">
                <a:solidFill>
                  <a:srgbClr val="2E6DA5"/>
                </a:solidFill>
                <a:latin typeface="Arial Narrow" panose="020B0606020202030204" pitchFamily="34" charset="0"/>
              </a:endParaRPr>
            </a:p>
            <a:p>
              <a:pPr algn="ctr" defTabSz="1219170"/>
              <a:endParaRPr lang="en-GB" sz="1600" b="1" dirty="0">
                <a:solidFill>
                  <a:srgbClr val="2E6DA5"/>
                </a:solidFill>
                <a:latin typeface="Arial Narrow" panose="020B0606020202030204" pitchFamily="34" charset="0"/>
              </a:endParaRPr>
            </a:p>
            <a:p>
              <a:pPr algn="ctr" defTabSz="1219170"/>
              <a:endParaRPr lang="en-GB" sz="1600" b="1" dirty="0">
                <a:solidFill>
                  <a:srgbClr val="2E6DA5"/>
                </a:solidFill>
                <a:latin typeface="Arial Narrow" panose="020B0606020202030204" pitchFamily="34" charset="0"/>
              </a:endParaRPr>
            </a:p>
            <a:p>
              <a:pPr algn="ctr" defTabSz="1219170"/>
              <a:endParaRPr lang="en-GB" sz="1600" b="1" dirty="0">
                <a:solidFill>
                  <a:srgbClr val="2E6DA5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3D59F84-572F-40B2-9D64-8A2AB0C020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9959" y="5310734"/>
              <a:ext cx="621663" cy="605863"/>
              <a:chOff x="5706688" y="3205597"/>
              <a:chExt cx="1144615" cy="1115523"/>
            </a:xfrm>
          </p:grpSpPr>
          <p:pic>
            <p:nvPicPr>
              <p:cNvPr id="32" name="Picture 8">
                <a:extLst>
                  <a:ext uri="{FF2B5EF4-FFF2-40B4-BE49-F238E27FC236}">
                    <a16:creationId xmlns:a16="http://schemas.microsoft.com/office/drawing/2014/main" id="{68A7E01B-6825-46AC-A6EC-7DA555FCF0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688" y="3205597"/>
                <a:ext cx="1144615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CD58253-BBF1-47F8-A958-E829E303029F}"/>
                  </a:ext>
                </a:extLst>
              </p:cNvPr>
              <p:cNvSpPr txBox="1"/>
              <p:nvPr/>
            </p:nvSpPr>
            <p:spPr>
              <a:xfrm>
                <a:off x="5802532" y="3735430"/>
                <a:ext cx="406266" cy="58569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1219170"/>
                <a:r>
                  <a:rPr lang="fr-FR" sz="1467" b="1" dirty="0">
                    <a:solidFill>
                      <a:prstClr val="white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</a:t>
                </a:r>
                <a:r>
                  <a:rPr lang="fr-FR" sz="1467" b="1" baseline="30000" dirty="0">
                    <a:solidFill>
                      <a:prstClr val="white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</a:t>
                </a:r>
                <a:endParaRPr lang="fr-FR" sz="1467" b="1" dirty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CE5411C-EAE7-4CFB-A23C-9BFDF4894B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96678" y="5460901"/>
              <a:ext cx="419553" cy="419553"/>
              <a:chOff x="5571455" y="3818369"/>
              <a:chExt cx="1625397" cy="1625398"/>
            </a:xfrm>
          </p:grpSpPr>
          <p:pic>
            <p:nvPicPr>
              <p:cNvPr id="30" name="Picture 26" descr="C:\Users\virginie.boutueil\AppData\Local\Temp\1496674571_71_Pin.png">
                <a:extLst>
                  <a:ext uri="{FF2B5EF4-FFF2-40B4-BE49-F238E27FC236}">
                    <a16:creationId xmlns:a16="http://schemas.microsoft.com/office/drawing/2014/main" id="{937278E0-2B82-4E87-9C63-62ABAB79C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1455" y="3818369"/>
                <a:ext cx="1625397" cy="162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8" descr="Vélo, Sports, Vélo Équitation, Cycle, Mode De Vie">
                <a:extLst>
                  <a:ext uri="{FF2B5EF4-FFF2-40B4-BE49-F238E27FC236}">
                    <a16:creationId xmlns:a16="http://schemas.microsoft.com/office/drawing/2014/main" id="{7A046E81-F00F-4423-9F15-3A584302F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0765" y="4103012"/>
                <a:ext cx="686772" cy="549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9ADED2FC-0312-4094-8F88-52742DA164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92099" y="5466415"/>
              <a:ext cx="419553" cy="419553"/>
              <a:chOff x="4049182" y="2203674"/>
              <a:chExt cx="1625397" cy="1625397"/>
            </a:xfrm>
          </p:grpSpPr>
          <p:pic>
            <p:nvPicPr>
              <p:cNvPr id="28" name="Picture 26" descr="C:\Users\virginie.boutueil\AppData\Local\Temp\1496674571_71_Pin.png">
                <a:extLst>
                  <a:ext uri="{FF2B5EF4-FFF2-40B4-BE49-F238E27FC236}">
                    <a16:creationId xmlns:a16="http://schemas.microsoft.com/office/drawing/2014/main" id="{8498999C-176D-4F8D-92A1-7E16B2B6C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182" y="2203674"/>
                <a:ext cx="1625397" cy="162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9" descr="C:\Users\virginie.boutueil\AppData\Local\Temp\1496674880_aiga_taxi.png">
                <a:extLst>
                  <a:ext uri="{FF2B5EF4-FFF2-40B4-BE49-F238E27FC236}">
                    <a16:creationId xmlns:a16="http://schemas.microsoft.com/office/drawing/2014/main" id="{6A3BABCB-A09F-4D25-86D7-515106812C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030"/>
              <a:stretch/>
            </p:blipFill>
            <p:spPr bwMode="auto">
              <a:xfrm>
                <a:off x="4541853" y="2543821"/>
                <a:ext cx="640054" cy="532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8C04309-5105-472A-892E-B2102CF7DF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9350" y="5215040"/>
              <a:ext cx="349630" cy="349630"/>
              <a:chOff x="259584" y="3428999"/>
              <a:chExt cx="1080000" cy="1080000"/>
            </a:xfrm>
          </p:grpSpPr>
          <p:sp>
            <p:nvSpPr>
              <p:cNvPr id="16" name="Rectangle à coins arrondis 28">
                <a:extLst>
                  <a:ext uri="{FF2B5EF4-FFF2-40B4-BE49-F238E27FC236}">
                    <a16:creationId xmlns:a16="http://schemas.microsoft.com/office/drawing/2014/main" id="{16730D95-F7C7-4E91-8165-99F9FA7221CA}"/>
                  </a:ext>
                </a:extLst>
              </p:cNvPr>
              <p:cNvSpPr/>
              <p:nvPr/>
            </p:nvSpPr>
            <p:spPr>
              <a:xfrm>
                <a:off x="259584" y="3428999"/>
                <a:ext cx="1080000" cy="1080000"/>
              </a:xfrm>
              <a:prstGeom prst="roundRect">
                <a:avLst>
                  <a:gd name="adj" fmla="val 9694"/>
                </a:avLst>
              </a:prstGeom>
              <a:noFill/>
              <a:ln w="762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fr-FR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078EA0F3-87A8-4B87-AFA7-785A80AAA564}"/>
                  </a:ext>
                </a:extLst>
              </p:cNvPr>
              <p:cNvGrpSpPr/>
              <p:nvPr/>
            </p:nvGrpSpPr>
            <p:grpSpPr>
              <a:xfrm>
                <a:off x="500167" y="3706869"/>
                <a:ext cx="640055" cy="532215"/>
                <a:chOff x="500167" y="3706869"/>
                <a:chExt cx="640055" cy="532215"/>
              </a:xfrm>
            </p:grpSpPr>
            <p:pic>
              <p:nvPicPr>
                <p:cNvPr id="18" name="Picture 29" descr="C:\Users\virginie.boutueil\AppData\Local\Temp\1496674880_aiga_taxi.png">
                  <a:extLst>
                    <a:ext uri="{FF2B5EF4-FFF2-40B4-BE49-F238E27FC236}">
                      <a16:creationId xmlns:a16="http://schemas.microsoft.com/office/drawing/2014/main" id="{727A82D4-58F9-46E4-8512-E90464CCDA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email">
                  <a:duotone>
                    <a:srgbClr val="5B9BD5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9030"/>
                <a:stretch/>
              </p:blipFill>
              <p:spPr bwMode="auto">
                <a:xfrm>
                  <a:off x="500167" y="3706869"/>
                  <a:ext cx="640055" cy="5322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77A6302C-714C-4E50-A563-23E8C3097B17}"/>
                    </a:ext>
                  </a:extLst>
                </p:cNvPr>
                <p:cNvGrpSpPr/>
                <p:nvPr/>
              </p:nvGrpSpPr>
              <p:grpSpPr>
                <a:xfrm>
                  <a:off x="668164" y="3781299"/>
                  <a:ext cx="108000" cy="156040"/>
                  <a:chOff x="380033" y="2985198"/>
                  <a:chExt cx="108000" cy="156040"/>
                </a:xfrm>
              </p:grpSpPr>
              <p:sp>
                <p:nvSpPr>
                  <p:cNvPr id="26" name="Ellipse 25">
                    <a:extLst>
                      <a:ext uri="{FF2B5EF4-FFF2-40B4-BE49-F238E27FC236}">
                        <a16:creationId xmlns:a16="http://schemas.microsoft.com/office/drawing/2014/main" id="{18610B17-4E53-4B38-B4D5-4A1EB612E691}"/>
                      </a:ext>
                    </a:extLst>
                  </p:cNvPr>
                  <p:cNvSpPr/>
                  <p:nvPr/>
                </p:nvSpPr>
                <p:spPr>
                  <a:xfrm>
                    <a:off x="398033" y="2985198"/>
                    <a:ext cx="72000" cy="72000"/>
                  </a:xfrm>
                  <a:prstGeom prst="ellipse">
                    <a:avLst/>
                  </a:prstGeom>
                  <a:solidFill>
                    <a:srgbClr val="2A6C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" name="Triangle isocèle 26">
                    <a:extLst>
                      <a:ext uri="{FF2B5EF4-FFF2-40B4-BE49-F238E27FC236}">
                        <a16:creationId xmlns:a16="http://schemas.microsoft.com/office/drawing/2014/main" id="{13A086C5-60F1-4E7D-B672-037F5D678267}"/>
                      </a:ext>
                    </a:extLst>
                  </p:cNvPr>
                  <p:cNvSpPr/>
                  <p:nvPr/>
                </p:nvSpPr>
                <p:spPr>
                  <a:xfrm>
                    <a:off x="380033" y="3033238"/>
                    <a:ext cx="108000" cy="108000"/>
                  </a:xfrm>
                  <a:prstGeom prst="triangle">
                    <a:avLst/>
                  </a:prstGeom>
                  <a:solidFill>
                    <a:srgbClr val="2A6CA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" name="Groupe 19">
                  <a:extLst>
                    <a:ext uri="{FF2B5EF4-FFF2-40B4-BE49-F238E27FC236}">
                      <a16:creationId xmlns:a16="http://schemas.microsoft.com/office/drawing/2014/main" id="{E23AA0EE-8C7C-4C3A-9B21-7BCA22C12DBC}"/>
                    </a:ext>
                  </a:extLst>
                </p:cNvPr>
                <p:cNvGrpSpPr/>
                <p:nvPr/>
              </p:nvGrpSpPr>
              <p:grpSpPr>
                <a:xfrm>
                  <a:off x="874564" y="3781299"/>
                  <a:ext cx="108000" cy="156040"/>
                  <a:chOff x="380033" y="2985198"/>
                  <a:chExt cx="108000" cy="156040"/>
                </a:xfrm>
                <a:solidFill>
                  <a:srgbClr val="2A6CA8"/>
                </a:solidFill>
              </p:grpSpPr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1D26DB75-3550-443B-BA44-210E522AB83F}"/>
                      </a:ext>
                    </a:extLst>
                  </p:cNvPr>
                  <p:cNvSpPr/>
                  <p:nvPr/>
                </p:nvSpPr>
                <p:spPr>
                  <a:xfrm>
                    <a:off x="398033" y="2985198"/>
                    <a:ext cx="72000" cy="72000"/>
                  </a:xfrm>
                  <a:prstGeom prst="ellips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Triangle isocèle 24">
                    <a:extLst>
                      <a:ext uri="{FF2B5EF4-FFF2-40B4-BE49-F238E27FC236}">
                        <a16:creationId xmlns:a16="http://schemas.microsoft.com/office/drawing/2014/main" id="{01A06F16-E15B-45D7-887B-1803F619AA29}"/>
                      </a:ext>
                    </a:extLst>
                  </p:cNvPr>
                  <p:cNvSpPr/>
                  <p:nvPr/>
                </p:nvSpPr>
                <p:spPr>
                  <a:xfrm>
                    <a:off x="380033" y="3033238"/>
                    <a:ext cx="108000" cy="108000"/>
                  </a:xfrm>
                  <a:prstGeom prst="triangl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4E0665F8-1861-47A5-A5CF-76AD28E34955}"/>
                    </a:ext>
                  </a:extLst>
                </p:cNvPr>
                <p:cNvGrpSpPr/>
                <p:nvPr/>
              </p:nvGrpSpPr>
              <p:grpSpPr>
                <a:xfrm>
                  <a:off x="771402" y="3778266"/>
                  <a:ext cx="108000" cy="156937"/>
                  <a:chOff x="380033" y="2985198"/>
                  <a:chExt cx="108000" cy="180399"/>
                </a:xfrm>
                <a:solidFill>
                  <a:srgbClr val="2A6CA8"/>
                </a:solidFill>
              </p:grpSpPr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1CB1418F-E234-4D7A-877A-30D886FBEB69}"/>
                      </a:ext>
                    </a:extLst>
                  </p:cNvPr>
                  <p:cNvSpPr/>
                  <p:nvPr/>
                </p:nvSpPr>
                <p:spPr>
                  <a:xfrm>
                    <a:off x="398033" y="2985198"/>
                    <a:ext cx="72000" cy="82763"/>
                  </a:xfrm>
                  <a:prstGeom prst="ellips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" name="Triangle isocèle 22">
                    <a:extLst>
                      <a:ext uri="{FF2B5EF4-FFF2-40B4-BE49-F238E27FC236}">
                        <a16:creationId xmlns:a16="http://schemas.microsoft.com/office/drawing/2014/main" id="{02D83168-CFA5-4417-82EC-004CFF6E39C6}"/>
                      </a:ext>
                    </a:extLst>
                  </p:cNvPr>
                  <p:cNvSpPr/>
                  <p:nvPr/>
                </p:nvSpPr>
                <p:spPr>
                  <a:xfrm>
                    <a:off x="380033" y="3041453"/>
                    <a:ext cx="108000" cy="124144"/>
                  </a:xfrm>
                  <a:prstGeom prst="triangl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A68C1F24-8820-4697-B785-93D9A02DBB04}"/>
              </a:ext>
            </a:extLst>
          </p:cNvPr>
          <p:cNvSpPr txBox="1"/>
          <p:nvPr/>
        </p:nvSpPr>
        <p:spPr>
          <a:xfrm>
            <a:off x="3999867" y="5645564"/>
            <a:ext cx="2095509" cy="64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Services, </a:t>
            </a:r>
            <a:b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modèles</a:t>
            </a: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opérationnels</a:t>
            </a:r>
            <a:endParaRPr lang="en-GB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1AD1F4B-9B2E-443D-A0CB-31B2DB20215C}"/>
              </a:ext>
            </a:extLst>
          </p:cNvPr>
          <p:cNvSpPr txBox="1"/>
          <p:nvPr/>
        </p:nvSpPr>
        <p:spPr>
          <a:xfrm>
            <a:off x="6207826" y="5645564"/>
            <a:ext cx="1954519" cy="64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Politiques </a:t>
            </a:r>
            <a:r>
              <a:rPr lang="en-GB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publiques</a:t>
            </a: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b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trajectoires</a:t>
            </a:r>
            <a:endParaRPr lang="en-GB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833FD05-3A7C-42A3-9714-3D4D756EDC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7366" y="3250019"/>
            <a:ext cx="1080000" cy="748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2CA18A3-EA70-41A6-9071-E9782DD76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6219" y="4465071"/>
            <a:ext cx="728668" cy="49560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E347696-B862-49D6-8951-AD83734C5F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3151" y="5690431"/>
            <a:ext cx="1080000" cy="71861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597EFDC-5E4B-423F-81D7-B67CC6ECD6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3911" y="4027539"/>
            <a:ext cx="1467516" cy="72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C0DD347-AD32-4770-AFEF-6C03F62462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9385" y="4248450"/>
            <a:ext cx="1080000" cy="34191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A0082A1-8546-452B-A7F5-0BBC2CDE32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75932" y="5023059"/>
            <a:ext cx="947322" cy="43502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FFA1622-BFC3-4904-B70E-DA4C020671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77033" y="5722523"/>
            <a:ext cx="985993" cy="29652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9323A1-7F2D-4395-A656-5BF12ABA0E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6531" y="4964919"/>
            <a:ext cx="1080000" cy="47609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167014E-C407-4E29-A2B4-F0CD2ACB6A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18773" y="6190452"/>
            <a:ext cx="1440000" cy="28118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AFCEAB8-BA36-4D64-80AF-07B6C69610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97033" y="3887017"/>
            <a:ext cx="1080000" cy="3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Coordinateurs scientifiques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88F7D7-2928-40F4-A336-6264C9534A2E}"/>
              </a:ext>
            </a:extLst>
          </p:cNvPr>
          <p:cNvSpPr txBox="1"/>
          <p:nvPr/>
        </p:nvSpPr>
        <p:spPr>
          <a:xfrm>
            <a:off x="400890" y="1511971"/>
            <a:ext cx="7153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Virginie </a:t>
            </a:r>
            <a:r>
              <a:rPr lang="fr-FR" sz="2000" b="1" dirty="0" err="1">
                <a:solidFill>
                  <a:srgbClr val="404040"/>
                </a:solidFill>
                <a:latin typeface="Arial Narrow" panose="020B0606020202030204" pitchFamily="34" charset="0"/>
              </a:rPr>
              <a:t>Boutueil</a:t>
            </a:r>
            <a:endParaRPr lang="fr-FR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  <a:p>
            <a:pPr defTabSz="1219170"/>
            <a:r>
              <a:rPr lang="fr-FR" sz="2000" dirty="0">
                <a:solidFill>
                  <a:srgbClr val="404040"/>
                </a:solidFill>
                <a:latin typeface="Arial Narrow" panose="020B0606020202030204" pitchFamily="34" charset="0"/>
              </a:rPr>
              <a:t>Ingénieure, chercheuse à l’ENPC/LVMT</a:t>
            </a:r>
          </a:p>
          <a:p>
            <a:pPr defTabSz="1219170"/>
            <a:r>
              <a:rPr lang="fr-FR" sz="2000" dirty="0">
                <a:solidFill>
                  <a:srgbClr val="404040"/>
                </a:solidFill>
                <a:latin typeface="Arial Narrow" panose="020B0606020202030204" pitchFamily="34" charset="0"/>
              </a:rPr>
              <a:t>Directrice adjointe de l’Institut de la Mobilité Durable Renault-ParisTech</a:t>
            </a:r>
            <a:endParaRPr lang="en-US" sz="2000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hape 91">
            <a:extLst>
              <a:ext uri="{FF2B5EF4-FFF2-40B4-BE49-F238E27FC236}">
                <a16:creationId xmlns:a16="http://schemas.microsoft.com/office/drawing/2014/main" id="{F5F7EC95-C77F-4CBF-A0C4-262DBF4982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284" y="1785283"/>
            <a:ext cx="1448579" cy="31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2497A04-F680-4E29-A9A3-921358A5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4" y="3420867"/>
            <a:ext cx="1705367" cy="257234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11B4CF8-A4F4-408F-AB69-5978F0176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" r="2040"/>
          <a:stretch/>
        </p:blipFill>
        <p:spPr>
          <a:xfrm>
            <a:off x="2765569" y="3427858"/>
            <a:ext cx="1775513" cy="256535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B0433AD-BD01-4924-9360-2786CC5863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359" b="49904"/>
          <a:stretch/>
        </p:blipFill>
        <p:spPr>
          <a:xfrm>
            <a:off x="7206433" y="2105157"/>
            <a:ext cx="4708799" cy="422446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97FAB4C-D14F-48B0-8B8B-B566D6A119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84" r="13671"/>
          <a:stretch/>
        </p:blipFill>
        <p:spPr>
          <a:xfrm>
            <a:off x="4879977" y="3427858"/>
            <a:ext cx="1855813" cy="25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58748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Contexte et enjeux</a:t>
            </a:r>
          </a:p>
        </p:txBody>
      </p:sp>
    </p:spTree>
    <p:extLst>
      <p:ext uri="{BB962C8B-B14F-4D97-AF65-F5344CB8AC3E}">
        <p14:creationId xmlns:p14="http://schemas.microsoft.com/office/powerpoint/2010/main" val="26449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de fond dans la mobilité : échelle mondiale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3B709DE-8EAE-41EE-9BF9-403FF414E28B}"/>
              </a:ext>
            </a:extLst>
          </p:cNvPr>
          <p:cNvGrpSpPr>
            <a:grpSpLocks noChangeAspect="1"/>
          </p:cNvGrpSpPr>
          <p:nvPr/>
        </p:nvGrpSpPr>
        <p:grpSpPr>
          <a:xfrm>
            <a:off x="400891" y="3016489"/>
            <a:ext cx="4482027" cy="2381173"/>
            <a:chOff x="88512" y="60318"/>
            <a:chExt cx="6142775" cy="3263481"/>
          </a:xfrm>
        </p:grpSpPr>
        <p:sp>
          <p:nvSpPr>
            <p:cNvPr id="4" name="Forme 3">
              <a:extLst>
                <a:ext uri="{FF2B5EF4-FFF2-40B4-BE49-F238E27FC236}">
                  <a16:creationId xmlns:a16="http://schemas.microsoft.com/office/drawing/2014/main" id="{227ED9A3-048D-44C8-AF9D-B3B94E58F73D}"/>
                </a:ext>
              </a:extLst>
            </p:cNvPr>
            <p:cNvSpPr/>
            <p:nvPr/>
          </p:nvSpPr>
          <p:spPr>
            <a:xfrm>
              <a:off x="88512" y="60318"/>
              <a:ext cx="5519610" cy="3263481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DDDDDD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395569B0-ECD1-4931-8F72-9D05D6912156}"/>
                </a:ext>
              </a:extLst>
            </p:cNvPr>
            <p:cNvSpPr/>
            <p:nvPr/>
          </p:nvSpPr>
          <p:spPr>
            <a:xfrm>
              <a:off x="598772" y="2523644"/>
              <a:ext cx="126950" cy="120095"/>
            </a:xfrm>
            <a:prstGeom prst="ellipse">
              <a:avLst/>
            </a:prstGeom>
            <a:noFill/>
            <a:ln w="55000" cap="flat" cmpd="thickThin" algn="ctr">
              <a:solidFill>
                <a:srgbClr val="404040"/>
              </a:solidFill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91F1529-A05D-4E3B-BBBE-B39560BA336C}"/>
                </a:ext>
              </a:extLst>
            </p:cNvPr>
            <p:cNvSpPr/>
            <p:nvPr/>
          </p:nvSpPr>
          <p:spPr>
            <a:xfrm>
              <a:off x="1234056" y="1914545"/>
              <a:ext cx="220783" cy="208862"/>
            </a:xfrm>
            <a:prstGeom prst="ellipse">
              <a:avLst/>
            </a:prstGeom>
            <a:noFill/>
            <a:ln w="55000" cap="flat" cmpd="thickThin" algn="ctr">
              <a:solidFill>
                <a:srgbClr val="404040"/>
              </a:solidFill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08680B9-93D2-4172-B629-27C937E6AC3F}"/>
                </a:ext>
              </a:extLst>
            </p:cNvPr>
            <p:cNvSpPr/>
            <p:nvPr/>
          </p:nvSpPr>
          <p:spPr>
            <a:xfrm>
              <a:off x="2258839" y="1323160"/>
              <a:ext cx="292541" cy="276745"/>
            </a:xfrm>
            <a:prstGeom prst="ellipse">
              <a:avLst/>
            </a:prstGeom>
            <a:noFill/>
            <a:ln w="55000" cap="flat" cmpd="thickThin" algn="ctr">
              <a:solidFill>
                <a:srgbClr val="404040"/>
              </a:solidFill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F1FB34E-E542-4078-9B13-B7A2B7A371BE}"/>
                </a:ext>
              </a:extLst>
            </p:cNvPr>
            <p:cNvSpPr/>
            <p:nvPr/>
          </p:nvSpPr>
          <p:spPr>
            <a:xfrm>
              <a:off x="3923928" y="777944"/>
              <a:ext cx="391890" cy="370730"/>
            </a:xfrm>
            <a:prstGeom prst="ellipse">
              <a:avLst/>
            </a:prstGeom>
            <a:noFill/>
            <a:ln w="55000" cap="flat" cmpd="thickThin" algn="ctr">
              <a:solidFill>
                <a:srgbClr val="404040"/>
              </a:solidFill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D7B39E1-9DC2-405F-8DE5-DDB3E839F5EA}"/>
                </a:ext>
              </a:extLst>
            </p:cNvPr>
            <p:cNvSpPr txBox="1"/>
            <p:nvPr/>
          </p:nvSpPr>
          <p:spPr>
            <a:xfrm>
              <a:off x="750020" y="2397586"/>
              <a:ext cx="2520584" cy="50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Démographie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B6842A6-3DE0-496A-92B2-CCF43446AA94}"/>
                </a:ext>
              </a:extLst>
            </p:cNvPr>
            <p:cNvSpPr txBox="1"/>
            <p:nvPr/>
          </p:nvSpPr>
          <p:spPr>
            <a:xfrm>
              <a:off x="1482050" y="1834310"/>
              <a:ext cx="2833768" cy="50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Pouvoir d’achat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A37BEF5-7EAC-4F5B-B54E-DC407A6057A0}"/>
                </a:ext>
              </a:extLst>
            </p:cNvPr>
            <p:cNvSpPr txBox="1"/>
            <p:nvPr/>
          </p:nvSpPr>
          <p:spPr>
            <a:xfrm>
              <a:off x="2578303" y="1279101"/>
              <a:ext cx="3652984" cy="50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Efficacité des transports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74DAC-5C4F-44CB-BFA9-BBFC9130FBE2}"/>
              </a:ext>
            </a:extLst>
          </p:cNvPr>
          <p:cNvSpPr txBox="1"/>
          <p:nvPr/>
        </p:nvSpPr>
        <p:spPr>
          <a:xfrm>
            <a:off x="3478034" y="3275897"/>
            <a:ext cx="273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1800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Modes d’organisation industriels et sociaux</a:t>
            </a:r>
            <a:endParaRPr lang="en-US" sz="1800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70D097-6A9A-4CF5-BF09-63269F5FBCDC}"/>
              </a:ext>
            </a:extLst>
          </p:cNvPr>
          <p:cNvSpPr txBox="1"/>
          <p:nvPr/>
        </p:nvSpPr>
        <p:spPr>
          <a:xfrm>
            <a:off x="400891" y="2071651"/>
            <a:ext cx="454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000" b="1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Hausse globale de la demande de mobilité</a:t>
            </a:r>
            <a:endParaRPr lang="en-US" sz="2000" b="1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21B1D8-D368-424B-8868-A877BFDB647B}"/>
              </a:ext>
            </a:extLst>
          </p:cNvPr>
          <p:cNvSpPr txBox="1"/>
          <p:nvPr/>
        </p:nvSpPr>
        <p:spPr>
          <a:xfrm>
            <a:off x="400891" y="1511971"/>
            <a:ext cx="560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Tendance No.1</a:t>
            </a:r>
            <a:endParaRPr lang="en-US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18C3D7-001B-493E-817B-1F72C5BB1554}"/>
              </a:ext>
            </a:extLst>
          </p:cNvPr>
          <p:cNvSpPr txBox="1"/>
          <p:nvPr/>
        </p:nvSpPr>
        <p:spPr>
          <a:xfrm>
            <a:off x="7236083" y="2071651"/>
            <a:ext cx="454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000" b="1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Et demain…</a:t>
            </a:r>
            <a:endParaRPr lang="en-US" sz="2000" b="1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D3ACBB2-487B-4FB3-948E-F3C752F2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12" y="2570925"/>
            <a:ext cx="4852837" cy="37493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CE57DBE-6574-423F-919A-D61F86909424}"/>
              </a:ext>
            </a:extLst>
          </p:cNvPr>
          <p:cNvSpPr txBox="1"/>
          <p:nvPr/>
        </p:nvSpPr>
        <p:spPr>
          <a:xfrm>
            <a:off x="6800712" y="6320290"/>
            <a:ext cx="270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Source : ITF Transport Outlook (2023)</a:t>
            </a:r>
          </a:p>
        </p:txBody>
      </p:sp>
    </p:spTree>
    <p:extLst>
      <p:ext uri="{BB962C8B-B14F-4D97-AF65-F5344CB8AC3E}">
        <p14:creationId xmlns:p14="http://schemas.microsoft.com/office/powerpoint/2010/main" val="13747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13DEF3-E3DA-4483-9427-FB7AABEF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9" y="2578330"/>
            <a:ext cx="5052853" cy="3793600"/>
          </a:xfrm>
          <a:prstGeom prst="rect">
            <a:avLst/>
          </a:prstGeom>
        </p:spPr>
      </p:pic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DB267B5C-9240-4739-896A-8710BB0E1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96212"/>
              </p:ext>
            </p:extLst>
          </p:nvPr>
        </p:nvGraphicFramePr>
        <p:xfrm>
          <a:off x="6260097" y="1839304"/>
          <a:ext cx="5289646" cy="421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de fond dans la mobilité : échelle mondiale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26DA4E-C032-46DA-A331-4C40AB28E0DA}"/>
              </a:ext>
            </a:extLst>
          </p:cNvPr>
          <p:cNvSpPr txBox="1"/>
          <p:nvPr/>
        </p:nvSpPr>
        <p:spPr>
          <a:xfrm>
            <a:off x="400891" y="2071651"/>
            <a:ext cx="505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000" b="1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Hausse globale de la motorisation individuelle</a:t>
            </a:r>
            <a:endParaRPr lang="en-US" sz="2000" b="1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2E54D6-F12C-4D0D-8860-9CC0B7197802}"/>
              </a:ext>
            </a:extLst>
          </p:cNvPr>
          <p:cNvSpPr txBox="1"/>
          <p:nvPr/>
        </p:nvSpPr>
        <p:spPr>
          <a:xfrm>
            <a:off x="400891" y="1511971"/>
            <a:ext cx="560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Tendance No.2</a:t>
            </a:r>
            <a:endParaRPr lang="en-US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70ACF0-240D-4376-AFD5-6C7437BCBDEF}"/>
              </a:ext>
            </a:extLst>
          </p:cNvPr>
          <p:cNvSpPr txBox="1"/>
          <p:nvPr/>
        </p:nvSpPr>
        <p:spPr>
          <a:xfrm>
            <a:off x="10004513" y="6340087"/>
            <a:ext cx="1177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OICA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365279-EF19-4134-91E6-0ABCEB2E5766}"/>
              </a:ext>
            </a:extLst>
          </p:cNvPr>
          <p:cNvSpPr txBox="1"/>
          <p:nvPr/>
        </p:nvSpPr>
        <p:spPr>
          <a:xfrm>
            <a:off x="-1354187" y="6322332"/>
            <a:ext cx="270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OICA (2021)</a:t>
            </a:r>
          </a:p>
        </p:txBody>
      </p:sp>
    </p:spTree>
    <p:extLst>
      <p:ext uri="{BB962C8B-B14F-4D97-AF65-F5344CB8AC3E}">
        <p14:creationId xmlns:p14="http://schemas.microsoft.com/office/powerpoint/2010/main" val="26523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8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Tendances de fond dans la mobilité : échelle mondiale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26DA4E-C032-46DA-A331-4C40AB28E0DA}"/>
              </a:ext>
            </a:extLst>
          </p:cNvPr>
          <p:cNvSpPr txBox="1"/>
          <p:nvPr/>
        </p:nvSpPr>
        <p:spPr>
          <a:xfrm>
            <a:off x="400891" y="2071651"/>
            <a:ext cx="505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000" b="1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Hausse globale de la motorisation individuelle</a:t>
            </a:r>
            <a:endParaRPr lang="en-US" sz="2000" b="1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2E54D6-F12C-4D0D-8860-9CC0B7197802}"/>
              </a:ext>
            </a:extLst>
          </p:cNvPr>
          <p:cNvSpPr txBox="1"/>
          <p:nvPr/>
        </p:nvSpPr>
        <p:spPr>
          <a:xfrm>
            <a:off x="400891" y="1511971"/>
            <a:ext cx="560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2000" b="1" dirty="0">
                <a:solidFill>
                  <a:srgbClr val="404040"/>
                </a:solidFill>
                <a:latin typeface="Arial Narrow" panose="020B0606020202030204" pitchFamily="34" charset="0"/>
              </a:rPr>
              <a:t>Tendance No.2</a:t>
            </a:r>
            <a:endParaRPr lang="en-US" sz="2000" b="1" dirty="0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74E61B-5574-49C1-9FBC-DF95185FF12F}"/>
              </a:ext>
            </a:extLst>
          </p:cNvPr>
          <p:cNvSpPr txBox="1"/>
          <p:nvPr/>
        </p:nvSpPr>
        <p:spPr>
          <a:xfrm>
            <a:off x="7236083" y="2071651"/>
            <a:ext cx="454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2000" b="1" kern="1200" dirty="0">
                <a:solidFill>
                  <a:srgbClr val="404040"/>
                </a:solidFill>
                <a:latin typeface="Arial Narrow" panose="020B0606020202030204" pitchFamily="34" charset="0"/>
                <a:ea typeface="+mn-ea"/>
                <a:cs typeface="+mn-cs"/>
              </a:rPr>
              <a:t>Et demain…</a:t>
            </a:r>
            <a:endParaRPr lang="en-US" sz="2000" b="1" kern="1200" dirty="0">
              <a:solidFill>
                <a:srgbClr val="40404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BA91388-E960-42FD-9C6D-5DC669FE7C3E}"/>
              </a:ext>
            </a:extLst>
          </p:cNvPr>
          <p:cNvGraphicFramePr>
            <a:graphicFrameLocks noGrp="1"/>
          </p:cNvGraphicFramePr>
          <p:nvPr/>
        </p:nvGraphicFramePr>
        <p:xfrm>
          <a:off x="529632" y="3120000"/>
          <a:ext cx="4351360" cy="2164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1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403429328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03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Véhicules automobiles pour 1000 </a:t>
                      </a:r>
                      <a:r>
                        <a:rPr lang="fr-FR" sz="1600" dirty="0" err="1"/>
                        <a:t>hab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2015</a:t>
                      </a:r>
                      <a:br>
                        <a:rPr lang="fr-FR" sz="1600" dirty="0"/>
                      </a:br>
                      <a:r>
                        <a:rPr lang="fr-FR" sz="1050" i="1" dirty="0"/>
                        <a:t>(est.)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kumimoji="0" lang="fr-FR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(est.)</a:t>
                      </a:r>
                      <a:endParaRPr kumimoji="0" lang="fr-FR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r>
                        <a:rPr lang="fr-FR" sz="1600" dirty="0"/>
                        <a:t>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r>
                        <a:rPr lang="fr-FR" sz="1600" dirty="0"/>
                        <a:t>Brésil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r>
                        <a:rPr lang="fr-FR" sz="16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r>
                        <a:rPr lang="fr-FR" sz="1600" dirty="0"/>
                        <a:t>Etats-Unis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/>
                        <a:t>871</a:t>
                      </a:r>
                      <a:endParaRPr lang="fr-FR" sz="1600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FCF7CC4-26FF-47CB-9F33-6CE1A05BE4BD}"/>
              </a:ext>
            </a:extLst>
          </p:cNvPr>
          <p:cNvSpPr txBox="1"/>
          <p:nvPr/>
        </p:nvSpPr>
        <p:spPr>
          <a:xfrm>
            <a:off x="0" y="6340087"/>
            <a:ext cx="4541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Sources : Banque Mondiale pour 2000 et 2010 ; pour 2015 et 2020, parcs OICA et populations ONU (est.)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D419EC-F9C2-4E40-BF53-C613E5D9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00" y="2526483"/>
            <a:ext cx="4018801" cy="371951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970926B-62E9-41C1-82C8-DD9A11CE8B81}"/>
              </a:ext>
            </a:extLst>
          </p:cNvPr>
          <p:cNvSpPr txBox="1"/>
          <p:nvPr/>
        </p:nvSpPr>
        <p:spPr>
          <a:xfrm>
            <a:off x="9300778" y="6340087"/>
            <a:ext cx="270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AIE (2016)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EAEBCF3-6D85-4A60-945F-4276DFEC3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9" y="2578330"/>
            <a:ext cx="5052853" cy="37936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00510EC-DB2E-4DB8-A759-92607B2D0C7D}"/>
              </a:ext>
            </a:extLst>
          </p:cNvPr>
          <p:cNvSpPr txBox="1"/>
          <p:nvPr/>
        </p:nvSpPr>
        <p:spPr>
          <a:xfrm>
            <a:off x="4212094" y="6340087"/>
            <a:ext cx="270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OICA (2021)</a:t>
            </a:r>
          </a:p>
        </p:txBody>
      </p:sp>
    </p:spTree>
    <p:extLst>
      <p:ext uri="{BB962C8B-B14F-4D97-AF65-F5344CB8AC3E}">
        <p14:creationId xmlns:p14="http://schemas.microsoft.com/office/powerpoint/2010/main" val="194019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Mobilités en transition ? Pourquoi</a:t>
            </a:r>
          </a:p>
        </p:txBody>
      </p:sp>
      <p:pic>
        <p:nvPicPr>
          <p:cNvPr id="3" name="Picture 8" descr="https://static.thenounproject.com/png/2218888-200.png">
            <a:extLst>
              <a:ext uri="{FF2B5EF4-FFF2-40B4-BE49-F238E27FC236}">
                <a16:creationId xmlns:a16="http://schemas.microsoft.com/office/drawing/2014/main" id="{7B1D673F-9257-4CA7-AD47-CC31E29B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551" y="247871"/>
            <a:ext cx="985327" cy="9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FFEC05F0-E387-4DA7-83A9-98B01E2E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33" y="2015767"/>
            <a:ext cx="6099521" cy="3775432"/>
          </a:xfrm>
          <a:prstGeom prst="rect">
            <a:avLst/>
          </a:prstGeom>
        </p:spPr>
      </p:pic>
      <p:graphicFrame>
        <p:nvGraphicFramePr>
          <p:cNvPr id="67" name="Graphique 66">
            <a:extLst>
              <a:ext uri="{FF2B5EF4-FFF2-40B4-BE49-F238E27FC236}">
                <a16:creationId xmlns:a16="http://schemas.microsoft.com/office/drawing/2014/main" id="{702B5CF4-43DF-48E1-BC04-B9C1EFB11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395275"/>
              </p:ext>
            </p:extLst>
          </p:nvPr>
        </p:nvGraphicFramePr>
        <p:xfrm>
          <a:off x="0" y="2427515"/>
          <a:ext cx="3505200" cy="305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:a16="http://schemas.microsoft.com/office/drawing/2014/main" id="{992A860B-C6AA-442A-9C6B-5D90390046F9}"/>
              </a:ext>
            </a:extLst>
          </p:cNvPr>
          <p:cNvSpPr txBox="1"/>
          <p:nvPr/>
        </p:nvSpPr>
        <p:spPr>
          <a:xfrm>
            <a:off x="5279572" y="6306763"/>
            <a:ext cx="10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MTE (2020)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BB3BDDE-9ADD-4D11-B8BC-818FFA254BF8}"/>
              </a:ext>
            </a:extLst>
          </p:cNvPr>
          <p:cNvSpPr txBox="1"/>
          <p:nvPr/>
        </p:nvSpPr>
        <p:spPr>
          <a:xfrm>
            <a:off x="0" y="6306763"/>
            <a:ext cx="1983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AIE (2023), World Energy Outlook </a:t>
            </a:r>
          </a:p>
        </p:txBody>
      </p:sp>
      <p:graphicFrame>
        <p:nvGraphicFramePr>
          <p:cNvPr id="72" name="Graphique 71">
            <a:extLst>
              <a:ext uri="{FF2B5EF4-FFF2-40B4-BE49-F238E27FC236}">
                <a16:creationId xmlns:a16="http://schemas.microsoft.com/office/drawing/2014/main" id="{4E0EE06E-04D4-4F35-BED9-07EE2D6E0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514291"/>
              </p:ext>
            </p:extLst>
          </p:nvPr>
        </p:nvGraphicFramePr>
        <p:xfrm>
          <a:off x="8942474" y="2422024"/>
          <a:ext cx="3145972" cy="336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ZoneTexte 72">
            <a:extLst>
              <a:ext uri="{FF2B5EF4-FFF2-40B4-BE49-F238E27FC236}">
                <a16:creationId xmlns:a16="http://schemas.microsoft.com/office/drawing/2014/main" id="{4B523249-904A-4164-B355-F86E3058AB8A}"/>
              </a:ext>
            </a:extLst>
          </p:cNvPr>
          <p:cNvSpPr txBox="1"/>
          <p:nvPr/>
        </p:nvSpPr>
        <p:spPr>
          <a:xfrm>
            <a:off x="3631184" y="1669343"/>
            <a:ext cx="512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Origine des émissions de CO</a:t>
            </a:r>
            <a:r>
              <a:rPr lang="fr-FR" sz="1400" b="1" baseline="-25000" dirty="0">
                <a:latin typeface="Arial Narrow" panose="020B0606020202030204" pitchFamily="34" charset="0"/>
              </a:rPr>
              <a:t>2</a:t>
            </a:r>
            <a:r>
              <a:rPr lang="fr-FR" sz="1400" b="1" dirty="0">
                <a:latin typeface="Arial Narrow" panose="020B0606020202030204" pitchFamily="34" charset="0"/>
              </a:rPr>
              <a:t> dues à la combustion d’énergie en 2018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E5D13F3-B237-4039-A1F9-A3871D3B383A}"/>
              </a:ext>
            </a:extLst>
          </p:cNvPr>
          <p:cNvSpPr txBox="1"/>
          <p:nvPr/>
        </p:nvSpPr>
        <p:spPr>
          <a:xfrm>
            <a:off x="9873343" y="6306763"/>
            <a:ext cx="1983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 : AIE (2022), World Energy Outlook </a:t>
            </a:r>
          </a:p>
        </p:txBody>
      </p:sp>
    </p:spTree>
    <p:extLst>
      <p:ext uri="{BB962C8B-B14F-4D97-AF65-F5344CB8AC3E}">
        <p14:creationId xmlns:p14="http://schemas.microsoft.com/office/powerpoint/2010/main" val="19275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71" grpId="0"/>
      <p:bldGraphic spid="72" grpId="0">
        <p:bldAsOne/>
      </p:bldGraphic>
      <p:bldP spid="74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98069-D9D4-431C-99F6-28FA035937CA}"/>
</file>

<file path=customXml/itemProps2.xml><?xml version="1.0" encoding="utf-8"?>
<ds:datastoreItem xmlns:ds="http://schemas.openxmlformats.org/officeDocument/2006/customXml" ds:itemID="{65B3D12D-35EB-43DC-AE26-19BDDAC2BC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556</Words>
  <Application>Microsoft Office PowerPoint</Application>
  <PresentationFormat>Grand écran</PresentationFormat>
  <Paragraphs>137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Intelo</vt:lpstr>
      <vt:lpstr>Liberation Sans</vt:lpstr>
      <vt:lpstr>Arial</vt:lpstr>
      <vt:lpstr>Arial Narrow</vt:lpstr>
      <vt:lpstr>Calibri</vt:lpstr>
      <vt:lpstr>Calibri Light</vt:lpstr>
      <vt:lpstr>Helvetica</vt:lpstr>
      <vt:lpstr>Wingdings</vt:lpstr>
      <vt:lpstr>Thème Office</vt:lpstr>
      <vt:lpstr>Présentation PowerPoint</vt:lpstr>
      <vt:lpstr>Coordinateurs scientifiques</vt:lpstr>
      <vt:lpstr>Coordinateurs scientifiques</vt:lpstr>
      <vt:lpstr>Coordinateurs scientifiques</vt:lpstr>
      <vt:lpstr>Introduction</vt:lpstr>
      <vt:lpstr>Tendances de fond dans la mobilité : échelle mondiale</vt:lpstr>
      <vt:lpstr>Tendances de fond dans la mobilité : échelle mondiale</vt:lpstr>
      <vt:lpstr>Tendances de fond dans la mobilité : échelle mondiale</vt:lpstr>
      <vt:lpstr>Mobilités en transition ? Pourquoi</vt:lpstr>
      <vt:lpstr>Mobilités en transition ? Comment</vt:lpstr>
    </vt:vector>
  </TitlesOfParts>
  <Company>Ecole des ponts 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LAYRAC</dc:creator>
  <cp:lastModifiedBy>Virginie BOUTUEIL</cp:lastModifiedBy>
  <cp:revision>32</cp:revision>
  <dcterms:created xsi:type="dcterms:W3CDTF">2021-11-24T13:59:20Z</dcterms:created>
  <dcterms:modified xsi:type="dcterms:W3CDTF">2024-09-19T06:23:50Z</dcterms:modified>
</cp:coreProperties>
</file>