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69.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presentation.xml" ContentType="application/vnd.openxmlformats-officedocument.presentationml.presentation.main+xml"/>
  <Override PartName="/ppt/slides/slide68.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63.xml" ContentType="application/vnd.openxmlformats-officedocument.presentationml.slide+xml"/>
  <Override PartName="/ppt/slides/slide3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70.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Masters/slideMaster9.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0.xml" ContentType="application/vnd.openxmlformats-officedocument.presentationml.slideLayout+xml"/>
  <Override PartName="/ppt/slideLayouts/slideLayout279.xml" ContentType="application/vnd.openxmlformats-officedocument.presentationml.slideLayout+xml"/>
  <Override PartName="/ppt/slideLayouts/slideLayout278.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109.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297.xml" ContentType="application/vnd.openxmlformats-officedocument.presentationml.slideLayout+xml"/>
  <Override PartName="/ppt/slideLayouts/slideLayout296.xml" ContentType="application/vnd.openxmlformats-officedocument.presentationml.slideLayout+xml"/>
  <Override PartName="/ppt/slideLayouts/slideLayout295.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72.xml" ContentType="application/vnd.openxmlformats-officedocument.presentationml.slideLayout+xml"/>
  <Override PartName="/ppt/slideLayouts/slideLayout271.xml" ContentType="application/vnd.openxmlformats-officedocument.presentationml.slideLayout+xml"/>
  <Override PartName="/ppt/slideLayouts/slideLayout270.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48.xml" ContentType="application/vnd.openxmlformats-officedocument.presentationml.slideLayout+xml"/>
  <Override PartName="/ppt/slideLayouts/slideLayout247.xml" ContentType="application/vnd.openxmlformats-officedocument.presentationml.slideLayout+xml"/>
  <Override PartName="/ppt/slideLayouts/slideLayout246.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64.xml" ContentType="application/vnd.openxmlformats-officedocument.presentationml.slideLayout+xml"/>
  <Override PartName="/ppt/slideLayouts/slideLayout263.xml" ContentType="application/vnd.openxmlformats-officedocument.presentationml.slideLayout+xml"/>
  <Override PartName="/ppt/slideLayouts/slideLayout262.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44.xml" ContentType="application/vnd.openxmlformats-officedocument.presentationml.slideLayout+xml"/>
  <Override PartName="/ppt/slideLayouts/slideLayout343.xml" ContentType="application/vnd.openxmlformats-officedocument.presentationml.slideLayout+xml"/>
  <Override PartName="/ppt/slideLayouts/slideLayout342.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1.xml" ContentType="application/vnd.openxmlformats-officedocument.presentationml.slideLayout+xml"/>
  <Override PartName="/ppt/slideLayouts/slideLayout360.xml" ContentType="application/vnd.openxmlformats-officedocument.presentationml.slideLayout+xml"/>
  <Override PartName="/ppt/slideLayouts/slideLayout359.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36.xml" ContentType="application/vnd.openxmlformats-officedocument.presentationml.slideLayout+xml"/>
  <Override PartName="/ppt/slideLayouts/slideLayout335.xml" ContentType="application/vnd.openxmlformats-officedocument.presentationml.slideLayout+xml"/>
  <Override PartName="/ppt/slideLayouts/slideLayout334.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2.xml" ContentType="application/vnd.openxmlformats-officedocument.presentationml.slideLayout+xml"/>
  <Override PartName="/ppt/slideLayouts/slideLayout311.xml" ContentType="application/vnd.openxmlformats-officedocument.presentationml.slideLayout+xml"/>
  <Override PartName="/ppt/slideLayouts/slideLayout310.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28.xml" ContentType="application/vnd.openxmlformats-officedocument.presentationml.slideLayout+xml"/>
  <Override PartName="/ppt/slideLayouts/slideLayout327.xml" ContentType="application/vnd.openxmlformats-officedocument.presentationml.slideLayout+xml"/>
  <Override PartName="/ppt/slideLayouts/slideLayout326.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240.xml" ContentType="application/vnd.openxmlformats-officedocument.presentationml.slideLayout+xml"/>
  <Override PartName="/ppt/slideLayouts/slideLayout239.xml" ContentType="application/vnd.openxmlformats-officedocument.presentationml.slideLayout+xml"/>
  <Override PartName="/ppt/slideLayouts/slideLayout238.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54.xml" ContentType="application/vnd.openxmlformats-officedocument.presentationml.slideLayout+xml"/>
  <Override PartName="/ppt/slideLayouts/slideLayout153.xml" ContentType="application/vnd.openxmlformats-officedocument.presentationml.slideLayout+xml"/>
  <Override PartName="/ppt/slideLayouts/slideLayout152.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0.xml" ContentType="application/vnd.openxmlformats-officedocument.presentationml.slideLayout+xml"/>
  <Override PartName="/ppt/slideLayouts/slideLayout169.xml" ContentType="application/vnd.openxmlformats-officedocument.presentationml.slideLayout+xml"/>
  <Override PartName="/ppt/slideLayouts/slideLayout168.xml" ContentType="application/vnd.openxmlformats-officedocument.presentationml.slideLayout+xml"/>
  <Override PartName="/ppt/slideLayouts/slideLayout112.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46.xml" ContentType="application/vnd.openxmlformats-officedocument.presentationml.slideLayout+xml"/>
  <Override PartName="/ppt/slideLayouts/slideLayout145.xml" ContentType="application/vnd.openxmlformats-officedocument.presentationml.slideLayout+xml"/>
  <Override PartName="/ppt/slideLayouts/slideLayout144.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36.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18.xml" ContentType="application/vnd.openxmlformats-officedocument.presentationml.slideLayout+xml"/>
  <Override PartName="/ppt/slideLayouts/slideLayout217.xml" ContentType="application/vnd.openxmlformats-officedocument.presentationml.slideLayout+xml"/>
  <Override PartName="/ppt/slideLayouts/slideLayout216.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2.xml" ContentType="application/vnd.openxmlformats-officedocument.presentationml.slideLayout+xml"/>
  <Override PartName="/ppt/slideLayouts/slideLayout231.xml" ContentType="application/vnd.openxmlformats-officedocument.presentationml.slideLayout+xml"/>
  <Override PartName="/ppt/slideLayouts/slideLayout110.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111.xml" ContentType="application/vnd.openxmlformats-officedocument.presentationml.slideLayout+xml"/>
  <Override PartName="/ppt/slideLayouts/slideLayout210.xml" ContentType="application/vnd.openxmlformats-officedocument.presentationml.slideLayout+xml"/>
  <Override PartName="/ppt/slideLayouts/slideLayout209.xml" ContentType="application/vnd.openxmlformats-officedocument.presentationml.slideLayout+xml"/>
  <Override PartName="/ppt/slideLayouts/slideLayout208.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86.xml" ContentType="application/vnd.openxmlformats-officedocument.presentationml.slideLayout+xml"/>
  <Override PartName="/ppt/slideLayouts/slideLayout185.xml" ContentType="application/vnd.openxmlformats-officedocument.presentationml.slideLayout+xml"/>
  <Override PartName="/ppt/slideLayouts/slideLayout184.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2.xml" ContentType="application/vnd.openxmlformats-officedocument.presentationml.slideLayout+xml"/>
  <Override PartName="/ppt/slideLayouts/slideLayout201.xml" ContentType="application/vnd.openxmlformats-officedocument.presentationml.slideLayout+xml"/>
  <Override PartName="/ppt/slideLayouts/slideLayout200.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113.xml" ContentType="application/vnd.openxmlformats-officedocument.presentationml.slideLayout+xml"/>
  <Override PartName="/ppt/slideLayouts/slideLayout367.xml" ContentType="application/vnd.openxmlformats-officedocument.presentationml.slideLayout+xml"/>
  <Override PartName="/ppt/slideLayouts/slideLayout369.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368.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notesSlides/notesSlide11.xml" ContentType="application/vnd.openxmlformats-officedocument.presentationml.notesSlid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83.xml" ContentType="application/vnd.openxmlformats-officedocument.presentationml.slideLayout+xml"/>
  <Override PartName="/ppt/slideLayouts/slideLayout48.xml" ContentType="application/vnd.openxmlformats-officedocument.presentationml.slideLayout+xml"/>
  <Override PartName="/ppt/slideLayouts/slideLayout84.xml" ContentType="application/vnd.openxmlformats-officedocument.presentationml.slideLayout+xml"/>
  <Override PartName="/ppt/slideLayouts/slideLayout400.xml" ContentType="application/vnd.openxmlformats-officedocument.presentationml.slideLayout+xml"/>
  <Override PartName="/ppt/slideLayouts/slideLayout399.xml" ContentType="application/vnd.openxmlformats-officedocument.presentationml.slideLayout+xml"/>
  <Override PartName="/ppt/slideLayouts/slideLayout398.xml" ContentType="application/vnd.openxmlformats-officedocument.presentationml.slideLayout+xml"/>
  <Override PartName="/ppt/notesSlides/notesSlide10.xml" ContentType="application/vnd.openxmlformats-officedocument.presentationml.notesSlide+xml"/>
  <Override PartName="/ppt/slideLayouts/slideLayout396.xml" ContentType="application/vnd.openxmlformats-officedocument.presentationml.slideLayout+xml"/>
  <Override PartName="/ppt/slideLayouts/slideLayout395.xml" ContentType="application/vnd.openxmlformats-officedocument.presentationml.slideLayout+xml"/>
  <Override PartName="/ppt/slideLayouts/slideLayout394.xml" ContentType="application/vnd.openxmlformats-officedocument.presentationml.slideLayout+xml"/>
  <Override PartName="/ppt/slideLayouts/slideLayout393.xml" ContentType="application/vnd.openxmlformats-officedocument.presentationml.slideLayout+xml"/>
  <Override PartName="/ppt/slideLayouts/slideLayout392.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11.xml" ContentType="application/vnd.openxmlformats-officedocument.presentationml.slideLayout+xml"/>
  <Override PartName="/ppt/slideLayouts/slideLayout410.xml" ContentType="application/vnd.openxmlformats-officedocument.presentationml.slideLayout+xml"/>
  <Override PartName="/ppt/slideLayouts/slideLayout409.xml" ContentType="application/vnd.openxmlformats-officedocument.presentationml.slideLayout+xml"/>
  <Override PartName="/ppt/slideLayouts/slideLayout408.xml" ContentType="application/vnd.openxmlformats-officedocument.presentationml.slideLayout+xml"/>
  <Override PartName="/ppt/slideLayouts/slideLayout407.xml" ContentType="application/vnd.openxmlformats-officedocument.presentationml.slideLayout+xml"/>
  <Override PartName="/ppt/slideLayouts/slideLayout406.xml" ContentType="application/vnd.openxmlformats-officedocument.presentationml.slideLayout+xml"/>
  <Override PartName="/ppt/slideLayouts/slideLayout405.xml" ContentType="application/vnd.openxmlformats-officedocument.presentationml.slideLayout+xml"/>
  <Override PartName="/ppt/slideLayouts/slideLayout404.xml" ContentType="application/vnd.openxmlformats-officedocument.presentationml.slideLayout+xml"/>
  <Override PartName="/ppt/slideLayouts/slideLayout391.xml" ContentType="application/vnd.openxmlformats-officedocument.presentationml.slideLayout+xml"/>
  <Override PartName="/ppt/slideLayouts/slideLayout390.xml" ContentType="application/vnd.openxmlformats-officedocument.presentationml.slideLayout+xml"/>
  <Override PartName="/ppt/slideLayouts/slideLayout389.xml" ContentType="application/vnd.openxmlformats-officedocument.presentationml.slideLayout+xml"/>
  <Override PartName="/ppt/slideLayouts/slideLayout377.xml" ContentType="application/vnd.openxmlformats-officedocument.presentationml.slideLayout+xml"/>
  <Override PartName="/ppt/slideLayouts/slideLayout376.xml" ContentType="application/vnd.openxmlformats-officedocument.presentationml.slideLayout+xml"/>
  <Override PartName="/ppt/slideLayouts/slideLayout375.xml" ContentType="application/vnd.openxmlformats-officedocument.presentationml.slideLayout+xml"/>
  <Override PartName="/ppt/slideLayouts/slideLayout374.xml" ContentType="application/vnd.openxmlformats-officedocument.presentationml.slideLayout+xml"/>
  <Override PartName="/ppt/slideLayouts/slideLayout373.xml" ContentType="application/vnd.openxmlformats-officedocument.presentationml.slideLayout+xml"/>
  <Override PartName="/ppt/slideLayouts/slideLayout372.xml" ContentType="application/vnd.openxmlformats-officedocument.presentationml.slideLayout+xml"/>
  <Override PartName="/ppt/slideLayouts/slideLayout371.xml" ContentType="application/vnd.openxmlformats-officedocument.presentationml.slideLayout+xml"/>
  <Override PartName="/ppt/slideLayouts/slideLayout370.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8.xml" ContentType="application/vnd.openxmlformats-officedocument.presentationml.slideLayout+xml"/>
  <Override PartName="/ppt/slideLayouts/slideLayout387.xml" ContentType="application/vnd.openxmlformats-officedocument.presentationml.slideLayout+xml"/>
  <Override PartName="/ppt/slideLayouts/slideLayout386.xml" ContentType="application/vnd.openxmlformats-officedocument.presentationml.slideLayout+xml"/>
  <Override PartName="/ppt/slideLayouts/slideLayout385.xml" ContentType="application/vnd.openxmlformats-officedocument.presentationml.slideLayout+xml"/>
  <Override PartName="/ppt/slideLayouts/slideLayout384.xml" ContentType="application/vnd.openxmlformats-officedocument.presentationml.slideLayout+xml"/>
  <Override PartName="/ppt/slideLayouts/slideLayout383.xml" ContentType="application/vnd.openxmlformats-officedocument.presentationml.slideLayout+xml"/>
  <Override PartName="/ppt/slideLayouts/slideLayout382.xml" ContentType="application/vnd.openxmlformats-officedocument.presentationml.slideLayout+xml"/>
  <Override PartName="/ppt/slideLayouts/slideLayout381.xml" ContentType="application/vnd.openxmlformats-officedocument.presentationml.slideLayout+xml"/>
  <Override PartName="/ppt/slideLayouts/slideLayout412.xml" ContentType="application/vnd.openxmlformats-officedocument.presentationml.slideLayout+xml"/>
  <Override PartName="/ppt/slideLayouts/slideLayout397.xml" ContentType="application/vnd.openxmlformats-officedocument.presentationml.slideLayout+xml"/>
  <Override PartName="/ppt/slideLayouts/slideLayout414.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105.xml" ContentType="application/vnd.openxmlformats-officedocument.presentationml.slideLayout+xml"/>
  <Override PartName="/ppt/notesSlides/notesSlide7.xml" ContentType="application/vnd.openxmlformats-officedocument.presentationml.notesSlide+xml"/>
  <Override PartName="/ppt/slideLayouts/slideLayout106.xml" ContentType="application/vnd.openxmlformats-officedocument.presentationml.slideLayout+xml"/>
  <Override PartName="/ppt/notesSlides/notesSlide4.xml" ContentType="application/vnd.openxmlformats-officedocument.presentationml.notesSlide+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notesSlides/notesSlide9.xml" ContentType="application/vnd.openxmlformats-officedocument.presentationml.notesSlide+xml"/>
  <Override PartName="/ppt/slideLayouts/slideLayout85.xml" ContentType="application/vnd.openxmlformats-officedocument.presentationml.slideLayout+xml"/>
  <Override PartName="/ppt/slideLayouts/slideLayout89.xml" ContentType="application/vnd.openxmlformats-officedocument.presentationml.slideLayout+xml"/>
  <Override PartName="/ppt/slideLayouts/slideLayout413.xml" ContentType="application/vnd.openxmlformats-officedocument.presentationml.slideLayout+xml"/>
  <Override PartName="/ppt/slideLayouts/slideLayout91.xml" ContentType="application/vnd.openxmlformats-officedocument.presentationml.slideLayout+xml"/>
  <Override PartName="/ppt/slideLayouts/slideLayout95.xml" ContentType="application/vnd.openxmlformats-officedocument.presentationml.slideLayout+xml"/>
  <Override PartName="/ppt/notesSlides/notesSlide8.xml" ContentType="application/vnd.openxmlformats-officedocument.presentationml.notesSlide+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notesSlides/notesSlide3.xml" ContentType="application/vnd.openxmlformats-officedocument.presentationml.notesSlide+xml"/>
  <Override PartName="/ppt/slideLayouts/slideLayout9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416.xml" ContentType="application/vnd.openxmlformats-officedocument.presentationml.slideLayout+xml"/>
  <Override PartName="/ppt/slideLayouts/slideLayout415.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4066" r:id="rId1"/>
    <p:sldMasterId id="2147484067" r:id="rId2"/>
    <p:sldMasterId id="2147484068" r:id="rId3"/>
    <p:sldMasterId id="2147484069" r:id="rId4"/>
    <p:sldMasterId id="2147484070" r:id="rId5"/>
    <p:sldMasterId id="2147484071" r:id="rId6"/>
    <p:sldMasterId id="2147484072" r:id="rId7"/>
    <p:sldMasterId id="2147484073" r:id="rId8"/>
    <p:sldMasterId id="2147484074" r:id="rId9"/>
  </p:sldMasterIdLst>
  <p:notesMasterIdLst>
    <p:notesMasterId r:id="rId81"/>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27"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Lst>
  <p:sldSz cx="9144000" cy="5143500" type="screen16x9"/>
  <p:notesSz cx="6858000" cy="9144000"/>
  <p:embeddedFontLst>
    <p:embeddedFont>
      <p:font typeface="Exo 2" pitchFamily="2" charset="77"/>
      <p:regular r:id="rId82"/>
      <p:bold r:id="rId83"/>
      <p:italic r:id="rId84"/>
      <p:boldItalic r:id="rId85"/>
    </p:embeddedFont>
    <p:embeddedFont>
      <p:font typeface="Exo 2 Light" pitchFamily="2" charset="77"/>
      <p:regular r:id="rId86"/>
      <p:bold r:id="rId87"/>
      <p:italic r:id="rId88"/>
      <p:boldItalic r:id="rId89"/>
    </p:embeddedFont>
    <p:embeddedFont>
      <p:font typeface="Montserrat" pitchFamily="2" charset="77"/>
      <p:regular r:id="rId90"/>
      <p:bold r:id="rId91"/>
      <p:italic r:id="rId92"/>
      <p:boldItalic r:id="rId93"/>
    </p:embeddedFont>
    <p:embeddedFont>
      <p:font typeface="Montserrat ExtraBold" pitchFamily="2" charset="77"/>
      <p:bold r:id="rId94"/>
      <p:boldItalic r:id="rId95"/>
    </p:embeddedFont>
    <p:embeddedFont>
      <p:font typeface="Montserrat Medium" pitchFamily="2" charset="77"/>
      <p:regular r:id="rId96"/>
      <p:bold r:id="rId97"/>
      <p:italic r:id="rId98"/>
      <p:boldItalic r:id="rId99"/>
    </p:embeddedFont>
    <p:embeddedFont>
      <p:font typeface="Montserrat SemiBold" pitchFamily="2" charset="77"/>
      <p:regular r:id="rId100"/>
      <p:bold r:id="rId101"/>
      <p:italic r:id="rId102"/>
      <p:boldItalic r:id="rId103"/>
    </p:embeddedFont>
    <p:embeddedFont>
      <p:font typeface="Poppins" pitchFamily="2" charset="77"/>
      <p:regular r:id="rId104"/>
      <p:bold r:id="rId105"/>
      <p:italic r:id="rId106"/>
      <p:boldItalic r:id="rId107"/>
    </p:embeddedFont>
    <p:embeddedFont>
      <p:font typeface="Poppins Black" pitchFamily="2" charset="77"/>
      <p:bold r:id="rId108"/>
      <p:boldItalic r:id="rId109"/>
    </p:embeddedFont>
    <p:embeddedFont>
      <p:font typeface="Poppins ExtraBold" pitchFamily="2" charset="77"/>
      <p:bold r:id="rId110"/>
      <p:boldItalic r:id="rId111"/>
    </p:embeddedFont>
    <p:embeddedFont>
      <p:font typeface="Poppins Light" pitchFamily="2" charset="77"/>
      <p:regular r:id="rId112"/>
      <p:bold r:id="rId113"/>
      <p:italic r:id="rId114"/>
      <p:boldItalic r:id="rId115"/>
    </p:embeddedFont>
    <p:embeddedFont>
      <p:font typeface="Poppins Medium" pitchFamily="2" charset="77"/>
      <p:regular r:id="rId116"/>
      <p:bold r:id="rId117"/>
      <p:italic r:id="rId118"/>
      <p:boldItalic r:id="rId119"/>
    </p:embeddedFont>
    <p:embeddedFont>
      <p:font typeface="Poppins SemiBold" pitchFamily="2" charset="77"/>
      <p:regular r:id="rId120"/>
      <p:bold r:id="rId121"/>
      <p:italic r:id="rId122"/>
      <p:boldItalic r:id="rId123"/>
    </p:embeddedFont>
    <p:embeddedFont>
      <p:font typeface="Roboto" panose="02000000000000000000" pitchFamily="2" charset="0"/>
      <p:regular r:id="rId124"/>
      <p:bold r:id="rId125"/>
      <p:italic r:id="rId126"/>
      <p:boldItalic r:id="rId127"/>
    </p:embeddedFont>
    <p:embeddedFont>
      <p:font typeface="Roboto Medium" panose="02000000000000000000" pitchFamily="2" charset="0"/>
      <p:regular r:id="rId128"/>
      <p:bold r:id="rId129"/>
      <p:italic r:id="rId130"/>
      <p:boldItalic r:id="rId1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94"/>
  </p:normalViewPr>
  <p:slideViewPr>
    <p:cSldViewPr snapToGrid="0">
      <p:cViewPr varScale="1">
        <p:scale>
          <a:sx n="113" d="100"/>
          <a:sy n="113" d="100"/>
        </p:scale>
        <p:origin x="200" y="2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6.fntdata"/><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font" Target="fonts/font3.fntdata"/><Relationship Id="rId16" Type="http://schemas.openxmlformats.org/officeDocument/2006/relationships/slide" Target="slides/slide7.xml"/><Relationship Id="rId107" Type="http://schemas.openxmlformats.org/officeDocument/2006/relationships/font" Target="fonts/font26.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21.fntdata"/><Relationship Id="rId123" Type="http://schemas.openxmlformats.org/officeDocument/2006/relationships/font" Target="fonts/font42.fntdata"/><Relationship Id="rId128" Type="http://schemas.openxmlformats.org/officeDocument/2006/relationships/font" Target="fonts/font47.fntdata"/><Relationship Id="rId5" Type="http://schemas.openxmlformats.org/officeDocument/2006/relationships/slideMaster" Target="slideMasters/slideMaster5.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32.fntdata"/><Relationship Id="rId118" Type="http://schemas.openxmlformats.org/officeDocument/2006/relationships/font" Target="fonts/font37.fntdata"/><Relationship Id="rId134" Type="http://schemas.openxmlformats.org/officeDocument/2006/relationships/theme" Target="theme/theme1.xml"/><Relationship Id="rId80" Type="http://schemas.openxmlformats.org/officeDocument/2006/relationships/slide" Target="slides/slide71.xml"/><Relationship Id="rId85" Type="http://schemas.openxmlformats.org/officeDocument/2006/relationships/font" Target="fonts/font4.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22.fntdata"/><Relationship Id="rId108" Type="http://schemas.openxmlformats.org/officeDocument/2006/relationships/font" Target="fonts/font27.fntdata"/><Relationship Id="rId124" Type="http://schemas.openxmlformats.org/officeDocument/2006/relationships/font" Target="fonts/font43.fntdata"/><Relationship Id="rId129" Type="http://schemas.openxmlformats.org/officeDocument/2006/relationships/font" Target="fonts/font48.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33.fntdata"/><Relationship Id="rId119" Type="http://schemas.openxmlformats.org/officeDocument/2006/relationships/font" Target="fonts/font38.fntdata"/><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notesMaster" Target="notesMasters/notesMaster1.xml"/><Relationship Id="rId86" Type="http://schemas.openxmlformats.org/officeDocument/2006/relationships/font" Target="fonts/font5.fntdata"/><Relationship Id="rId130" Type="http://schemas.openxmlformats.org/officeDocument/2006/relationships/font" Target="fonts/font49.fntdata"/><Relationship Id="rId135" Type="http://schemas.openxmlformats.org/officeDocument/2006/relationships/tableStyles" Target="tableStyle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28.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6.fntdata"/><Relationship Id="rId104" Type="http://schemas.openxmlformats.org/officeDocument/2006/relationships/font" Target="fonts/font23.fntdata"/><Relationship Id="rId120" Type="http://schemas.openxmlformats.org/officeDocument/2006/relationships/font" Target="fonts/font39.fntdata"/><Relationship Id="rId125" Type="http://schemas.openxmlformats.org/officeDocument/2006/relationships/font" Target="fonts/font44.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6.fntdata"/><Relationship Id="rId110" Type="http://schemas.openxmlformats.org/officeDocument/2006/relationships/font" Target="fonts/font29.fntdata"/><Relationship Id="rId115" Type="http://schemas.openxmlformats.org/officeDocument/2006/relationships/font" Target="fonts/font34.fntdata"/><Relationship Id="rId131" Type="http://schemas.openxmlformats.org/officeDocument/2006/relationships/font" Target="fonts/font50.fntdata"/><Relationship Id="rId136" Type="http://schemas.openxmlformats.org/officeDocument/2006/relationships/customXml" Target="../customXml/item1.xml"/><Relationship Id="rId61" Type="http://schemas.openxmlformats.org/officeDocument/2006/relationships/slide" Target="slides/slide52.xml"/><Relationship Id="rId82" Type="http://schemas.openxmlformats.org/officeDocument/2006/relationships/font" Target="fonts/font1.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19.fntdata"/><Relationship Id="rId105" Type="http://schemas.openxmlformats.org/officeDocument/2006/relationships/font" Target="fonts/font24.fntdata"/><Relationship Id="rId126" Type="http://schemas.openxmlformats.org/officeDocument/2006/relationships/font" Target="fonts/font45.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2.fntdata"/><Relationship Id="rId98" Type="http://schemas.openxmlformats.org/officeDocument/2006/relationships/font" Target="fonts/font17.fntdata"/><Relationship Id="rId121" Type="http://schemas.openxmlformats.org/officeDocument/2006/relationships/font" Target="fonts/font40.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font" Target="fonts/font35.fntdata"/><Relationship Id="rId137" Type="http://schemas.openxmlformats.org/officeDocument/2006/relationships/customXml" Target="../customXml/item2.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font" Target="fonts/font2.fntdata"/><Relationship Id="rId88" Type="http://schemas.openxmlformats.org/officeDocument/2006/relationships/font" Target="fonts/font7.fntdata"/><Relationship Id="rId111" Type="http://schemas.openxmlformats.org/officeDocument/2006/relationships/font" Target="fonts/font30.fntdata"/><Relationship Id="rId132" Type="http://schemas.openxmlformats.org/officeDocument/2006/relationships/presProps" Target="pres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font" Target="fonts/font25.fntdata"/><Relationship Id="rId127" Type="http://schemas.openxmlformats.org/officeDocument/2006/relationships/font" Target="fonts/font46.fntdata"/><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122" Type="http://schemas.openxmlformats.org/officeDocument/2006/relationships/font" Target="fonts/font4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font" Target="fonts/font8.fntdata"/><Relationship Id="rId112" Type="http://schemas.openxmlformats.org/officeDocument/2006/relationships/font" Target="fonts/font31.fntdata"/><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4"/>
        <p:cNvGrpSpPr/>
        <p:nvPr/>
      </p:nvGrpSpPr>
      <p:grpSpPr>
        <a:xfrm>
          <a:off x="0" y="0"/>
          <a:ext cx="0" cy="0"/>
          <a:chOff x="0" y="0"/>
          <a:chExt cx="0" cy="0"/>
        </a:xfrm>
      </p:grpSpPr>
      <p:sp>
        <p:nvSpPr>
          <p:cNvPr id="2435" name="Google Shape;2435;g2ac034aac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 name="Google Shape;2436;g2ac034aac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g2b0c1c4cde7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8" name="Google Shape;2558;g2b0c1c4cde7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fr"/>
              <a:t>Ecov est un opérateur de mobilité nouvelle génération. </a:t>
            </a:r>
            <a:endParaRPr/>
          </a:p>
          <a:p>
            <a:pPr marL="457200" lvl="0" indent="-298450" algn="l" rtl="0">
              <a:spcBef>
                <a:spcPts val="0"/>
              </a:spcBef>
              <a:spcAft>
                <a:spcPts val="0"/>
              </a:spcAft>
              <a:buSzPts val="1100"/>
              <a:buChar char="-"/>
            </a:pPr>
            <a:r>
              <a:rPr lang="fr"/>
              <a:t>Labellisé ESUS on s’inscrit dans l’ESS</a:t>
            </a:r>
            <a:endParaRPr/>
          </a:p>
          <a:p>
            <a:pPr marL="457200" lvl="0" indent="-298450" algn="l" rtl="0">
              <a:spcBef>
                <a:spcPts val="0"/>
              </a:spcBef>
              <a:spcAft>
                <a:spcPts val="0"/>
              </a:spcAft>
              <a:buSzPts val="1100"/>
              <a:buChar char="-"/>
            </a:pPr>
            <a:r>
              <a:rPr lang="fr"/>
              <a:t>Aujourd’hui plus de 100 collaborateurs situés dans les 4 coins de la France, au plus près des territoires que l’on sert</a:t>
            </a:r>
            <a:endParaRPr/>
          </a:p>
          <a:p>
            <a:pPr marL="457200" lvl="0" indent="-298450" algn="l" rtl="0">
              <a:spcBef>
                <a:spcPts val="0"/>
              </a:spcBef>
              <a:spcAft>
                <a:spcPts val="0"/>
              </a:spcAft>
              <a:buSzPts val="1100"/>
              <a:buChar char="-"/>
            </a:pPr>
            <a:r>
              <a:rPr lang="fr"/>
              <a:t>En mai dernier, des investisseurs de long terme sont entrés au capital pour une levée de fonds de 12M€ (citer les investisseurs)</a:t>
            </a:r>
            <a:endParaRPr/>
          </a:p>
          <a:p>
            <a:pPr marL="457200" lvl="0" indent="-298450" algn="l" rtl="0">
              <a:spcBef>
                <a:spcPts val="0"/>
              </a:spcBef>
              <a:spcAft>
                <a:spcPts val="0"/>
              </a:spcAft>
              <a:buSzPts val="1100"/>
              <a:buChar char="-"/>
            </a:pPr>
            <a:r>
              <a:rPr lang="fr"/>
              <a:t>On possède en interne toutes les compétences nécessaires pour déployer et opérer un service de lignes de covoiturage : un bureau d’étude, des équipes Tech et Date, une équipe opérations, l’animation de communautés, l’assistance usagers, etc. TOUT est internalisé pour assurer la réactivité et la qualité de service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2b0c1c4cde7_0_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2b0c1c4cde7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fr"/>
              <a:t>Ecov est déjà partenaire d’une grande partie des territoires de France</a:t>
            </a:r>
            <a:endParaRPr/>
          </a:p>
          <a:p>
            <a:pPr marL="457200" lvl="0" indent="-298450" algn="l" rtl="0">
              <a:spcBef>
                <a:spcPts val="0"/>
              </a:spcBef>
              <a:spcAft>
                <a:spcPts val="0"/>
              </a:spcAft>
              <a:buSzPts val="1100"/>
              <a:buChar char="-"/>
            </a:pPr>
            <a:r>
              <a:rPr lang="fr"/>
              <a:t>En vert les territoires pour lesquels on a réalisé des études</a:t>
            </a:r>
            <a:endParaRPr/>
          </a:p>
          <a:p>
            <a:pPr marL="457200" lvl="0" indent="-298450" algn="l" rtl="0">
              <a:spcBef>
                <a:spcPts val="0"/>
              </a:spcBef>
              <a:spcAft>
                <a:spcPts val="0"/>
              </a:spcAft>
              <a:buSzPts val="1100"/>
              <a:buChar char="-"/>
            </a:pPr>
            <a:r>
              <a:rPr lang="fr"/>
              <a:t>En bleu les réseaux déployés ou en cours de déploiement : opèrent soit sous marque blanche, soit sous les marques Ecov Covoit’ici / Covoit’go</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3"/>
        <p:cNvGrpSpPr/>
        <p:nvPr/>
      </p:nvGrpSpPr>
      <p:grpSpPr>
        <a:xfrm>
          <a:off x="0" y="0"/>
          <a:ext cx="0" cy="0"/>
          <a:chOff x="0" y="0"/>
          <a:chExt cx="0" cy="0"/>
        </a:xfrm>
      </p:grpSpPr>
      <p:sp>
        <p:nvSpPr>
          <p:cNvPr id="2654" name="Google Shape;2654;g2c7a0e1a903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5" name="Google Shape;2655;g2c7a0e1a903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&gt; Études de covoiturage sur mesure pour co construire, grâce à l’expertise de nos ingénieurs mobilité, les solutions de mobilité partagée adaptées à chaque territoire en complémentarité des transports publics existants.</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&gt; Déploiement de lignes phy-gitales en territoires périurbains et ruraux : adaptation des infrastructures routières, mise en place d’arrêts connectés, développement d’une application sur mesure</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&gt; Exploitation et pilotage de lignes de covoiturage : suivi, maintenance logicielle, amélioration continue du service (resp réseau de covoit dédié)</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fr" sz="1050">
                <a:solidFill>
                  <a:srgbClr val="444746"/>
                </a:solidFill>
                <a:latin typeface="Roboto"/>
                <a:ea typeface="Roboto"/>
                <a:cs typeface="Roboto"/>
                <a:sym typeface="Roboto"/>
              </a:rPr>
              <a:t>&gt; Développement de l’usage : promotion du service sur le territoire, développement de communauté de covoitureurs, accompagnement au changement de comportement</a:t>
            </a:r>
            <a:endParaRPr sz="1050">
              <a:solidFill>
                <a:srgbClr val="444746"/>
              </a:solidFill>
              <a:latin typeface="Roboto"/>
              <a:ea typeface="Roboto"/>
              <a:cs typeface="Roboto"/>
              <a:sym typeface="Roboto"/>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a:p>
            <a:pPr marL="0" lvl="0" indent="0" algn="l" rtl="0">
              <a:spcBef>
                <a:spcPts val="0"/>
              </a:spcBef>
              <a:spcAft>
                <a:spcPts val="0"/>
              </a:spcAft>
              <a:buNone/>
            </a:pPr>
            <a:r>
              <a:rPr lang="fr" sz="1050">
                <a:solidFill>
                  <a:srgbClr val="444746"/>
                </a:solidFill>
                <a:latin typeface="Roboto"/>
                <a:ea typeface="Roboto"/>
                <a:cs typeface="Roboto"/>
                <a:sym typeface="Roboto"/>
              </a:rPr>
              <a:t>Service digital en SaaS, avec :</a:t>
            </a:r>
            <a:endParaRPr sz="1050">
              <a:solidFill>
                <a:srgbClr val="444746"/>
              </a:solidFill>
              <a:latin typeface="Roboto"/>
              <a:ea typeface="Roboto"/>
              <a:cs typeface="Roboto"/>
              <a:sym typeface="Roboto"/>
            </a:endParaRPr>
          </a:p>
          <a:p>
            <a:pPr marL="457200" lvl="0" indent="-295275" algn="l" rtl="0">
              <a:spcBef>
                <a:spcPts val="0"/>
              </a:spcBef>
              <a:spcAft>
                <a:spcPts val="0"/>
              </a:spcAft>
              <a:buClr>
                <a:srgbClr val="444746"/>
              </a:buClr>
              <a:buSzPts val="1050"/>
              <a:buFont typeface="Roboto"/>
              <a:buChar char="-"/>
            </a:pPr>
            <a:r>
              <a:rPr lang="fr" sz="1050">
                <a:solidFill>
                  <a:srgbClr val="444746"/>
                </a:solidFill>
                <a:latin typeface="Roboto"/>
                <a:ea typeface="Roboto"/>
                <a:cs typeface="Roboto"/>
                <a:sym typeface="Roboto"/>
              </a:rPr>
              <a:t>une application mobile à vos couleurs</a:t>
            </a:r>
            <a:endParaRPr sz="1050">
              <a:solidFill>
                <a:srgbClr val="444746"/>
              </a:solidFill>
              <a:latin typeface="Roboto"/>
              <a:ea typeface="Roboto"/>
              <a:cs typeface="Roboto"/>
              <a:sym typeface="Roboto"/>
            </a:endParaRPr>
          </a:p>
          <a:p>
            <a:pPr marL="457200" lvl="0" indent="-295275" algn="l" rtl="0">
              <a:spcBef>
                <a:spcPts val="0"/>
              </a:spcBef>
              <a:spcAft>
                <a:spcPts val="0"/>
              </a:spcAft>
              <a:buClr>
                <a:srgbClr val="444746"/>
              </a:buClr>
              <a:buSzPts val="1050"/>
              <a:buFont typeface="Roboto"/>
              <a:buChar char="-"/>
            </a:pPr>
            <a:r>
              <a:rPr lang="fr" sz="1050">
                <a:solidFill>
                  <a:srgbClr val="444746"/>
                </a:solidFill>
                <a:latin typeface="Roboto"/>
                <a:ea typeface="Roboto"/>
                <a:cs typeface="Roboto"/>
                <a:sym typeface="Roboto"/>
              </a:rPr>
              <a:t>un tableau de bord de suivi du service en temps réel pour la collectivité </a:t>
            </a:r>
            <a:endParaRPr sz="1050">
              <a:solidFill>
                <a:srgbClr val="444746"/>
              </a:solidFill>
              <a:latin typeface="Roboto"/>
              <a:ea typeface="Roboto"/>
              <a:cs typeface="Roboto"/>
              <a:sym typeface="Roboto"/>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g2b5d139e4b9_0_8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0" name="Google Shape;2680;g2b5d139e4b9_0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g2b5d139e4b9_0_3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7" name="Google Shape;2687;g2b5d139e4b9_0_3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Les lignes de covoiturage à haut niveau de service proposent un service “qualité tramway” :  les  passagers partent en quelques minutes, sans réservation, avec un temps d’attente garanti et visualisable en temps réel. Sur les lignes de CoHNS, seuls 3% des usagers covoituraient avant de découvrir le service !</a:t>
            </a:r>
            <a:endParaRPr/>
          </a:p>
          <a:p>
            <a:pPr marL="0" lvl="0" indent="0" algn="l" rtl="0">
              <a:spcBef>
                <a:spcPts val="0"/>
              </a:spcBef>
              <a:spcAft>
                <a:spcPts val="0"/>
              </a:spcAft>
              <a:buNone/>
            </a:pPr>
            <a:endParaRPr/>
          </a:p>
          <a:p>
            <a:pPr marL="0" lvl="0" indent="0" algn="l" rtl="0">
              <a:spcBef>
                <a:spcPts val="0"/>
              </a:spcBef>
              <a:spcAft>
                <a:spcPts val="0"/>
              </a:spcAft>
              <a:buNone/>
            </a:pPr>
            <a:r>
              <a:rPr lang="fr"/>
              <a:t>Sur le modèle des Bus à Haut Niveau de Service (BHNS), une ligne de CoHNS est composée d'une origine, d'une destination et d'arrêts physiques implantés sur la voirie.</a:t>
            </a:r>
            <a:endParaRPr/>
          </a:p>
          <a:p>
            <a:pPr marL="0" lvl="0" indent="0" algn="l" rtl="0">
              <a:spcBef>
                <a:spcPts val="0"/>
              </a:spcBef>
              <a:spcAft>
                <a:spcPts val="0"/>
              </a:spcAft>
              <a:buNone/>
            </a:pPr>
            <a:endParaRPr/>
          </a:p>
          <a:p>
            <a:pPr marL="0" lvl="0" indent="0" algn="l" rtl="0">
              <a:spcBef>
                <a:spcPts val="0"/>
              </a:spcBef>
              <a:spcAft>
                <a:spcPts val="0"/>
              </a:spcAft>
              <a:buNone/>
            </a:pPr>
            <a:r>
              <a:rPr lang="fr"/>
              <a:t>La solution est pensée pour permettre un report de l’autosolisme et un parcours multimodal (liaison avec des transports collectifs).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1150" algn="l" rtl="0">
              <a:spcBef>
                <a:spcPts val="0"/>
              </a:spcBef>
              <a:spcAft>
                <a:spcPts val="0"/>
              </a:spcAft>
              <a:buClr>
                <a:srgbClr val="310586"/>
              </a:buClr>
              <a:buSzPts val="1300"/>
              <a:buFont typeface="Roboto"/>
              <a:buChar char="●"/>
            </a:pPr>
            <a:r>
              <a:rPr lang="fr" sz="1300">
                <a:solidFill>
                  <a:srgbClr val="310586"/>
                </a:solidFill>
                <a:latin typeface="Roboto"/>
                <a:ea typeface="Roboto"/>
                <a:cs typeface="Roboto"/>
                <a:sym typeface="Roboto"/>
              </a:rPr>
              <a:t>Objectif : </a:t>
            </a:r>
            <a:r>
              <a:rPr lang="fr" sz="1300">
                <a:solidFill>
                  <a:srgbClr val="FBBD2B"/>
                </a:solidFill>
                <a:latin typeface="Roboto Medium"/>
                <a:ea typeface="Roboto Medium"/>
                <a:cs typeface="Roboto Medium"/>
                <a:sym typeface="Roboto Medium"/>
              </a:rPr>
              <a:t>#report modal</a:t>
            </a:r>
            <a:r>
              <a:rPr lang="fr" sz="1300">
                <a:solidFill>
                  <a:srgbClr val="310586"/>
                </a:solidFill>
                <a:latin typeface="Roboto Medium"/>
                <a:ea typeface="Roboto Medium"/>
                <a:cs typeface="Roboto Medium"/>
                <a:sym typeface="Roboto Medium"/>
              </a:rPr>
              <a:t> </a:t>
            </a:r>
            <a:r>
              <a:rPr lang="fr" sz="1300">
                <a:solidFill>
                  <a:srgbClr val="310586"/>
                </a:solidFill>
                <a:latin typeface="Roboto"/>
                <a:ea typeface="Roboto"/>
                <a:cs typeface="Roboto"/>
                <a:sym typeface="Roboto"/>
              </a:rPr>
              <a:t>aux heures de pointe</a:t>
            </a:r>
            <a:endParaRPr sz="1300">
              <a:solidFill>
                <a:srgbClr val="310586"/>
              </a:solidFill>
              <a:latin typeface="Roboto"/>
              <a:ea typeface="Roboto"/>
              <a:cs typeface="Roboto"/>
              <a:sym typeface="Roboto"/>
            </a:endParaRPr>
          </a:p>
          <a:p>
            <a:pPr marL="457200" lvl="0" indent="-311150" algn="l" rtl="0">
              <a:spcBef>
                <a:spcPts val="0"/>
              </a:spcBef>
              <a:spcAft>
                <a:spcPts val="0"/>
              </a:spcAft>
              <a:buClr>
                <a:srgbClr val="310586"/>
              </a:buClr>
              <a:buSzPts val="1300"/>
              <a:buFont typeface="Roboto"/>
              <a:buChar char="●"/>
            </a:pPr>
            <a:r>
              <a:rPr lang="fr" sz="1300">
                <a:solidFill>
                  <a:srgbClr val="FBBD2B"/>
                </a:solidFill>
                <a:latin typeface="Roboto Medium"/>
                <a:ea typeface="Roboto Medium"/>
                <a:cs typeface="Roboto Medium"/>
                <a:sym typeface="Roboto Medium"/>
              </a:rPr>
              <a:t>Intermodalité</a:t>
            </a:r>
            <a:r>
              <a:rPr lang="fr" sz="1300">
                <a:solidFill>
                  <a:srgbClr val="310586"/>
                </a:solidFill>
                <a:latin typeface="Roboto Medium"/>
                <a:ea typeface="Roboto Medium"/>
                <a:cs typeface="Roboto Medium"/>
                <a:sym typeface="Roboto Medium"/>
              </a:rPr>
              <a:t> </a:t>
            </a:r>
            <a:r>
              <a:rPr lang="fr" sz="1300">
                <a:solidFill>
                  <a:srgbClr val="310586"/>
                </a:solidFill>
                <a:latin typeface="Roboto"/>
                <a:ea typeface="Roboto"/>
                <a:cs typeface="Roboto"/>
                <a:sym typeface="Roboto"/>
              </a:rPr>
              <a:t>: parkings de covoiturage, métro, tram, modes actifs</a:t>
            </a:r>
            <a:endParaRPr sz="1300">
              <a:solidFill>
                <a:srgbClr val="310586"/>
              </a:solidFill>
              <a:latin typeface="Roboto"/>
              <a:ea typeface="Roboto"/>
              <a:cs typeface="Roboto"/>
              <a:sym typeface="Roboto"/>
            </a:endParaRPr>
          </a:p>
          <a:p>
            <a:pPr marL="457200" lvl="0" indent="-311150" algn="l" rtl="0">
              <a:spcBef>
                <a:spcPts val="0"/>
              </a:spcBef>
              <a:spcAft>
                <a:spcPts val="1000"/>
              </a:spcAft>
              <a:buClr>
                <a:srgbClr val="310586"/>
              </a:buClr>
              <a:buSzPts val="1300"/>
              <a:buFont typeface="Roboto"/>
              <a:buChar char="●"/>
            </a:pPr>
            <a:r>
              <a:rPr lang="fr" sz="1400">
                <a:solidFill>
                  <a:srgbClr val="310586"/>
                </a:solidFill>
                <a:latin typeface="Roboto"/>
                <a:ea typeface="Roboto"/>
                <a:cs typeface="Roboto"/>
                <a:sym typeface="Roboto"/>
              </a:rPr>
              <a:t>des </a:t>
            </a:r>
            <a:r>
              <a:rPr lang="fr" sz="1300">
                <a:solidFill>
                  <a:srgbClr val="FBBD2B"/>
                </a:solidFill>
                <a:latin typeface="Roboto Medium"/>
                <a:ea typeface="Roboto Medium"/>
                <a:cs typeface="Roboto Medium"/>
                <a:sym typeface="Roboto Medium"/>
              </a:rPr>
              <a:t>Incitatifs</a:t>
            </a:r>
            <a:r>
              <a:rPr lang="fr" sz="1400">
                <a:solidFill>
                  <a:srgbClr val="310586"/>
                </a:solidFill>
                <a:latin typeface="Roboto"/>
                <a:ea typeface="Roboto"/>
                <a:cs typeface="Roboto"/>
                <a:sym typeface="Roboto"/>
              </a:rPr>
              <a:t> conducteurs et </a:t>
            </a:r>
            <a:r>
              <a:rPr lang="fr" sz="1300">
                <a:solidFill>
                  <a:srgbClr val="FBBD2B"/>
                </a:solidFill>
                <a:latin typeface="Roboto Medium"/>
                <a:ea typeface="Roboto Medium"/>
                <a:cs typeface="Roboto Medium"/>
                <a:sym typeface="Roboto Medium"/>
              </a:rPr>
              <a:t>gratuité</a:t>
            </a:r>
            <a:r>
              <a:rPr lang="fr" sz="1400">
                <a:solidFill>
                  <a:srgbClr val="310586"/>
                </a:solidFill>
                <a:latin typeface="Roboto"/>
                <a:ea typeface="Roboto"/>
                <a:cs typeface="Roboto"/>
                <a:sym typeface="Roboto"/>
              </a:rPr>
              <a:t> passagers pendant la montée en charge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2b0c1c4cde7_0_10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2b0c1c4cde7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On voulait aussi vous partager quelques données mesurées sur nos lignes pour vous montrer que c’est un service certes innovant, mais qui a déjà fait les preuves de sa performance :</a:t>
            </a:r>
            <a:endParaRPr/>
          </a:p>
          <a:p>
            <a:pPr marL="457200" lvl="0" indent="-298450" algn="l" rtl="0">
              <a:spcBef>
                <a:spcPts val="0"/>
              </a:spcBef>
              <a:spcAft>
                <a:spcPts val="0"/>
              </a:spcAft>
              <a:buSzPts val="1100"/>
              <a:buChar char="-"/>
            </a:pPr>
            <a:r>
              <a:rPr lang="fr"/>
              <a:t>en moyenne, le temps d’attente aux arrêts est inférieur à 4 min, et 97% des passagers partent en moins de 10 min</a:t>
            </a:r>
            <a:endParaRPr/>
          </a:p>
          <a:p>
            <a:pPr marL="457200" lvl="0" indent="-298450" algn="l" rtl="0">
              <a:spcBef>
                <a:spcPts val="0"/>
              </a:spcBef>
              <a:spcAft>
                <a:spcPts val="0"/>
              </a:spcAft>
              <a:buSzPts val="1100"/>
              <a:buChar char="-"/>
            </a:pPr>
            <a:r>
              <a:rPr lang="fr"/>
              <a:t>Sur une de nos lignes en périphérie de Lyon on a également mesuré le taux de démotorisation qui est de 21%, ce qui montre la confiance des usagers dans ce service (et 21% supplémentaires envisagent la démotorisation) =&gt; c’est une bonne nouvelle pour le pouvoir d’achat des ménages, et pour l’environnement</a:t>
            </a:r>
            <a:endParaRPr/>
          </a:p>
          <a:p>
            <a:pPr marL="457200" lvl="0" indent="-298450" algn="l" rtl="0">
              <a:spcBef>
                <a:spcPts val="0"/>
              </a:spcBef>
              <a:spcAft>
                <a:spcPts val="0"/>
              </a:spcAft>
              <a:buSzPts val="1100"/>
              <a:buChar char="-"/>
            </a:pPr>
            <a:r>
              <a:rPr lang="fr"/>
              <a:t>Autre bonne nouvelle pour l’environnement et le pouvoir d’achat : 80% des trajets sont effectués par des anciens autosolistes</a:t>
            </a:r>
            <a:endParaRPr/>
          </a:p>
          <a:p>
            <a:pPr marL="457200" lvl="0" indent="-298450" algn="l" rtl="0">
              <a:spcBef>
                <a:spcPts val="0"/>
              </a:spcBef>
              <a:spcAft>
                <a:spcPts val="0"/>
              </a:spcAft>
              <a:buSzPts val="1100"/>
              <a:buChar char="-"/>
            </a:pPr>
            <a:r>
              <a:rPr lang="fr"/>
              <a:t>Et en terme de gain de pouvoir d’achat, en moyenne sur nos lignes un passager régulier économise 1295€ / an, et un conducteur gagne 780€ / an. Mais cela peut être beaucoup plus aussi selon le nombre de km parcourus chaque jour, les éventuels péages etc.</a:t>
            </a: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fr"/>
              <a:t>Enfin, les usages sont au rdv : ici on montre un graph d’adoption des usages sur une de nos lignes avec usage d’application : on observe une multiplication par 10 des usages environ tous les 18 mois.</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2b44bda29ca_0_2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2b44bda29ca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2cb9cf0e01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2cb9cf0e0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3"/>
        <p:cNvGrpSpPr/>
        <p:nvPr/>
      </p:nvGrpSpPr>
      <p:grpSpPr>
        <a:xfrm>
          <a:off x="0" y="0"/>
          <a:ext cx="0" cy="0"/>
          <a:chOff x="0" y="0"/>
          <a:chExt cx="0" cy="0"/>
        </a:xfrm>
      </p:grpSpPr>
      <p:sp>
        <p:nvSpPr>
          <p:cNvPr id="2754" name="Google Shape;2754;g2b0c1c4cde7_0_19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5" name="Google Shape;2755;g2b0c1c4cde7_0_1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2b5d139e4b9_0_4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2b5d139e4b9_0_4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302268e49d3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302268e49d3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2b5d139e4b9_0_8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2b5d139e4b9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Google Shape;2777;g2cb9cf0e01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8" name="Google Shape;2778;g2cb9cf0e010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0"/>
        <p:cNvGrpSpPr/>
        <p:nvPr/>
      </p:nvGrpSpPr>
      <p:grpSpPr>
        <a:xfrm>
          <a:off x="0" y="0"/>
          <a:ext cx="0" cy="0"/>
          <a:chOff x="0" y="0"/>
          <a:chExt cx="0" cy="0"/>
        </a:xfrm>
      </p:grpSpPr>
      <p:sp>
        <p:nvSpPr>
          <p:cNvPr id="2791" name="Google Shape;2791;g2b5d139e4b9_0_17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2" name="Google Shape;2792;g2b5d139e4b9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2b0c1c4cde7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 name="Google Shape;2808;g2b0c1c4cde7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2b5d139e4b9_0_1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5" name="Google Shape;2815;g2b5d139e4b9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2b5d139e4b9_0_25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2b5d139e4b9_0_2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5"/>
        <p:cNvGrpSpPr/>
        <p:nvPr/>
      </p:nvGrpSpPr>
      <p:grpSpPr>
        <a:xfrm>
          <a:off x="0" y="0"/>
          <a:ext cx="0" cy="0"/>
          <a:chOff x="0" y="0"/>
          <a:chExt cx="0" cy="0"/>
        </a:xfrm>
      </p:grpSpPr>
      <p:sp>
        <p:nvSpPr>
          <p:cNvPr id="2846" name="Google Shape;2846;g22450e817359b5e6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7" name="Google Shape;2847;g22450e817359b5e6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2b44bda29ca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2b44bda29ca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g2b44bda29ca_0_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6" name="Google Shape;2866;g2b44bda29ca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a:solidFill>
                  <a:schemeClr val="dk1"/>
                </a:solidFill>
              </a:rPr>
              <a:t>Pourquoi ?</a:t>
            </a:r>
            <a:endParaRPr sz="1200">
              <a:solidFill>
                <a:schemeClr val="dk1"/>
              </a:solidFill>
            </a:endParaRPr>
          </a:p>
          <a:p>
            <a:pPr marL="0" lvl="0" indent="0" algn="l" rtl="0">
              <a:spcBef>
                <a:spcPts val="0"/>
              </a:spcBef>
              <a:spcAft>
                <a:spcPts val="0"/>
              </a:spcAft>
              <a:buNone/>
            </a:pPr>
            <a:r>
              <a:rPr lang="fr" sz="1200">
                <a:solidFill>
                  <a:schemeClr val="dk1"/>
                </a:solidFill>
              </a:rPr>
              <a:t>Parce qu’ils n’ont pas d’alternative satisfaisante. Autrement dit ils n’ont pas d’offre de transport satisfaisante : soit il n’y pas de ligne, soit il n’y a pas d’arrêt à proximité de chez eux, ou la fréquence de passage est trop faible pour pouvoir en faire son moyen de transport privilégié.</a:t>
            </a: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0"/>
        <p:cNvGrpSpPr/>
        <p:nvPr/>
      </p:nvGrpSpPr>
      <p:grpSpPr>
        <a:xfrm>
          <a:off x="0" y="0"/>
          <a:ext cx="0" cy="0"/>
          <a:chOff x="0" y="0"/>
          <a:chExt cx="0" cy="0"/>
        </a:xfrm>
      </p:grpSpPr>
      <p:sp>
        <p:nvSpPr>
          <p:cNvPr id="2881" name="Google Shape;2881;g22450e817359b5e6_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2" name="Google Shape;2882;g22450e817359b5e6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g2c90874d69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8" name="Google Shape;2448;g2c90874d69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g22450e817359b5e6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2" name="Google Shape;2902;g22450e817359b5e6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8"/>
        <p:cNvGrpSpPr/>
        <p:nvPr/>
      </p:nvGrpSpPr>
      <p:grpSpPr>
        <a:xfrm>
          <a:off x="0" y="0"/>
          <a:ext cx="0" cy="0"/>
          <a:chOff x="0" y="0"/>
          <a:chExt cx="0" cy="0"/>
        </a:xfrm>
      </p:grpSpPr>
      <p:sp>
        <p:nvSpPr>
          <p:cNvPr id="2909" name="Google Shape;2909;g2b01993c22f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0" name="Google Shape;2910;g2b01993c22f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g3a73a16a15a3a76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3" name="Google Shape;2923;g3a73a16a15a3a76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9"/>
        <p:cNvGrpSpPr/>
        <p:nvPr/>
      </p:nvGrpSpPr>
      <p:grpSpPr>
        <a:xfrm>
          <a:off x="0" y="0"/>
          <a:ext cx="0" cy="0"/>
          <a:chOff x="0" y="0"/>
          <a:chExt cx="0" cy="0"/>
        </a:xfrm>
      </p:grpSpPr>
      <p:sp>
        <p:nvSpPr>
          <p:cNvPr id="2930" name="Google Shape;2930;g2b0c1c4cde7_0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1" name="Google Shape;2931;g2b0c1c4cde7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2b01993c22f_0_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2b01993c22f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2b5d139e4b9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5" name="Google Shape;2945;g2b5d139e4b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Google Shape;2951;g2b01993c22f_0_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2" name="Google Shape;2952;g2b01993c22f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4"/>
        <p:cNvGrpSpPr/>
        <p:nvPr/>
      </p:nvGrpSpPr>
      <p:grpSpPr>
        <a:xfrm>
          <a:off x="0" y="0"/>
          <a:ext cx="0" cy="0"/>
          <a:chOff x="0" y="0"/>
          <a:chExt cx="0" cy="0"/>
        </a:xfrm>
      </p:grpSpPr>
      <p:sp>
        <p:nvSpPr>
          <p:cNvPr id="2965" name="Google Shape;2965;g2b01993c22f_0_7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6" name="Google Shape;2966;g2b01993c22f_0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8"/>
        <p:cNvGrpSpPr/>
        <p:nvPr/>
      </p:nvGrpSpPr>
      <p:grpSpPr>
        <a:xfrm>
          <a:off x="0" y="0"/>
          <a:ext cx="0" cy="0"/>
          <a:chOff x="0" y="0"/>
          <a:chExt cx="0" cy="0"/>
        </a:xfrm>
      </p:grpSpPr>
      <p:sp>
        <p:nvSpPr>
          <p:cNvPr id="2979" name="Google Shape;2979;g2b01993c22f_0_7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0" name="Google Shape;2980;g2b01993c22f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3"/>
        <p:cNvGrpSpPr/>
        <p:nvPr/>
      </p:nvGrpSpPr>
      <p:grpSpPr>
        <a:xfrm>
          <a:off x="0" y="0"/>
          <a:ext cx="0" cy="0"/>
          <a:chOff x="0" y="0"/>
          <a:chExt cx="0" cy="0"/>
        </a:xfrm>
      </p:grpSpPr>
      <p:sp>
        <p:nvSpPr>
          <p:cNvPr id="2994" name="Google Shape;2994;g2b01993c22f_0_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5" name="Google Shape;2995;g2b01993c22f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g2c90874d69e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7" name="Google Shape;2457;g2c90874d69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2"/>
        <p:cNvGrpSpPr/>
        <p:nvPr/>
      </p:nvGrpSpPr>
      <p:grpSpPr>
        <a:xfrm>
          <a:off x="0" y="0"/>
          <a:ext cx="0" cy="0"/>
          <a:chOff x="0" y="0"/>
          <a:chExt cx="0" cy="0"/>
        </a:xfrm>
      </p:grpSpPr>
      <p:sp>
        <p:nvSpPr>
          <p:cNvPr id="3003" name="Google Shape;3003;g2b01993c22f_0_7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4" name="Google Shape;3004;g2b01993c22f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9"/>
        <p:cNvGrpSpPr/>
        <p:nvPr/>
      </p:nvGrpSpPr>
      <p:grpSpPr>
        <a:xfrm>
          <a:off x="0" y="0"/>
          <a:ext cx="0" cy="0"/>
          <a:chOff x="0" y="0"/>
          <a:chExt cx="0" cy="0"/>
        </a:xfrm>
      </p:grpSpPr>
      <p:sp>
        <p:nvSpPr>
          <p:cNvPr id="3010" name="Google Shape;3010;g2b01993c22f_0_7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1" name="Google Shape;3011;g2b01993c22f_0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5"/>
        <p:cNvGrpSpPr/>
        <p:nvPr/>
      </p:nvGrpSpPr>
      <p:grpSpPr>
        <a:xfrm>
          <a:off x="0" y="0"/>
          <a:ext cx="0" cy="0"/>
          <a:chOff x="0" y="0"/>
          <a:chExt cx="0" cy="0"/>
        </a:xfrm>
      </p:grpSpPr>
      <p:sp>
        <p:nvSpPr>
          <p:cNvPr id="3016" name="Google Shape;3016;g2b045de6d65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7" name="Google Shape;3017;g2b045de6d65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1"/>
        <p:cNvGrpSpPr/>
        <p:nvPr/>
      </p:nvGrpSpPr>
      <p:grpSpPr>
        <a:xfrm>
          <a:off x="0" y="0"/>
          <a:ext cx="0" cy="0"/>
          <a:chOff x="0" y="0"/>
          <a:chExt cx="0" cy="0"/>
        </a:xfrm>
      </p:grpSpPr>
      <p:sp>
        <p:nvSpPr>
          <p:cNvPr id="3022" name="Google Shape;3022;g2b045de6d65_0_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3" name="Google Shape;3023;g2b045de6d65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g2b045de6d65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0" name="Google Shape;3030;g2b045de6d65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5"/>
        <p:cNvGrpSpPr/>
        <p:nvPr/>
      </p:nvGrpSpPr>
      <p:grpSpPr>
        <a:xfrm>
          <a:off x="0" y="0"/>
          <a:ext cx="0" cy="0"/>
          <a:chOff x="0" y="0"/>
          <a:chExt cx="0" cy="0"/>
        </a:xfrm>
      </p:grpSpPr>
      <p:sp>
        <p:nvSpPr>
          <p:cNvPr id="3036" name="Google Shape;3036;g2b045de6d65_0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7" name="Google Shape;3037;g2b045de6d65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2"/>
        <p:cNvGrpSpPr/>
        <p:nvPr/>
      </p:nvGrpSpPr>
      <p:grpSpPr>
        <a:xfrm>
          <a:off x="0" y="0"/>
          <a:ext cx="0" cy="0"/>
          <a:chOff x="0" y="0"/>
          <a:chExt cx="0" cy="0"/>
        </a:xfrm>
      </p:grpSpPr>
      <p:sp>
        <p:nvSpPr>
          <p:cNvPr id="3043" name="Google Shape;3043;g2b045de6d65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4" name="Google Shape;3044;g2b045de6d65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2b045de6d65_0_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2b045de6d65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7"/>
        <p:cNvGrpSpPr/>
        <p:nvPr/>
      </p:nvGrpSpPr>
      <p:grpSpPr>
        <a:xfrm>
          <a:off x="0" y="0"/>
          <a:ext cx="0" cy="0"/>
          <a:chOff x="0" y="0"/>
          <a:chExt cx="0" cy="0"/>
        </a:xfrm>
      </p:grpSpPr>
      <p:sp>
        <p:nvSpPr>
          <p:cNvPr id="3058" name="Google Shape;3058;g2c90874d69e_1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9" name="Google Shape;3059;g2c90874d69e_1_3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Google Shape;3067;g22450e817359b5e6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8" name="Google Shape;3068;g22450e817359b5e6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6"/>
        <p:cNvGrpSpPr/>
        <p:nvPr/>
      </p:nvGrpSpPr>
      <p:grpSpPr>
        <a:xfrm>
          <a:off x="0" y="0"/>
          <a:ext cx="0" cy="0"/>
          <a:chOff x="0" y="0"/>
          <a:chExt cx="0" cy="0"/>
        </a:xfrm>
      </p:grpSpPr>
      <p:sp>
        <p:nvSpPr>
          <p:cNvPr id="2467" name="Google Shape;2467;g2ac034aac35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8" name="Google Shape;2468;g2ac034aac3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3"/>
        <p:cNvGrpSpPr/>
        <p:nvPr/>
      </p:nvGrpSpPr>
      <p:grpSpPr>
        <a:xfrm>
          <a:off x="0" y="0"/>
          <a:ext cx="0" cy="0"/>
          <a:chOff x="0" y="0"/>
          <a:chExt cx="0" cy="0"/>
        </a:xfrm>
      </p:grpSpPr>
      <p:sp>
        <p:nvSpPr>
          <p:cNvPr id="3074" name="Google Shape;3074;g22450e817359b5e6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5" name="Google Shape;3075;g22450e817359b5e6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02268e49d3_0_7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9" name="Google Shape;3099;g302268e49d3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8"/>
        <p:cNvGrpSpPr/>
        <p:nvPr/>
      </p:nvGrpSpPr>
      <p:grpSpPr>
        <a:xfrm>
          <a:off x="0" y="0"/>
          <a:ext cx="0" cy="0"/>
          <a:chOff x="0" y="0"/>
          <a:chExt cx="0" cy="0"/>
        </a:xfrm>
      </p:grpSpPr>
      <p:sp>
        <p:nvSpPr>
          <p:cNvPr id="3109" name="Google Shape;3109;g302268e49d3_0_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0" name="Google Shape;3110;g302268e49d3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4"/>
        <p:cNvGrpSpPr/>
        <p:nvPr/>
      </p:nvGrpSpPr>
      <p:grpSpPr>
        <a:xfrm>
          <a:off x="0" y="0"/>
          <a:ext cx="0" cy="0"/>
          <a:chOff x="0" y="0"/>
          <a:chExt cx="0" cy="0"/>
        </a:xfrm>
      </p:grpSpPr>
      <p:sp>
        <p:nvSpPr>
          <p:cNvPr id="3145" name="Google Shape;3145;g302268e49d3_0_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6" name="Google Shape;3146;g302268e49d3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2"/>
        <p:cNvGrpSpPr/>
        <p:nvPr/>
      </p:nvGrpSpPr>
      <p:grpSpPr>
        <a:xfrm>
          <a:off x="0" y="0"/>
          <a:ext cx="0" cy="0"/>
          <a:chOff x="0" y="0"/>
          <a:chExt cx="0" cy="0"/>
        </a:xfrm>
      </p:grpSpPr>
      <p:sp>
        <p:nvSpPr>
          <p:cNvPr id="3153" name="Google Shape;3153;g22450e817359b5e6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4" name="Google Shape;3154;g22450e817359b5e6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800">
                <a:solidFill>
                  <a:schemeClr val="dk1"/>
                </a:solidFill>
                <a:highlight>
                  <a:schemeClr val="lt1"/>
                </a:highlight>
                <a:latin typeface="Exo 2"/>
                <a:ea typeface="Exo 2"/>
                <a:cs typeface="Exo 2"/>
                <a:sym typeface="Exo 2"/>
              </a:rPr>
              <a:t>Contexte national</a:t>
            </a:r>
            <a:endParaRPr sz="800">
              <a:solidFill>
                <a:schemeClr val="dk1"/>
              </a:solidFill>
              <a:highlight>
                <a:schemeClr val="lt1"/>
              </a:highlight>
              <a:latin typeface="Exo 2"/>
              <a:ea typeface="Exo 2"/>
              <a:cs typeface="Exo 2"/>
              <a:sym typeface="Exo 2"/>
            </a:endParaRPr>
          </a:p>
          <a:p>
            <a:pPr marL="0" lvl="0" indent="0" algn="l" rtl="0">
              <a:lnSpc>
                <a:spcPct val="115000"/>
              </a:lnSpc>
              <a:spcBef>
                <a:spcPts val="0"/>
              </a:spcBef>
              <a:spcAft>
                <a:spcPts val="0"/>
              </a:spcAft>
              <a:buNone/>
            </a:pPr>
            <a:endParaRPr sz="800">
              <a:solidFill>
                <a:schemeClr val="dk1"/>
              </a:solidFill>
              <a:highlight>
                <a:schemeClr val="lt1"/>
              </a:highlight>
              <a:latin typeface="Exo 2"/>
              <a:ea typeface="Exo 2"/>
              <a:cs typeface="Exo 2"/>
              <a:sym typeface="Exo 2"/>
            </a:endParaRPr>
          </a:p>
          <a:p>
            <a:pPr marL="457200" lvl="0" indent="-269875" algn="l" rtl="0">
              <a:lnSpc>
                <a:spcPct val="115000"/>
              </a:lnSpc>
              <a:spcBef>
                <a:spcPts val="0"/>
              </a:spcBef>
              <a:spcAft>
                <a:spcPts val="0"/>
              </a:spcAft>
              <a:buClr>
                <a:schemeClr val="dk1"/>
              </a:buClr>
              <a:buSzPts val="650"/>
              <a:buFont typeface="Exo 2"/>
              <a:buChar char="●"/>
            </a:pPr>
            <a:r>
              <a:rPr lang="fr" sz="1000">
                <a:solidFill>
                  <a:schemeClr val="dk1"/>
                </a:solidFill>
                <a:highlight>
                  <a:schemeClr val="lt1"/>
                </a:highlight>
                <a:latin typeface="Exo 2"/>
                <a:ea typeface="Exo 2"/>
                <a:cs typeface="Exo 2"/>
                <a:sym typeface="Exo 2"/>
              </a:rPr>
              <a:t>Lenteurs mise en oeuvre LOM - articulation régions / EPCI qui se cherche</a:t>
            </a:r>
            <a:endParaRPr sz="1000">
              <a:solidFill>
                <a:schemeClr val="dk1"/>
              </a:solidFill>
              <a:highlight>
                <a:schemeClr val="lt1"/>
              </a:highlight>
              <a:latin typeface="Exo 2"/>
              <a:ea typeface="Exo 2"/>
              <a:cs typeface="Exo 2"/>
              <a:sym typeface="Exo 2"/>
            </a:endParaRPr>
          </a:p>
          <a:p>
            <a:pPr marL="0" lvl="0" indent="0" algn="l" rtl="0">
              <a:spcBef>
                <a:spcPts val="0"/>
              </a:spcBef>
              <a:spcAft>
                <a:spcPts val="0"/>
              </a:spcAft>
              <a:buNone/>
            </a:pPr>
            <a:r>
              <a:rPr lang="fr" sz="800">
                <a:solidFill>
                  <a:schemeClr val="dk1"/>
                </a:solidFill>
              </a:rPr>
              <a:t>=&gt; nous avions anticipé une plus forte accélération suite à la LOM, mais les politiques régionales mettent du temps à se mettre en place =&gt; moins de mutualisations qu’anticipé pour Ecov, impact sur les coûts.</a:t>
            </a:r>
            <a:endParaRPr sz="800">
              <a:solidFill>
                <a:schemeClr val="dk1"/>
              </a:solidFill>
            </a:endParaRPr>
          </a:p>
          <a:p>
            <a:pPr marL="0" lvl="0" indent="0" algn="l" rtl="0">
              <a:lnSpc>
                <a:spcPct val="115000"/>
              </a:lnSpc>
              <a:spcBef>
                <a:spcPts val="0"/>
              </a:spcBef>
              <a:spcAft>
                <a:spcPts val="0"/>
              </a:spcAft>
              <a:buNone/>
            </a:pPr>
            <a:endParaRPr sz="800">
              <a:solidFill>
                <a:schemeClr val="dk1"/>
              </a:solidFill>
              <a:highlight>
                <a:schemeClr val="lt1"/>
              </a:highlight>
              <a:latin typeface="Exo 2"/>
              <a:ea typeface="Exo 2"/>
              <a:cs typeface="Exo 2"/>
              <a:sym typeface="Exo 2"/>
            </a:endParaRPr>
          </a:p>
          <a:p>
            <a:pPr marL="0" lvl="0" indent="0" algn="l" rtl="0">
              <a:lnSpc>
                <a:spcPct val="115000"/>
              </a:lnSpc>
              <a:spcBef>
                <a:spcPts val="0"/>
              </a:spcBef>
              <a:spcAft>
                <a:spcPts val="0"/>
              </a:spcAft>
              <a:buNone/>
            </a:pPr>
            <a:endParaRPr sz="800">
              <a:solidFill>
                <a:schemeClr val="dk1"/>
              </a:solidFill>
              <a:highlight>
                <a:schemeClr val="lt1"/>
              </a:highlight>
              <a:latin typeface="Exo 2"/>
              <a:ea typeface="Exo 2"/>
              <a:cs typeface="Exo 2"/>
              <a:sym typeface="Exo 2"/>
            </a:endParaRPr>
          </a:p>
          <a:p>
            <a:pPr marL="0" lvl="0" indent="0" algn="l" rtl="0">
              <a:lnSpc>
                <a:spcPct val="115000"/>
              </a:lnSpc>
              <a:spcBef>
                <a:spcPts val="0"/>
              </a:spcBef>
              <a:spcAft>
                <a:spcPts val="0"/>
              </a:spcAft>
              <a:buNone/>
            </a:pPr>
            <a:r>
              <a:rPr lang="fr" sz="800">
                <a:solidFill>
                  <a:schemeClr val="dk1"/>
                </a:solidFill>
                <a:highlight>
                  <a:schemeClr val="lt1"/>
                </a:highlight>
                <a:latin typeface="Exo 2"/>
                <a:ea typeface="Exo 2"/>
                <a:cs typeface="Exo 2"/>
                <a:sym typeface="Exo 2"/>
              </a:rPr>
              <a:t>Financements planifié :</a:t>
            </a:r>
            <a:endParaRPr sz="800">
              <a:solidFill>
                <a:schemeClr val="dk1"/>
              </a:solidFill>
              <a:highlight>
                <a:schemeClr val="lt1"/>
              </a:highlight>
              <a:latin typeface="Exo 2"/>
              <a:ea typeface="Exo 2"/>
              <a:cs typeface="Exo 2"/>
              <a:sym typeface="Exo 2"/>
            </a:endParaRPr>
          </a:p>
          <a:p>
            <a:pPr marL="457200" lvl="0" indent="-279400" algn="l" rtl="0">
              <a:lnSpc>
                <a:spcPct val="115000"/>
              </a:lnSpc>
              <a:spcBef>
                <a:spcPts val="0"/>
              </a:spcBef>
              <a:spcAft>
                <a:spcPts val="0"/>
              </a:spcAft>
              <a:buClr>
                <a:schemeClr val="dk1"/>
              </a:buClr>
              <a:buSzPts val="800"/>
              <a:buFont typeface="Exo 2"/>
              <a:buChar char="●"/>
            </a:pPr>
            <a:r>
              <a:rPr lang="fr" sz="800">
                <a:solidFill>
                  <a:schemeClr val="dk1"/>
                </a:solidFill>
                <a:highlight>
                  <a:schemeClr val="lt1"/>
                </a:highlight>
                <a:latin typeface="Exo 2"/>
                <a:ea typeface="Exo 2"/>
                <a:cs typeface="Exo 2"/>
                <a:sym typeface="Exo 2"/>
              </a:rPr>
              <a:t>75 à 100 € pour les plateformes pour chaque 1er trajet conducteur</a:t>
            </a:r>
            <a:endParaRPr sz="800">
              <a:solidFill>
                <a:schemeClr val="dk1"/>
              </a:solidFill>
              <a:highlight>
                <a:schemeClr val="lt1"/>
              </a:highlight>
              <a:latin typeface="Exo 2"/>
              <a:ea typeface="Exo 2"/>
              <a:cs typeface="Exo 2"/>
              <a:sym typeface="Exo 2"/>
            </a:endParaRPr>
          </a:p>
          <a:p>
            <a:pPr marL="457200" lvl="0" indent="-279400" algn="l" rtl="0">
              <a:lnSpc>
                <a:spcPct val="115000"/>
              </a:lnSpc>
              <a:spcBef>
                <a:spcPts val="0"/>
              </a:spcBef>
              <a:spcAft>
                <a:spcPts val="0"/>
              </a:spcAft>
              <a:buClr>
                <a:schemeClr val="dk1"/>
              </a:buClr>
              <a:buSzPts val="800"/>
              <a:buFont typeface="Exo 2"/>
              <a:buChar char="●"/>
            </a:pPr>
            <a:r>
              <a:rPr lang="fr" sz="800">
                <a:solidFill>
                  <a:schemeClr val="dk1"/>
                </a:solidFill>
                <a:highlight>
                  <a:schemeClr val="lt1"/>
                </a:highlight>
                <a:latin typeface="Exo 2"/>
                <a:ea typeface="Exo 2"/>
                <a:cs typeface="Exo 2"/>
                <a:sym typeface="Exo 2"/>
              </a:rPr>
              <a:t>Pas d’étude d’impact =&gt; des hypothèses peu crédibles de report modal, alors que les trajets qui remontent au RNPC sont principalement à l’intérieur des grandes villes sur des distances très courtes.</a:t>
            </a:r>
            <a:endParaRPr sz="800">
              <a:solidFill>
                <a:schemeClr val="dk1"/>
              </a:solidFill>
              <a:highlight>
                <a:schemeClr val="lt1"/>
              </a:highlight>
              <a:latin typeface="Exo 2"/>
              <a:ea typeface="Exo 2"/>
              <a:cs typeface="Exo 2"/>
              <a:sym typeface="Exo 2"/>
            </a:endParaRPr>
          </a:p>
          <a:p>
            <a:pPr marL="457200" lvl="0" indent="-279400" algn="l" rtl="0">
              <a:lnSpc>
                <a:spcPct val="115000"/>
              </a:lnSpc>
              <a:spcBef>
                <a:spcPts val="0"/>
              </a:spcBef>
              <a:spcAft>
                <a:spcPts val="0"/>
              </a:spcAft>
              <a:buClr>
                <a:schemeClr val="dk1"/>
              </a:buClr>
              <a:buSzPts val="800"/>
              <a:buFont typeface="Exo 2"/>
              <a:buChar char="●"/>
            </a:pPr>
            <a:r>
              <a:rPr lang="fr" sz="800">
                <a:solidFill>
                  <a:schemeClr val="dk1"/>
                </a:solidFill>
                <a:highlight>
                  <a:schemeClr val="lt1"/>
                </a:highlight>
                <a:latin typeface="Exo 2"/>
                <a:ea typeface="Exo 2"/>
                <a:cs typeface="Exo 2"/>
                <a:sym typeface="Exo 2"/>
              </a:rPr>
              <a:t>Risquent d’alimenter un modèle de plateforme sans les AOM</a:t>
            </a:r>
            <a:endParaRPr sz="800">
              <a:solidFill>
                <a:schemeClr val="dk1"/>
              </a:solidFill>
              <a:highlight>
                <a:schemeClr val="lt1"/>
              </a:highlight>
              <a:latin typeface="Exo 2"/>
              <a:ea typeface="Exo 2"/>
              <a:cs typeface="Exo 2"/>
              <a:sym typeface="Exo 2"/>
            </a:endParaRPr>
          </a:p>
          <a:p>
            <a:pPr marL="0" lvl="0" indent="0" algn="l" rtl="0">
              <a:spcBef>
                <a:spcPts val="0"/>
              </a:spcBef>
              <a:spcAft>
                <a:spcPts val="0"/>
              </a:spcAft>
              <a:buNone/>
            </a:pPr>
            <a:endParaRPr sz="8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g2b5d139e4b9_0_1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5" name="Google Shape;3165;g2b5d139e4b9_0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2b0c1c4cde7_0_2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2b0c1c4cde7_0_2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20 arrêts déployés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2b5d139e4b9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2b5d139e4b9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20 arrêts déployés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7"/>
        <p:cNvGrpSpPr/>
        <p:nvPr/>
      </p:nvGrpSpPr>
      <p:grpSpPr>
        <a:xfrm>
          <a:off x="0" y="0"/>
          <a:ext cx="0" cy="0"/>
          <a:chOff x="0" y="0"/>
          <a:chExt cx="0" cy="0"/>
        </a:xfrm>
      </p:grpSpPr>
      <p:sp>
        <p:nvSpPr>
          <p:cNvPr id="3208" name="Google Shape;3208;g2b5d139e4b9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9" name="Google Shape;3209;g2b5d139e4b9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8"/>
        <p:cNvGrpSpPr/>
        <p:nvPr/>
      </p:nvGrpSpPr>
      <p:grpSpPr>
        <a:xfrm>
          <a:off x="0" y="0"/>
          <a:ext cx="0" cy="0"/>
          <a:chOff x="0" y="0"/>
          <a:chExt cx="0" cy="0"/>
        </a:xfrm>
      </p:grpSpPr>
      <p:sp>
        <p:nvSpPr>
          <p:cNvPr id="3219" name="Google Shape;3219;g2b5d139e4b9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0" name="Google Shape;3220;g2b5d139e4b9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2b045de6d65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2b045de6d6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0"/>
        <p:cNvGrpSpPr/>
        <p:nvPr/>
      </p:nvGrpSpPr>
      <p:grpSpPr>
        <a:xfrm>
          <a:off x="0" y="0"/>
          <a:ext cx="0" cy="0"/>
          <a:chOff x="0" y="0"/>
          <a:chExt cx="0" cy="0"/>
        </a:xfrm>
      </p:grpSpPr>
      <p:sp>
        <p:nvSpPr>
          <p:cNvPr id="3231" name="Google Shape;3231;g2b5d139e4b9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2" name="Google Shape;3232;g2b5d139e4b9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g2b5d139e4b9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9" name="Google Shape;3259;g2b5d139e4b9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20 arrêts déployés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2b5d139e4b9_0_47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2b5d139e4b9_0_4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2b44bda29ca_0_2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2b44bda29ca_0_2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2b5d139e4b9_0_49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2b5d139e4b9_0_4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3"/>
        <p:cNvGrpSpPr/>
        <p:nvPr/>
      </p:nvGrpSpPr>
      <p:grpSpPr>
        <a:xfrm>
          <a:off x="0" y="0"/>
          <a:ext cx="0" cy="0"/>
          <a:chOff x="0" y="0"/>
          <a:chExt cx="0" cy="0"/>
        </a:xfrm>
      </p:grpSpPr>
      <p:sp>
        <p:nvSpPr>
          <p:cNvPr id="3334" name="Google Shape;3334;g2b44bda29ca_0_3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5" name="Google Shape;3335;g2b44bda29ca_0_3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0"/>
        <p:cNvGrpSpPr/>
        <p:nvPr/>
      </p:nvGrpSpPr>
      <p:grpSpPr>
        <a:xfrm>
          <a:off x="0" y="0"/>
          <a:ext cx="0" cy="0"/>
          <a:chOff x="0" y="0"/>
          <a:chExt cx="0" cy="0"/>
        </a:xfrm>
      </p:grpSpPr>
      <p:sp>
        <p:nvSpPr>
          <p:cNvPr id="3341" name="Google Shape;3341;g2b44bda29ca_0_3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2" name="Google Shape;3342;g2b44bda29ca_0_3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1"/>
        <p:cNvGrpSpPr/>
        <p:nvPr/>
      </p:nvGrpSpPr>
      <p:grpSpPr>
        <a:xfrm>
          <a:off x="0" y="0"/>
          <a:ext cx="0" cy="0"/>
          <a:chOff x="0" y="0"/>
          <a:chExt cx="0" cy="0"/>
        </a:xfrm>
      </p:grpSpPr>
      <p:sp>
        <p:nvSpPr>
          <p:cNvPr id="3352" name="Google Shape;3352;g22450e817359b5e6_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3" name="Google Shape;3353;g22450e817359b5e6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2"/>
        <p:cNvGrpSpPr/>
        <p:nvPr/>
      </p:nvGrpSpPr>
      <p:grpSpPr>
        <a:xfrm>
          <a:off x="0" y="0"/>
          <a:ext cx="0" cy="0"/>
          <a:chOff x="0" y="0"/>
          <a:chExt cx="0" cy="0"/>
        </a:xfrm>
      </p:grpSpPr>
      <p:sp>
        <p:nvSpPr>
          <p:cNvPr id="3413" name="Google Shape;3413;g2b5d139e4b9_0_49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4" name="Google Shape;3414;g2b5d139e4b9_0_4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0"/>
        <p:cNvGrpSpPr/>
        <p:nvPr/>
      </p:nvGrpSpPr>
      <p:grpSpPr>
        <a:xfrm>
          <a:off x="0" y="0"/>
          <a:ext cx="0" cy="0"/>
          <a:chOff x="0" y="0"/>
          <a:chExt cx="0" cy="0"/>
        </a:xfrm>
      </p:grpSpPr>
      <p:sp>
        <p:nvSpPr>
          <p:cNvPr id="3421" name="Google Shape;3421;g2b5d139e4b9_0_47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2" name="Google Shape;3422;g2b5d139e4b9_0_4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0"/>
        <p:cNvGrpSpPr/>
        <p:nvPr/>
      </p:nvGrpSpPr>
      <p:grpSpPr>
        <a:xfrm>
          <a:off x="0" y="0"/>
          <a:ext cx="0" cy="0"/>
          <a:chOff x="0" y="0"/>
          <a:chExt cx="0" cy="0"/>
        </a:xfrm>
      </p:grpSpPr>
      <p:sp>
        <p:nvSpPr>
          <p:cNvPr id="2481" name="Google Shape;2481;g2ac034aac35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2" name="Google Shape;2482;g2ac034aac3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050">
                <a:solidFill>
                  <a:srgbClr val="444746"/>
                </a:solidFill>
                <a:latin typeface="Roboto"/>
                <a:ea typeface="Roboto"/>
                <a:cs typeface="Roboto"/>
                <a:sym typeface="Roboto"/>
              </a:rPr>
              <a:t>Notre service fonctionne sur le même principe que les transports en commun :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2ac034aac35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2ac034aac35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2ac034aac35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2ac034aac3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Grâce à l’application mobile, les conducteurs circulant sur une ligne partagent leurs sièges libres EN TEMPS REEL à des passagers qui font leur demande de covoiturage et vont dans la même direction qu’eux.</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Les passagers sont alors récupérés aux arrêts par les conducteurs les plus proches !</a:t>
            </a:r>
            <a:endParaRPr>
              <a:solidFill>
                <a:schemeClr val="dk1"/>
              </a:solidFill>
            </a:endParaRPr>
          </a:p>
          <a:p>
            <a:pPr marL="0" lvl="0" indent="0" algn="l" rtl="0">
              <a:spcBef>
                <a:spcPts val="0"/>
              </a:spcBef>
              <a:spcAft>
                <a:spcPts val="0"/>
              </a:spcAft>
              <a:buClr>
                <a:schemeClr val="dk1"/>
              </a:buClr>
              <a:buSzPts val="1100"/>
              <a:buFont typeface="Arial"/>
              <a:buNone/>
            </a:pPr>
            <a:r>
              <a:rPr lang="fr" sz="1050">
                <a:solidFill>
                  <a:srgbClr val="444746"/>
                </a:solidFill>
                <a:latin typeface="Roboto"/>
                <a:ea typeface="Roboto"/>
                <a:cs typeface="Roboto"/>
                <a:sym typeface="Roboto"/>
              </a:rPr>
              <a:t>&gt;&gt;&gt; les sièges libres peuvent trouver preneurs instantanément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2c7a0e1a9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2c7a0e1a9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sz="1200">
                <a:solidFill>
                  <a:schemeClr val="dk1"/>
                </a:solidFill>
              </a:rPr>
              <a:t>Le déploiement de ce nouveau service public partagé a de nombreux impacts positifs :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fr" sz="1200">
                <a:solidFill>
                  <a:schemeClr val="dk1"/>
                </a:solidFill>
              </a:rPr>
              <a:t>Amélioration de l’Accès à la mobilité et sur le territoire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fr" sz="1200">
                <a:solidFill>
                  <a:schemeClr val="dk1"/>
                </a:solidFill>
              </a:rPr>
              <a:t>Désenclavement des territoires ruraux et périurbains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fr" sz="1200">
                <a:solidFill>
                  <a:schemeClr val="dk1"/>
                </a:solidFill>
              </a:rPr>
              <a:t>La réduction des émissions de gaz à effet de serre dans un premier temps, et la démotorisation au mieux =&gt; 21% de nos usagers déclarent s’être débarassés de leur voiture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fr" sz="1200">
                <a:solidFill>
                  <a:schemeClr val="dk1"/>
                </a:solidFill>
              </a:rPr>
              <a:t>Un gain en pouvoir d'achat notable, sur une de nos lignes on a des témoignages de 400€ / mois d’économies pour le passager et 150 / mois pour le conducteur (essence, frais véhicule, péages…)</a:t>
            </a:r>
            <a:endParaRPr sz="1050">
              <a:solidFill>
                <a:schemeClr val="dk1"/>
              </a:solidFill>
            </a:endParaRPr>
          </a:p>
          <a:p>
            <a:pPr marL="457200" lvl="0" indent="-304800" algn="l" rtl="0">
              <a:lnSpc>
                <a:spcPct val="115000"/>
              </a:lnSpc>
              <a:spcBef>
                <a:spcPts val="0"/>
              </a:spcBef>
              <a:spcAft>
                <a:spcPts val="0"/>
              </a:spcAft>
              <a:buClr>
                <a:schemeClr val="dk1"/>
              </a:buClr>
              <a:buSzPts val="1200"/>
              <a:buChar char="●"/>
            </a:pPr>
            <a:r>
              <a:rPr lang="fr" sz="1200">
                <a:solidFill>
                  <a:schemeClr val="dk1"/>
                </a:solidFill>
              </a:rPr>
              <a:t>La décongestion des routes</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fr" sz="1200">
                <a:solidFill>
                  <a:schemeClr val="dk1"/>
                </a:solidFill>
              </a:rPr>
              <a:t>Tout cela contribue à l’attractivité du territoire.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1" name="Google Shape;11;p2"/>
          <p:cNvPicPr preferRelativeResize="0"/>
          <p:nvPr/>
        </p:nvPicPr>
        <p:blipFill>
          <a:blip r:embed="rId2">
            <a:alphaModFix/>
          </a:blip>
          <a:stretch>
            <a:fillRect/>
          </a:stretch>
        </p:blipFill>
        <p:spPr>
          <a:xfrm>
            <a:off x="886425" y="581849"/>
            <a:ext cx="1581947" cy="512124"/>
          </a:xfrm>
          <a:prstGeom prst="rect">
            <a:avLst/>
          </a:prstGeom>
          <a:noFill/>
          <a:ln>
            <a:noFill/>
          </a:ln>
        </p:spPr>
      </p:pic>
      <p:sp>
        <p:nvSpPr>
          <p:cNvPr id="12" name="Google Shape;12;p2"/>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13" name="Google Shape;13;p2"/>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4" name="Google Shape;14;p2"/>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pic>
        <p:nvPicPr>
          <p:cNvPr id="15" name="Google Shape;15;p2"/>
          <p:cNvPicPr preferRelativeResize="0"/>
          <p:nvPr/>
        </p:nvPicPr>
        <p:blipFill>
          <a:blip r:embed="rId3">
            <a:alphaModFix/>
          </a:blip>
          <a:stretch>
            <a:fillRect/>
          </a:stretch>
        </p:blipFill>
        <p:spPr>
          <a:xfrm rot="5400000">
            <a:off x="5590750" y="3318530"/>
            <a:ext cx="594050" cy="161550"/>
          </a:xfrm>
          <a:prstGeom prst="rect">
            <a:avLst/>
          </a:prstGeom>
          <a:noFill/>
          <a:ln>
            <a:noFill/>
          </a:ln>
        </p:spPr>
      </p:pic>
      <p:sp>
        <p:nvSpPr>
          <p:cNvPr id="16" name="Google Shape;16;p2"/>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58"/>
        <p:cNvGrpSpPr/>
        <p:nvPr/>
      </p:nvGrpSpPr>
      <p:grpSpPr>
        <a:xfrm>
          <a:off x="0" y="0"/>
          <a:ext cx="0" cy="0"/>
          <a:chOff x="0" y="0"/>
          <a:chExt cx="0" cy="0"/>
        </a:xfrm>
      </p:grpSpPr>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0" name="Google Shape;60;p11"/>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1" name="Google Shape;61;p11"/>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xte+visuel 2 1">
  <p:cSld name="TITLE_AND_BODY_1_1">
    <p:spTree>
      <p:nvGrpSpPr>
        <p:cNvPr id="1" name="Shape 542"/>
        <p:cNvGrpSpPr/>
        <p:nvPr/>
      </p:nvGrpSpPr>
      <p:grpSpPr>
        <a:xfrm>
          <a:off x="0" y="0"/>
          <a:ext cx="0" cy="0"/>
          <a:chOff x="0" y="0"/>
          <a:chExt cx="0" cy="0"/>
        </a:xfrm>
      </p:grpSpPr>
      <p:sp>
        <p:nvSpPr>
          <p:cNvPr id="543" name="Google Shape;543;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44" name="Google Shape;544;p10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5" name="Google Shape;545;p10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46" name="Google Shape;546;p10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547" name="Google Shape;547;p103"/>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548" name="Google Shape;548;p103"/>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exte + idée">
  <p:cSld name="BLANK_1">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51" name="Google Shape;551;p104"/>
          <p:cNvSpPr/>
          <p:nvPr/>
        </p:nvSpPr>
        <p:spPr>
          <a:xfrm>
            <a:off x="5134750" y="1936475"/>
            <a:ext cx="2945100" cy="2162400"/>
          </a:xfrm>
          <a:prstGeom prst="roundRect">
            <a:avLst>
              <a:gd name="adj" fmla="val 1424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552" name="Google Shape;552;p104"/>
          <p:cNvSpPr txBox="1">
            <a:spLocks noGrp="1"/>
          </p:cNvSpPr>
          <p:nvPr>
            <p:ph type="title"/>
          </p:nvPr>
        </p:nvSpPr>
        <p:spPr>
          <a:xfrm>
            <a:off x="345900" y="574925"/>
            <a:ext cx="83706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553" name="Google Shape;553;p104"/>
          <p:cNvSpPr txBox="1">
            <a:spLocks noGrp="1"/>
          </p:cNvSpPr>
          <p:nvPr>
            <p:ph type="body" idx="1"/>
          </p:nvPr>
        </p:nvSpPr>
        <p:spPr>
          <a:xfrm>
            <a:off x="699450" y="1990675"/>
            <a:ext cx="3351900" cy="116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54" name="Google Shape;554;p104"/>
          <p:cNvSpPr txBox="1">
            <a:spLocks noGrp="1"/>
          </p:cNvSpPr>
          <p:nvPr>
            <p:ph type="body" idx="2"/>
          </p:nvPr>
        </p:nvSpPr>
        <p:spPr>
          <a:xfrm>
            <a:off x="5403400" y="2435975"/>
            <a:ext cx="2407800" cy="1163400"/>
          </a:xfrm>
          <a:prstGeom prst="rect">
            <a:avLst/>
          </a:prstGeom>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None/>
              <a:defRPr b="1">
                <a:solidFill>
                  <a:schemeClr val="lt1"/>
                </a:solidFill>
              </a:defRPr>
            </a:lvl1pPr>
            <a:lvl2pPr marL="914400" lvl="1" indent="-304800" rtl="0">
              <a:spcBef>
                <a:spcPts val="0"/>
              </a:spcBef>
              <a:spcAft>
                <a:spcPts val="0"/>
              </a:spcAft>
              <a:buClr>
                <a:schemeClr val="lt1"/>
              </a:buClr>
              <a:buSzPts val="1200"/>
              <a:buChar char="○"/>
              <a:defRPr b="1">
                <a:solidFill>
                  <a:schemeClr val="lt1"/>
                </a:solidFill>
              </a:defRPr>
            </a:lvl2pPr>
            <a:lvl3pPr marL="1371600" lvl="2" indent="-298450" rtl="0">
              <a:spcBef>
                <a:spcPts val="1600"/>
              </a:spcBef>
              <a:spcAft>
                <a:spcPts val="0"/>
              </a:spcAft>
              <a:buClr>
                <a:schemeClr val="lt1"/>
              </a:buClr>
              <a:buSzPts val="1100"/>
              <a:buChar char="■"/>
              <a:defRPr b="1">
                <a:solidFill>
                  <a:schemeClr val="lt1"/>
                </a:solidFill>
              </a:defRPr>
            </a:lvl3pPr>
            <a:lvl4pPr marL="1828800" lvl="3" indent="-298450" rtl="0">
              <a:spcBef>
                <a:spcPts val="1600"/>
              </a:spcBef>
              <a:spcAft>
                <a:spcPts val="0"/>
              </a:spcAft>
              <a:buClr>
                <a:schemeClr val="lt1"/>
              </a:buClr>
              <a:buSzPts val="1100"/>
              <a:buChar char="●"/>
              <a:defRPr b="1">
                <a:solidFill>
                  <a:schemeClr val="lt1"/>
                </a:solidFill>
              </a:defRPr>
            </a:lvl4pPr>
            <a:lvl5pPr marL="2286000" lvl="4" indent="-298450" rtl="0">
              <a:spcBef>
                <a:spcPts val="1600"/>
              </a:spcBef>
              <a:spcAft>
                <a:spcPts val="0"/>
              </a:spcAft>
              <a:buClr>
                <a:schemeClr val="lt1"/>
              </a:buClr>
              <a:buSzPts val="1100"/>
              <a:buChar char="○"/>
              <a:defRPr b="1">
                <a:solidFill>
                  <a:schemeClr val="lt1"/>
                </a:solidFill>
              </a:defRPr>
            </a:lvl5pPr>
            <a:lvl6pPr marL="2743200" lvl="5" indent="-298450" rtl="0">
              <a:spcBef>
                <a:spcPts val="1600"/>
              </a:spcBef>
              <a:spcAft>
                <a:spcPts val="0"/>
              </a:spcAft>
              <a:buClr>
                <a:schemeClr val="lt1"/>
              </a:buClr>
              <a:buSzPts val="1100"/>
              <a:buChar char="■"/>
              <a:defRPr b="1">
                <a:solidFill>
                  <a:schemeClr val="lt1"/>
                </a:solidFill>
              </a:defRPr>
            </a:lvl6pPr>
            <a:lvl7pPr marL="3200400" lvl="6" indent="-298450" rtl="0">
              <a:spcBef>
                <a:spcPts val="1600"/>
              </a:spcBef>
              <a:spcAft>
                <a:spcPts val="0"/>
              </a:spcAft>
              <a:buClr>
                <a:schemeClr val="lt1"/>
              </a:buClr>
              <a:buSzPts val="1100"/>
              <a:buChar char="●"/>
              <a:defRPr b="1">
                <a:solidFill>
                  <a:schemeClr val="lt1"/>
                </a:solidFill>
              </a:defRPr>
            </a:lvl7pPr>
            <a:lvl8pPr marL="3657600" lvl="7" indent="-298450" rtl="0">
              <a:spcBef>
                <a:spcPts val="1600"/>
              </a:spcBef>
              <a:spcAft>
                <a:spcPts val="0"/>
              </a:spcAft>
              <a:buClr>
                <a:schemeClr val="lt1"/>
              </a:buClr>
              <a:buSzPts val="1100"/>
              <a:buChar char="○"/>
              <a:defRPr b="1">
                <a:solidFill>
                  <a:schemeClr val="lt1"/>
                </a:solidFill>
              </a:defRPr>
            </a:lvl8pPr>
            <a:lvl9pPr marL="4114800" lvl="8" indent="-298450" rtl="0">
              <a:spcBef>
                <a:spcPts val="1600"/>
              </a:spcBef>
              <a:spcAft>
                <a:spcPts val="1600"/>
              </a:spcAft>
              <a:buClr>
                <a:schemeClr val="lt1"/>
              </a:buClr>
              <a:buSzPts val="1100"/>
              <a:buChar char="■"/>
              <a:defRPr b="1">
                <a:solidFill>
                  <a:schemeClr val="lt1"/>
                </a:solidFil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exte+visuel 1">
  <p:cSld name="TITLE_AND_BODY_26">
    <p:spTree>
      <p:nvGrpSpPr>
        <p:cNvPr id="1" name="Shape 555"/>
        <p:cNvGrpSpPr/>
        <p:nvPr/>
      </p:nvGrpSpPr>
      <p:grpSpPr>
        <a:xfrm>
          <a:off x="0" y="0"/>
          <a:ext cx="0" cy="0"/>
          <a:chOff x="0" y="0"/>
          <a:chExt cx="0" cy="0"/>
        </a:xfrm>
      </p:grpSpPr>
      <p:sp>
        <p:nvSpPr>
          <p:cNvPr id="556" name="Google Shape;556;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57" name="Google Shape;557;p10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8" name="Google Shape;558;p10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59" name="Google Shape;559;p10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560" name="Google Shape;560;p105"/>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561" name="Google Shape;561;p105"/>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exte+visuel 5">
  <p:cSld name="TITLE_AND_BODY_27">
    <p:spTree>
      <p:nvGrpSpPr>
        <p:cNvPr id="1" name="Shape 562"/>
        <p:cNvGrpSpPr/>
        <p:nvPr/>
      </p:nvGrpSpPr>
      <p:grpSpPr>
        <a:xfrm>
          <a:off x="0" y="0"/>
          <a:ext cx="0" cy="0"/>
          <a:chOff x="0" y="0"/>
          <a:chExt cx="0" cy="0"/>
        </a:xfrm>
      </p:grpSpPr>
      <p:sp>
        <p:nvSpPr>
          <p:cNvPr id="563" name="Google Shape;563;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64" name="Google Shape;564;p10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5" name="Google Shape;565;p10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66" name="Google Shape;566;p10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567" name="Google Shape;567;p106"/>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568" name="Google Shape;568;p106"/>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xte 1 colonne 4">
  <p:cSld name="TITLE_AND_TWO_COLUMNS_17">
    <p:spTree>
      <p:nvGrpSpPr>
        <p:cNvPr id="1" name="Shape 569"/>
        <p:cNvGrpSpPr/>
        <p:nvPr/>
      </p:nvGrpSpPr>
      <p:grpSpPr>
        <a:xfrm>
          <a:off x="0" y="0"/>
          <a:ext cx="0" cy="0"/>
          <a:chOff x="0" y="0"/>
          <a:chExt cx="0" cy="0"/>
        </a:xfrm>
      </p:grpSpPr>
      <p:sp>
        <p:nvSpPr>
          <p:cNvPr id="570" name="Google Shape;570;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71" name="Google Shape;571;p10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2" name="Google Shape;572;p10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73" name="Google Shape;573;p10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574" name="Google Shape;574;p107"/>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575" name="Google Shape;575;p107"/>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xte+visuel 10">
  <p:cSld name="TITLE_AND_BODY_28">
    <p:spTree>
      <p:nvGrpSpPr>
        <p:cNvPr id="1" name="Shape 576"/>
        <p:cNvGrpSpPr/>
        <p:nvPr/>
      </p:nvGrpSpPr>
      <p:grpSpPr>
        <a:xfrm>
          <a:off x="0" y="0"/>
          <a:ext cx="0" cy="0"/>
          <a:chOff x="0" y="0"/>
          <a:chExt cx="0" cy="0"/>
        </a:xfrm>
      </p:grpSpPr>
      <p:sp>
        <p:nvSpPr>
          <p:cNvPr id="577" name="Google Shape;577;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78" name="Google Shape;578;p10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9" name="Google Shape;579;p10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80" name="Google Shape;580;p10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581" name="Google Shape;581;p108"/>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582" name="Google Shape;582;p108"/>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ise en page personnalisée 2 1 2">
  <p:cSld name="CUSTOM_3_1_2">
    <p:spTree>
      <p:nvGrpSpPr>
        <p:cNvPr id="1" name="Shape 583"/>
        <p:cNvGrpSpPr/>
        <p:nvPr/>
      </p:nvGrpSpPr>
      <p:grpSpPr>
        <a:xfrm>
          <a:off x="0" y="0"/>
          <a:ext cx="0" cy="0"/>
          <a:chOff x="0" y="0"/>
          <a:chExt cx="0" cy="0"/>
        </a:xfrm>
      </p:grpSpPr>
      <p:pic>
        <p:nvPicPr>
          <p:cNvPr id="584" name="Google Shape;584;p109"/>
          <p:cNvPicPr preferRelativeResize="0"/>
          <p:nvPr/>
        </p:nvPicPr>
        <p:blipFill>
          <a:blip r:embed="rId2">
            <a:alphaModFix/>
          </a:blip>
          <a:stretch>
            <a:fillRect/>
          </a:stretch>
        </p:blipFill>
        <p:spPr>
          <a:xfrm>
            <a:off x="0" y="0"/>
            <a:ext cx="9063450" cy="473300"/>
          </a:xfrm>
          <a:prstGeom prst="rect">
            <a:avLst/>
          </a:prstGeom>
          <a:noFill/>
          <a:ln>
            <a:noFill/>
          </a:ln>
        </p:spPr>
      </p:pic>
      <p:sp>
        <p:nvSpPr>
          <p:cNvPr id="585" name="Google Shape;585;p109"/>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586" name="Google Shape;586;p109"/>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587" name="Google Shape;587;p109"/>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exte+visuel avec rappel partie en cours">
  <p:cSld name="TITLE_AND_BODY_8">
    <p:spTree>
      <p:nvGrpSpPr>
        <p:cNvPr id="1" name="Shape 588"/>
        <p:cNvGrpSpPr/>
        <p:nvPr/>
      </p:nvGrpSpPr>
      <p:grpSpPr>
        <a:xfrm>
          <a:off x="0" y="0"/>
          <a:ext cx="0" cy="0"/>
          <a:chOff x="0" y="0"/>
          <a:chExt cx="0" cy="0"/>
        </a:xfrm>
      </p:grpSpPr>
      <p:sp>
        <p:nvSpPr>
          <p:cNvPr id="589" name="Google Shape;589;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590" name="Google Shape;590;p11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91" name="Google Shape;591;p110"/>
          <p:cNvSpPr/>
          <p:nvPr/>
        </p:nvSpPr>
        <p:spPr>
          <a:xfrm>
            <a:off x="-245875" y="0"/>
            <a:ext cx="8907000" cy="489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sz="1200">
              <a:solidFill>
                <a:schemeClr val="lt1"/>
              </a:solidFill>
              <a:latin typeface="Poppins ExtraBold"/>
              <a:ea typeface="Poppins ExtraBold"/>
              <a:cs typeface="Poppins ExtraBold"/>
              <a:sym typeface="Poppins ExtraBold"/>
            </a:endParaRPr>
          </a:p>
        </p:txBody>
      </p:sp>
      <p:sp>
        <p:nvSpPr>
          <p:cNvPr id="592" name="Google Shape;592;p110"/>
          <p:cNvSpPr txBox="1">
            <a:spLocks noGrp="1"/>
          </p:cNvSpPr>
          <p:nvPr>
            <p:ph type="title"/>
          </p:nvPr>
        </p:nvSpPr>
        <p:spPr>
          <a:xfrm>
            <a:off x="345900" y="1678925"/>
            <a:ext cx="84522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593" name="Google Shape;593;p110"/>
          <p:cNvSpPr txBox="1">
            <a:spLocks noGrp="1"/>
          </p:cNvSpPr>
          <p:nvPr>
            <p:ph type="title" idx="2"/>
          </p:nvPr>
        </p:nvSpPr>
        <p:spPr>
          <a:xfrm>
            <a:off x="1497975" y="2578225"/>
            <a:ext cx="59250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594" name="Google Shape;594;p110"/>
          <p:cNvSpPr txBox="1">
            <a:spLocks noGrp="1"/>
          </p:cNvSpPr>
          <p:nvPr>
            <p:ph type="title" idx="3"/>
          </p:nvPr>
        </p:nvSpPr>
        <p:spPr>
          <a:xfrm>
            <a:off x="291050" y="57000"/>
            <a:ext cx="4168200" cy="316800"/>
          </a:xfrm>
          <a:prstGeom prst="rect">
            <a:avLst/>
          </a:prstGeom>
          <a:solidFill>
            <a:schemeClr val="dk2"/>
          </a:solidFill>
        </p:spPr>
        <p:txBody>
          <a:bodyPr spcFirstLastPara="1" wrap="square" lIns="91425" tIns="91425" rIns="91425" bIns="91425" anchor="t" anchorCtr="0">
            <a:noAutofit/>
          </a:bodyPr>
          <a:lstStyle>
            <a:lvl1pPr marL="0" marR="0" lvl="0" indent="0" rtl="0">
              <a:lnSpc>
                <a:spcPct val="100000"/>
              </a:lnSpc>
              <a:spcBef>
                <a:spcPts val="0"/>
              </a:spcBef>
              <a:spcAft>
                <a:spcPts val="0"/>
              </a:spcAft>
              <a:buNone/>
              <a:defRPr sz="12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exte+visuel avec rappel partie en cours 1">
  <p:cSld name="TITLE_AND_BODY_8_1">
    <p:spTree>
      <p:nvGrpSpPr>
        <p:cNvPr id="1" name="Shape 595"/>
        <p:cNvGrpSpPr/>
        <p:nvPr/>
      </p:nvGrpSpPr>
      <p:grpSpPr>
        <a:xfrm>
          <a:off x="0" y="0"/>
          <a:ext cx="0" cy="0"/>
          <a:chOff x="0" y="0"/>
          <a:chExt cx="0" cy="0"/>
        </a:xfrm>
      </p:grpSpPr>
      <p:sp>
        <p:nvSpPr>
          <p:cNvPr id="596" name="Google Shape;596;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97" name="Google Shape;597;p111"/>
          <p:cNvSpPr/>
          <p:nvPr/>
        </p:nvSpPr>
        <p:spPr>
          <a:xfrm>
            <a:off x="86500" y="61300"/>
            <a:ext cx="887204" cy="619450"/>
          </a:xfrm>
          <a:prstGeom prst="rect">
            <a:avLst/>
          </a:prstGeom>
          <a:noFill/>
          <a:ln>
            <a:noFill/>
          </a:ln>
        </p:spPr>
      </p:sp>
      <p:sp>
        <p:nvSpPr>
          <p:cNvPr id="598" name="Google Shape;598;p111"/>
          <p:cNvSpPr/>
          <p:nvPr/>
        </p:nvSpPr>
        <p:spPr>
          <a:xfrm>
            <a:off x="-245875" y="0"/>
            <a:ext cx="8907000" cy="489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sz="1200">
              <a:solidFill>
                <a:schemeClr val="lt1"/>
              </a:solidFill>
              <a:latin typeface="Poppins ExtraBold"/>
              <a:ea typeface="Poppins ExtraBold"/>
              <a:cs typeface="Poppins ExtraBold"/>
              <a:sym typeface="Poppins ExtraBold"/>
            </a:endParaRPr>
          </a:p>
        </p:txBody>
      </p:sp>
      <p:sp>
        <p:nvSpPr>
          <p:cNvPr id="599" name="Google Shape;599;p111"/>
          <p:cNvSpPr txBox="1">
            <a:spLocks noGrp="1"/>
          </p:cNvSpPr>
          <p:nvPr>
            <p:ph type="title"/>
          </p:nvPr>
        </p:nvSpPr>
        <p:spPr>
          <a:xfrm>
            <a:off x="345900" y="1678925"/>
            <a:ext cx="84522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00" name="Google Shape;600;p111"/>
          <p:cNvSpPr txBox="1">
            <a:spLocks noGrp="1"/>
          </p:cNvSpPr>
          <p:nvPr>
            <p:ph type="title" idx="2"/>
          </p:nvPr>
        </p:nvSpPr>
        <p:spPr>
          <a:xfrm>
            <a:off x="1497975" y="2578225"/>
            <a:ext cx="59250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01" name="Google Shape;601;p111"/>
          <p:cNvSpPr txBox="1">
            <a:spLocks noGrp="1"/>
          </p:cNvSpPr>
          <p:nvPr>
            <p:ph type="title" idx="3"/>
          </p:nvPr>
        </p:nvSpPr>
        <p:spPr>
          <a:xfrm>
            <a:off x="291050" y="57000"/>
            <a:ext cx="4168200" cy="316800"/>
          </a:xfrm>
          <a:prstGeom prst="rect">
            <a:avLst/>
          </a:prstGeom>
          <a:solidFill>
            <a:schemeClr val="dk2"/>
          </a:solidFill>
        </p:spPr>
        <p:txBody>
          <a:bodyPr spcFirstLastPara="1" wrap="square" lIns="91425" tIns="91425" rIns="91425" bIns="91425" anchor="t" anchorCtr="0">
            <a:noAutofit/>
          </a:bodyPr>
          <a:lstStyle>
            <a:lvl1pPr marL="0" marR="0" lvl="0" indent="0" rtl="0">
              <a:lnSpc>
                <a:spcPct val="100000"/>
              </a:lnSpc>
              <a:spcBef>
                <a:spcPts val="0"/>
              </a:spcBef>
              <a:spcAft>
                <a:spcPts val="0"/>
              </a:spcAft>
              <a:buNone/>
              <a:defRPr sz="12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606"/>
        <p:cNvGrpSpPr/>
        <p:nvPr/>
      </p:nvGrpSpPr>
      <p:grpSpPr>
        <a:xfrm>
          <a:off x="0" y="0"/>
          <a:ext cx="0" cy="0"/>
          <a:chOff x="0" y="0"/>
          <a:chExt cx="0" cy="0"/>
        </a:xfrm>
      </p:grpSpPr>
      <p:sp>
        <p:nvSpPr>
          <p:cNvPr id="607" name="Google Shape;607;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08" name="Google Shape;608;p113"/>
          <p:cNvPicPr preferRelativeResize="0"/>
          <p:nvPr/>
        </p:nvPicPr>
        <p:blipFill>
          <a:blip r:embed="rId2">
            <a:alphaModFix/>
          </a:blip>
          <a:stretch>
            <a:fillRect/>
          </a:stretch>
        </p:blipFill>
        <p:spPr>
          <a:xfrm>
            <a:off x="886425" y="581849"/>
            <a:ext cx="1581947" cy="512124"/>
          </a:xfrm>
          <a:prstGeom prst="rect">
            <a:avLst/>
          </a:prstGeom>
          <a:noFill/>
          <a:ln>
            <a:noFill/>
          </a:ln>
        </p:spPr>
      </p:pic>
      <p:sp>
        <p:nvSpPr>
          <p:cNvPr id="609" name="Google Shape;609;p113"/>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610" name="Google Shape;610;p113"/>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611" name="Google Shape;611;p113"/>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pic>
        <p:nvPicPr>
          <p:cNvPr id="612" name="Google Shape;612;p113"/>
          <p:cNvPicPr preferRelativeResize="0"/>
          <p:nvPr/>
        </p:nvPicPr>
        <p:blipFill>
          <a:blip r:embed="rId3">
            <a:alphaModFix/>
          </a:blip>
          <a:stretch>
            <a:fillRect/>
          </a:stretch>
        </p:blipFill>
        <p:spPr>
          <a:xfrm rot="5400000">
            <a:off x="5590750" y="3318530"/>
            <a:ext cx="594050" cy="161550"/>
          </a:xfrm>
          <a:prstGeom prst="rect">
            <a:avLst/>
          </a:prstGeom>
          <a:noFill/>
          <a:ln>
            <a:noFill/>
          </a:ln>
        </p:spPr>
      </p:pic>
      <p:sp>
        <p:nvSpPr>
          <p:cNvPr id="613" name="Google Shape;613;p113"/>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 schéma 1">
  <p:cSld name="MAIN_POIN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4" name="Google Shape;64;p12"/>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ise en page personnalisée 2 1">
  <p:cSld name="CUSTOM_3_1">
    <p:bg>
      <p:bgPr>
        <a:blipFill>
          <a:blip r:embed="rId2">
            <a:alphaModFix/>
          </a:blip>
          <a:stretch>
            <a:fillRect/>
          </a:stretch>
        </a:blipFill>
        <a:effectLst/>
      </p:bgPr>
    </p:bg>
    <p:spTree>
      <p:nvGrpSpPr>
        <p:cNvPr id="1" name="Shape 614"/>
        <p:cNvGrpSpPr/>
        <p:nvPr/>
      </p:nvGrpSpPr>
      <p:grpSpPr>
        <a:xfrm>
          <a:off x="0" y="0"/>
          <a:ext cx="0" cy="0"/>
          <a:chOff x="0" y="0"/>
          <a:chExt cx="0" cy="0"/>
        </a:xfrm>
      </p:grpSpPr>
      <p:sp>
        <p:nvSpPr>
          <p:cNvPr id="615" name="Google Shape;615;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16" name="Google Shape;616;p1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blipFill>
          <a:blip r:embed="rId2">
            <a:alphaModFix/>
          </a:blip>
          <a:stretch>
            <a:fillRect/>
          </a:stretch>
        </a:blipFill>
        <a:effectLst/>
      </p:bgPr>
    </p:bg>
    <p:spTree>
      <p:nvGrpSpPr>
        <p:cNvPr id="1" name="Shape 617"/>
        <p:cNvGrpSpPr/>
        <p:nvPr/>
      </p:nvGrpSpPr>
      <p:grpSpPr>
        <a:xfrm>
          <a:off x="0" y="0"/>
          <a:ext cx="0" cy="0"/>
          <a:chOff x="0" y="0"/>
          <a:chExt cx="0" cy="0"/>
        </a:xfrm>
      </p:grpSpPr>
      <p:sp>
        <p:nvSpPr>
          <p:cNvPr id="618" name="Google Shape;618;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619"/>
        <p:cNvGrpSpPr/>
        <p:nvPr/>
      </p:nvGrpSpPr>
      <p:grpSpPr>
        <a:xfrm>
          <a:off x="0" y="0"/>
          <a:ext cx="0" cy="0"/>
          <a:chOff x="0" y="0"/>
          <a:chExt cx="0" cy="0"/>
        </a:xfrm>
      </p:grpSpPr>
      <p:sp>
        <p:nvSpPr>
          <p:cNvPr id="620" name="Google Shape;620;p1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1" name="Google Shape;621;p1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2" name="Google Shape;622;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re de partie">
  <p:cSld name="TITLE_8">
    <p:bg>
      <p:bgPr>
        <a:blipFill>
          <a:blip r:embed="rId2">
            <a:alphaModFix/>
          </a:blip>
          <a:stretch>
            <a:fillRect/>
          </a:stretch>
        </a:blipFill>
        <a:effectLst/>
      </p:bgPr>
    </p:bg>
    <p:spTree>
      <p:nvGrpSpPr>
        <p:cNvPr id="1" name="Shape 623"/>
        <p:cNvGrpSpPr/>
        <p:nvPr/>
      </p:nvGrpSpPr>
      <p:grpSpPr>
        <a:xfrm>
          <a:off x="0" y="0"/>
          <a:ext cx="0" cy="0"/>
          <a:chOff x="0" y="0"/>
          <a:chExt cx="0" cy="0"/>
        </a:xfrm>
      </p:grpSpPr>
      <p:sp>
        <p:nvSpPr>
          <p:cNvPr id="624" name="Google Shape;624;p117"/>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5" name="Google Shape;625;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26" name="Google Shape;626;p117"/>
          <p:cNvPicPr preferRelativeResize="0"/>
          <p:nvPr/>
        </p:nvPicPr>
        <p:blipFill>
          <a:blip r:embed="rId3">
            <a:alphaModFix/>
          </a:blip>
          <a:stretch>
            <a:fillRect/>
          </a:stretch>
        </p:blipFill>
        <p:spPr>
          <a:xfrm>
            <a:off x="8504050" y="4644500"/>
            <a:ext cx="454750" cy="330725"/>
          </a:xfrm>
          <a:prstGeom prst="rect">
            <a:avLst/>
          </a:prstGeom>
          <a:noFill/>
          <a:ln>
            <a:noFill/>
          </a:ln>
        </p:spPr>
      </p:pic>
      <p:sp>
        <p:nvSpPr>
          <p:cNvPr id="627" name="Google Shape;627;p117"/>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28" name="Google Shape;628;p117"/>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629"/>
        <p:cNvGrpSpPr/>
        <p:nvPr/>
      </p:nvGrpSpPr>
      <p:grpSpPr>
        <a:xfrm>
          <a:off x="0" y="0"/>
          <a:ext cx="0" cy="0"/>
          <a:chOff x="0" y="0"/>
          <a:chExt cx="0" cy="0"/>
        </a:xfrm>
      </p:grpSpPr>
      <p:sp>
        <p:nvSpPr>
          <p:cNvPr id="630" name="Google Shape;630;p118"/>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1" name="Google Shape;631;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32" name="Google Shape;632;p118"/>
          <p:cNvPicPr preferRelativeResize="0"/>
          <p:nvPr/>
        </p:nvPicPr>
        <p:blipFill>
          <a:blip r:embed="rId2">
            <a:alphaModFix/>
          </a:blip>
          <a:stretch>
            <a:fillRect/>
          </a:stretch>
        </p:blipFill>
        <p:spPr>
          <a:xfrm rot="5400000">
            <a:off x="4527237" y="2007662"/>
            <a:ext cx="89525" cy="440750"/>
          </a:xfrm>
          <a:prstGeom prst="rect">
            <a:avLst/>
          </a:prstGeom>
          <a:noFill/>
          <a:ln>
            <a:noFill/>
          </a:ln>
        </p:spPr>
      </p:pic>
      <p:sp>
        <p:nvSpPr>
          <p:cNvPr id="633" name="Google Shape;633;p118"/>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blipFill>
          <a:blip r:embed="rId2">
            <a:alphaModFix/>
          </a:blip>
          <a:stretch>
            <a:fillRect/>
          </a:stretch>
        </a:blipFill>
        <a:effectLst/>
      </p:bgPr>
    </p:bg>
    <p:spTree>
      <p:nvGrpSpPr>
        <p:cNvPr id="1" name="Shape 634"/>
        <p:cNvGrpSpPr/>
        <p:nvPr/>
      </p:nvGrpSpPr>
      <p:grpSpPr>
        <a:xfrm>
          <a:off x="0" y="0"/>
          <a:ext cx="0" cy="0"/>
          <a:chOff x="0" y="0"/>
          <a:chExt cx="0" cy="0"/>
        </a:xfrm>
      </p:grpSpPr>
      <p:sp>
        <p:nvSpPr>
          <p:cNvPr id="635" name="Google Shape;635;p119"/>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36" name="Google Shape;636;p119"/>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637" name="Google Shape;637;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8"/>
        <p:cNvGrpSpPr/>
        <p:nvPr/>
      </p:nvGrpSpPr>
      <p:grpSpPr>
        <a:xfrm>
          <a:off x="0" y="0"/>
          <a:ext cx="0" cy="0"/>
          <a:chOff x="0" y="0"/>
          <a:chExt cx="0" cy="0"/>
        </a:xfrm>
      </p:grpSpPr>
      <p:sp>
        <p:nvSpPr>
          <p:cNvPr id="639" name="Google Shape;639;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40" name="Google Shape;640;p120"/>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41" name="Google Shape;641;p120"/>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642" name="Google Shape;642;p120"/>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643" name="Google Shape;643;p120"/>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4" name="Google Shape;644;p120"/>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blipFill>
          <a:blip r:embed="rId2">
            <a:alphaModFix/>
          </a:blip>
          <a:stretch>
            <a:fillRect/>
          </a:stretch>
        </a:blipFill>
        <a:effectLst/>
      </p:bgPr>
    </p:bg>
    <p:spTree>
      <p:nvGrpSpPr>
        <p:cNvPr id="1" name="Shape 645"/>
        <p:cNvGrpSpPr/>
        <p:nvPr/>
      </p:nvGrpSpPr>
      <p:grpSpPr>
        <a:xfrm>
          <a:off x="0" y="0"/>
          <a:ext cx="0" cy="0"/>
          <a:chOff x="0" y="0"/>
          <a:chExt cx="0" cy="0"/>
        </a:xfrm>
      </p:grpSpPr>
      <p:sp>
        <p:nvSpPr>
          <p:cNvPr id="646" name="Google Shape;646;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47" name="Google Shape;647;p121"/>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8" name="Google Shape;648;p121"/>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649"/>
        <p:cNvGrpSpPr/>
        <p:nvPr/>
      </p:nvGrpSpPr>
      <p:grpSpPr>
        <a:xfrm>
          <a:off x="0" y="0"/>
          <a:ext cx="0" cy="0"/>
          <a:chOff x="0" y="0"/>
          <a:chExt cx="0" cy="0"/>
        </a:xfrm>
      </p:grpSpPr>
      <p:sp>
        <p:nvSpPr>
          <p:cNvPr id="650" name="Google Shape;650;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51" name="Google Shape;651;p122"/>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52" name="Google Shape;652;p122"/>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re + schéma 1">
  <p:cSld name="MAIN_POINT">
    <p:bg>
      <p:bgPr>
        <a:blipFill>
          <a:blip r:embed="rId2">
            <a:alphaModFix/>
          </a:blip>
          <a:stretch>
            <a:fillRect/>
          </a:stretch>
        </a:blipFill>
        <a:effectLst/>
      </p:bgPr>
    </p:bg>
    <p:spTree>
      <p:nvGrpSpPr>
        <p:cNvPr id="1" name="Shape 653"/>
        <p:cNvGrpSpPr/>
        <p:nvPr/>
      </p:nvGrpSpPr>
      <p:grpSpPr>
        <a:xfrm>
          <a:off x="0" y="0"/>
          <a:ext cx="0" cy="0"/>
          <a:chOff x="0" y="0"/>
          <a:chExt cx="0" cy="0"/>
        </a:xfrm>
      </p:grpSpPr>
      <p:sp>
        <p:nvSpPr>
          <p:cNvPr id="654" name="Google Shape;654;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55" name="Google Shape;655;p123"/>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 schéma 2">
  <p:cSld name="MAIN_POINT_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7" name="Google Shape;67;p13"/>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re + schéma 2">
  <p:cSld name="MAIN_POINT_1">
    <p:bg>
      <p:bgPr>
        <a:blipFill>
          <a:blip r:embed="rId2">
            <a:alphaModFix/>
          </a:blip>
          <a:stretch>
            <a:fillRect/>
          </a:stretch>
        </a:blipFill>
        <a:effectLst/>
      </p:bgPr>
    </p:bg>
    <p:spTree>
      <p:nvGrpSpPr>
        <p:cNvPr id="1" name="Shape 656"/>
        <p:cNvGrpSpPr/>
        <p:nvPr/>
      </p:nvGrpSpPr>
      <p:grpSpPr>
        <a:xfrm>
          <a:off x="0" y="0"/>
          <a:ext cx="0" cy="0"/>
          <a:chOff x="0" y="0"/>
          <a:chExt cx="0" cy="0"/>
        </a:xfrm>
      </p:grpSpPr>
      <p:sp>
        <p:nvSpPr>
          <p:cNvPr id="657" name="Google Shape;657;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58" name="Google Shape;658;p124"/>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blipFill>
          <a:blip r:embed="rId2">
            <a:alphaModFix/>
          </a:blip>
          <a:stretch>
            <a:fillRect/>
          </a:stretch>
        </a:blipFill>
        <a:effectLst/>
      </p:bgPr>
    </p:bg>
    <p:spTree>
      <p:nvGrpSpPr>
        <p:cNvPr id="1" name="Shape 659"/>
        <p:cNvGrpSpPr/>
        <p:nvPr/>
      </p:nvGrpSpPr>
      <p:grpSpPr>
        <a:xfrm>
          <a:off x="0" y="0"/>
          <a:ext cx="0" cy="0"/>
          <a:chOff x="0" y="0"/>
          <a:chExt cx="0" cy="0"/>
        </a:xfrm>
      </p:grpSpPr>
      <p:sp>
        <p:nvSpPr>
          <p:cNvPr id="660" name="Google Shape;660;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61" name="Google Shape;661;p125"/>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blipFill>
          <a:blip r:embed="rId2">
            <a:alphaModFix/>
          </a:blip>
          <a:stretch>
            <a:fillRect/>
          </a:stretch>
        </a:blipFill>
        <a:effectLst/>
      </p:bgPr>
    </p:bg>
    <p:spTree>
      <p:nvGrpSpPr>
        <p:cNvPr id="1" name="Shape 662"/>
        <p:cNvGrpSpPr/>
        <p:nvPr/>
      </p:nvGrpSpPr>
      <p:grpSpPr>
        <a:xfrm>
          <a:off x="0" y="0"/>
          <a:ext cx="0" cy="0"/>
          <a:chOff x="0" y="0"/>
          <a:chExt cx="0" cy="0"/>
        </a:xfrm>
      </p:grpSpPr>
      <p:sp>
        <p:nvSpPr>
          <p:cNvPr id="663" name="Google Shape;663;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64" name="Google Shape;664;p126"/>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65" name="Google Shape;665;p126"/>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666"/>
        <p:cNvGrpSpPr/>
        <p:nvPr/>
      </p:nvGrpSpPr>
      <p:grpSpPr>
        <a:xfrm>
          <a:off x="0" y="0"/>
          <a:ext cx="0" cy="0"/>
          <a:chOff x="0" y="0"/>
          <a:chExt cx="0" cy="0"/>
        </a:xfrm>
      </p:grpSpPr>
      <p:sp>
        <p:nvSpPr>
          <p:cNvPr id="667" name="Google Shape;667;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Idée forte 2">
  <p:cSld name="CAPTION_ONLY">
    <p:bg>
      <p:bgPr>
        <a:blipFill>
          <a:blip r:embed="rId2">
            <a:alphaModFix/>
          </a:blip>
          <a:stretch>
            <a:fillRect/>
          </a:stretch>
        </a:blipFill>
        <a:effectLst/>
      </p:bgPr>
    </p:bg>
    <p:spTree>
      <p:nvGrpSpPr>
        <p:cNvPr id="1" name="Shape 668"/>
        <p:cNvGrpSpPr/>
        <p:nvPr/>
      </p:nvGrpSpPr>
      <p:grpSpPr>
        <a:xfrm>
          <a:off x="0" y="0"/>
          <a:ext cx="0" cy="0"/>
          <a:chOff x="0" y="0"/>
          <a:chExt cx="0" cy="0"/>
        </a:xfrm>
      </p:grpSpPr>
      <p:sp>
        <p:nvSpPr>
          <p:cNvPr id="669" name="Google Shape;669;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70" name="Google Shape;670;p128"/>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1" name="Google Shape;671;p128"/>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672"/>
        <p:cNvGrpSpPr/>
        <p:nvPr/>
      </p:nvGrpSpPr>
      <p:grpSpPr>
        <a:xfrm>
          <a:off x="0" y="0"/>
          <a:ext cx="0" cy="0"/>
          <a:chOff x="0" y="0"/>
          <a:chExt cx="0" cy="0"/>
        </a:xfrm>
      </p:grpSpPr>
      <p:sp>
        <p:nvSpPr>
          <p:cNvPr id="673" name="Google Shape;673;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74" name="Google Shape;674;p129"/>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75" name="Google Shape;675;p129"/>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76" name="Google Shape;676;p129"/>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7" name="Google Shape;677;p129"/>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78" name="Google Shape;678;p129"/>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Gros Titre 1  2">
  <p:cSld name="TITLE_6">
    <p:bg>
      <p:bgPr>
        <a:solidFill>
          <a:srgbClr val="5811E7"/>
        </a:solidFill>
        <a:effectLst/>
      </p:bgPr>
    </p:bg>
    <p:spTree>
      <p:nvGrpSpPr>
        <p:cNvPr id="1" name="Shape 679"/>
        <p:cNvGrpSpPr/>
        <p:nvPr/>
      </p:nvGrpSpPr>
      <p:grpSpPr>
        <a:xfrm>
          <a:off x="0" y="0"/>
          <a:ext cx="0" cy="0"/>
          <a:chOff x="0" y="0"/>
          <a:chExt cx="0" cy="0"/>
        </a:xfrm>
      </p:grpSpPr>
      <p:sp>
        <p:nvSpPr>
          <p:cNvPr id="680" name="Google Shape;680;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Mise en page personnalisée 2 1 1">
  <p:cSld name="CUSTOM_3_1_1">
    <p:spTree>
      <p:nvGrpSpPr>
        <p:cNvPr id="1" name="Shape 681"/>
        <p:cNvGrpSpPr/>
        <p:nvPr/>
      </p:nvGrpSpPr>
      <p:grpSpPr>
        <a:xfrm>
          <a:off x="0" y="0"/>
          <a:ext cx="0" cy="0"/>
          <a:chOff x="0" y="0"/>
          <a:chExt cx="0" cy="0"/>
        </a:xfrm>
      </p:grpSpPr>
      <p:pic>
        <p:nvPicPr>
          <p:cNvPr id="682" name="Google Shape;682;p131"/>
          <p:cNvPicPr preferRelativeResize="0"/>
          <p:nvPr/>
        </p:nvPicPr>
        <p:blipFill>
          <a:blip r:embed="rId2">
            <a:alphaModFix/>
          </a:blip>
          <a:stretch>
            <a:fillRect/>
          </a:stretch>
        </p:blipFill>
        <p:spPr>
          <a:xfrm>
            <a:off x="0" y="0"/>
            <a:ext cx="9063450" cy="473300"/>
          </a:xfrm>
          <a:prstGeom prst="rect">
            <a:avLst/>
          </a:prstGeom>
          <a:noFill/>
          <a:ln>
            <a:noFill/>
          </a:ln>
        </p:spPr>
      </p:pic>
      <p:sp>
        <p:nvSpPr>
          <p:cNvPr id="683" name="Google Shape;683;p131"/>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684" name="Google Shape;684;p131"/>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685" name="Google Shape;685;p131"/>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Gros Titre 1  2 1">
  <p:cSld name="TITLE_6_1">
    <p:bg>
      <p:bgPr>
        <a:blipFill>
          <a:blip r:embed="rId2">
            <a:alphaModFix/>
          </a:blip>
          <a:stretch>
            <a:fillRect/>
          </a:stretch>
        </a:blipFill>
        <a:effectLst/>
      </p:bgPr>
    </p:bg>
    <p:spTree>
      <p:nvGrpSpPr>
        <p:cNvPr id="1" name="Shape 686"/>
        <p:cNvGrpSpPr/>
        <p:nvPr/>
      </p:nvGrpSpPr>
      <p:grpSpPr>
        <a:xfrm>
          <a:off x="0" y="0"/>
          <a:ext cx="0" cy="0"/>
          <a:chOff x="0" y="0"/>
          <a:chExt cx="0" cy="0"/>
        </a:xfrm>
      </p:grpSpPr>
      <p:sp>
        <p:nvSpPr>
          <p:cNvPr id="687" name="Google Shape;687;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88" name="Google Shape;688;p132"/>
          <p:cNvPicPr preferRelativeResize="0"/>
          <p:nvPr/>
        </p:nvPicPr>
        <p:blipFill>
          <a:blip r:embed="rId3">
            <a:alphaModFix/>
          </a:blip>
          <a:stretch>
            <a:fillRect/>
          </a:stretch>
        </p:blipFill>
        <p:spPr>
          <a:xfrm>
            <a:off x="8436154" y="4634001"/>
            <a:ext cx="469492" cy="341881"/>
          </a:xfrm>
          <a:prstGeom prst="rect">
            <a:avLst/>
          </a:prstGeom>
          <a:noFill/>
          <a:ln>
            <a:noFill/>
          </a:ln>
        </p:spPr>
      </p:pic>
      <p:sp>
        <p:nvSpPr>
          <p:cNvPr id="689" name="Google Shape;689;p132"/>
          <p:cNvSpPr txBox="1">
            <a:spLocks noGrp="1"/>
          </p:cNvSpPr>
          <p:nvPr>
            <p:ph type="title"/>
          </p:nvPr>
        </p:nvSpPr>
        <p:spPr>
          <a:xfrm>
            <a:off x="1623900" y="1901450"/>
            <a:ext cx="6048600" cy="492600"/>
          </a:xfrm>
          <a:prstGeom prst="rect">
            <a:avLst/>
          </a:prstGeom>
        </p:spPr>
        <p:txBody>
          <a:bodyPr spcFirstLastPara="1" wrap="square" lIns="90000" tIns="91425" rIns="91425" bIns="91425" anchor="t" anchorCtr="0">
            <a:spAutoFit/>
          </a:bodyPr>
          <a:lstStyle>
            <a:lvl1pPr marL="0" marR="0" lvl="0" indent="0" algn="ctr" rtl="0">
              <a:lnSpc>
                <a:spcPct val="100000"/>
              </a:lnSpc>
              <a:spcBef>
                <a:spcPts val="0"/>
              </a:spcBef>
              <a:spcAft>
                <a:spcPts val="0"/>
              </a:spcAft>
              <a:buNone/>
              <a:defRPr sz="2500" b="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
        <p:nvSpPr>
          <p:cNvPr id="690" name="Google Shape;690;p132"/>
          <p:cNvSpPr txBox="1">
            <a:spLocks noGrp="1"/>
          </p:cNvSpPr>
          <p:nvPr>
            <p:ph type="title" idx="2"/>
          </p:nvPr>
        </p:nvSpPr>
        <p:spPr>
          <a:xfrm>
            <a:off x="1547700" y="957175"/>
            <a:ext cx="61248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8FEC6"/>
              </a:buClr>
              <a:buSzPts val="3300"/>
              <a:buFont typeface="Poppins ExtraBold"/>
              <a:buNone/>
              <a:defRPr sz="3300" b="0">
                <a:solidFill>
                  <a:srgbClr val="98FEC6"/>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ise en page personnalisée 2">
  <p:cSld name="CUSTOM_3_2">
    <p:spTree>
      <p:nvGrpSpPr>
        <p:cNvPr id="1" name="Shape 691"/>
        <p:cNvGrpSpPr/>
        <p:nvPr/>
      </p:nvGrpSpPr>
      <p:grpSpPr>
        <a:xfrm>
          <a:off x="0" y="0"/>
          <a:ext cx="0" cy="0"/>
          <a:chOff x="0" y="0"/>
          <a:chExt cx="0" cy="0"/>
        </a:xfrm>
      </p:grpSpPr>
      <p:pic>
        <p:nvPicPr>
          <p:cNvPr id="692" name="Google Shape;692;p133"/>
          <p:cNvPicPr preferRelativeResize="0"/>
          <p:nvPr/>
        </p:nvPicPr>
        <p:blipFill>
          <a:blip r:embed="rId2">
            <a:alphaModFix/>
          </a:blip>
          <a:stretch>
            <a:fillRect/>
          </a:stretch>
        </p:blipFill>
        <p:spPr>
          <a:xfrm>
            <a:off x="0" y="0"/>
            <a:ext cx="9063450" cy="473300"/>
          </a:xfrm>
          <a:prstGeom prst="rect">
            <a:avLst/>
          </a:prstGeom>
          <a:noFill/>
          <a:ln>
            <a:noFill/>
          </a:ln>
        </p:spPr>
      </p:pic>
      <p:sp>
        <p:nvSpPr>
          <p:cNvPr id="693" name="Google Shape;693;p133"/>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694" name="Google Shape;694;p133"/>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695" name="Google Shape;695;p133"/>
          <p:cNvSpPr txBox="1">
            <a:spLocks noGrp="1"/>
          </p:cNvSpPr>
          <p:nvPr>
            <p:ph type="title" idx="2"/>
          </p:nvPr>
        </p:nvSpPr>
        <p:spPr>
          <a:xfrm>
            <a:off x="6560800" y="1507175"/>
            <a:ext cx="2461200" cy="2861100"/>
          </a:xfrm>
          <a:prstGeom prst="rect">
            <a:avLst/>
          </a:prstGeom>
          <a:solidFill>
            <a:srgbClr val="5811E7"/>
          </a:solidFill>
        </p:spPr>
        <p:txBody>
          <a:bodyPr spcFirstLastPara="1" wrap="square" lIns="270000" tIns="342000" rIns="270000" bIns="342000" anchor="t" anchorCtr="0">
            <a:spAutoFit/>
          </a:bodyPr>
          <a:lstStyle>
            <a:lvl1pPr lvl="0" rtl="0">
              <a:spcBef>
                <a:spcPts val="0"/>
              </a:spcBef>
              <a:spcAft>
                <a:spcPts val="0"/>
              </a:spcAft>
              <a:buClr>
                <a:schemeClr val="lt1"/>
              </a:buClr>
              <a:buSzPts val="1300"/>
              <a:buFont typeface="Poppins ExtraBold"/>
              <a:buNone/>
              <a:defRPr sz="13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
        <p:nvSpPr>
          <p:cNvPr id="696" name="Google Shape;696;p133"/>
          <p:cNvSpPr txBox="1">
            <a:spLocks noGrp="1"/>
          </p:cNvSpPr>
          <p:nvPr>
            <p:ph type="title" idx="3"/>
          </p:nvPr>
        </p:nvSpPr>
        <p:spPr>
          <a:xfrm>
            <a:off x="273800" y="4772625"/>
            <a:ext cx="8520600" cy="338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000" b="0" i="1">
                <a:solidFill>
                  <a:srgbClr val="310586"/>
                </a:solidFill>
                <a:latin typeface="Montserrat"/>
                <a:ea typeface="Montserrat"/>
                <a:cs typeface="Montserrat"/>
                <a:sym typeface="Montserrat"/>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70" name="Google Shape;70;p14"/>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xte 1 colonne 6">
  <p:cSld name="TITLE_AND_TWO_COLUMNS_6">
    <p:spTree>
      <p:nvGrpSpPr>
        <p:cNvPr id="1" name="Shape 697"/>
        <p:cNvGrpSpPr/>
        <p:nvPr/>
      </p:nvGrpSpPr>
      <p:grpSpPr>
        <a:xfrm>
          <a:off x="0" y="0"/>
          <a:ext cx="0" cy="0"/>
          <a:chOff x="0" y="0"/>
          <a:chExt cx="0" cy="0"/>
        </a:xfrm>
      </p:grpSpPr>
      <p:sp>
        <p:nvSpPr>
          <p:cNvPr id="698" name="Google Shape;698;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699" name="Google Shape;699;p13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0" name="Google Shape;700;p134"/>
          <p:cNvPicPr preferRelativeResize="0"/>
          <p:nvPr/>
        </p:nvPicPr>
        <p:blipFill rotWithShape="1">
          <a:blip r:embed="rId2">
            <a:alphaModFix/>
          </a:blip>
          <a:srcRect t="5571" b="5562"/>
          <a:stretch/>
        </p:blipFill>
        <p:spPr>
          <a:xfrm>
            <a:off x="86500" y="159479"/>
            <a:ext cx="887204" cy="423092"/>
          </a:xfrm>
          <a:prstGeom prst="rect">
            <a:avLst/>
          </a:prstGeom>
          <a:noFill/>
          <a:ln>
            <a:noFill/>
          </a:ln>
        </p:spPr>
      </p:pic>
      <p:sp>
        <p:nvSpPr>
          <p:cNvPr id="701" name="Google Shape;701;p134"/>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200"/>
              <a:buFont typeface="Calibri"/>
              <a:buNone/>
              <a:defRPr sz="44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2" name="Google Shape;702;p134"/>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D82C3"/>
              </a:buClr>
              <a:buSzPts val="1500"/>
              <a:buFont typeface="Exo 2 Light"/>
              <a:buNone/>
              <a:defRPr sz="1500" b="0" i="0" u="none" strike="noStrike" cap="none">
                <a:solidFill>
                  <a:srgbClr val="0D82C3"/>
                </a:solidFill>
                <a:latin typeface="Exo 2 Light"/>
                <a:ea typeface="Exo 2 Light"/>
                <a:cs typeface="Exo 2 Light"/>
                <a:sym typeface="Exo 2 Light"/>
              </a:defRPr>
            </a:lvl1pPr>
            <a:lvl2pPr marR="0" lvl="1" algn="l" rtl="0">
              <a:lnSpc>
                <a:spcPct val="115000"/>
              </a:lnSpc>
              <a:spcBef>
                <a:spcPts val="16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15000"/>
              </a:lnSpc>
              <a:spcBef>
                <a:spcPts val="16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15000"/>
              </a:lnSpc>
              <a:spcBef>
                <a:spcPts val="1600"/>
              </a:spcBef>
              <a:spcAft>
                <a:spcPts val="1600"/>
              </a:spcAft>
              <a:buClr>
                <a:schemeClr val="dk1"/>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03" name="Google Shape;703;p134"/>
          <p:cNvSpPr txBox="1">
            <a:spLocks noGrp="1"/>
          </p:cNvSpPr>
          <p:nvPr>
            <p:ph type="body" idx="2"/>
          </p:nvPr>
        </p:nvSpPr>
        <p:spPr>
          <a:xfrm>
            <a:off x="1360000" y="1598775"/>
            <a:ext cx="6842100" cy="3224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1pPr>
            <a:lvl2pPr marL="914400" marR="0" lvl="1"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2pPr>
            <a:lvl3pPr marL="1371600" marR="0" lvl="2"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3pPr>
            <a:lvl4pPr marL="1828800" marR="0" lvl="3"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4pPr>
            <a:lvl5pPr marL="2286000" marR="0" lvl="4"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5pPr>
            <a:lvl6pPr marL="2743200" marR="0" lvl="5"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6pPr>
            <a:lvl7pPr marL="3200400" marR="0" lvl="6"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7pPr>
            <a:lvl8pPr marL="3657600" marR="0" lvl="7"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_TITLE_AND_DESCRIPTION_1">
  <p:cSld name="SECTION_TITLE_AND_DESCRIPTION_1">
    <p:spTree>
      <p:nvGrpSpPr>
        <p:cNvPr id="1" name="Shape 704"/>
        <p:cNvGrpSpPr/>
        <p:nvPr/>
      </p:nvGrpSpPr>
      <p:grpSpPr>
        <a:xfrm>
          <a:off x="0" y="0"/>
          <a:ext cx="0" cy="0"/>
          <a:chOff x="0" y="0"/>
          <a:chExt cx="0" cy="0"/>
        </a:xfrm>
      </p:grpSpPr>
      <p:sp>
        <p:nvSpPr>
          <p:cNvPr id="705" name="Google Shape;705;p135"/>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07" name="Google Shape;707;p13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08" name="Google Shape;708;p13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Clr>
                <a:schemeClr val="dk1"/>
              </a:buClr>
              <a:buSzPts val="1200"/>
              <a:buChar char="●"/>
              <a:defRPr>
                <a:solidFill>
                  <a:schemeClr val="dk1"/>
                </a:solidFill>
              </a:defRPr>
            </a:lvl1pPr>
            <a:lvl2pPr marL="914400" lvl="1" indent="-304800" rtl="0">
              <a:spcBef>
                <a:spcPts val="1600"/>
              </a:spcBef>
              <a:spcAft>
                <a:spcPts val="0"/>
              </a:spcAft>
              <a:buClr>
                <a:schemeClr val="dk1"/>
              </a:buClr>
              <a:buSzPts val="12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709" name="Google Shape;709;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710"/>
        <p:cNvGrpSpPr/>
        <p:nvPr/>
      </p:nvGrpSpPr>
      <p:grpSpPr>
        <a:xfrm>
          <a:off x="0" y="0"/>
          <a:ext cx="0" cy="0"/>
          <a:chOff x="0" y="0"/>
          <a:chExt cx="0" cy="0"/>
        </a:xfrm>
      </p:grpSpPr>
      <p:sp>
        <p:nvSpPr>
          <p:cNvPr id="711" name="Google Shape;711;p1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712" name="Google Shape;712;p1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713" name="Google Shape;713;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exte+visuel 7">
  <p:cSld name="TITLE_AND_BODY_13">
    <p:spTree>
      <p:nvGrpSpPr>
        <p:cNvPr id="1" name="Shape 714"/>
        <p:cNvGrpSpPr/>
        <p:nvPr/>
      </p:nvGrpSpPr>
      <p:grpSpPr>
        <a:xfrm>
          <a:off x="0" y="0"/>
          <a:ext cx="0" cy="0"/>
          <a:chOff x="0" y="0"/>
          <a:chExt cx="0" cy="0"/>
        </a:xfrm>
      </p:grpSpPr>
      <p:sp>
        <p:nvSpPr>
          <p:cNvPr id="715" name="Google Shape;715;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716" name="Google Shape;716;p13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 name="Google Shape;717;p13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18" name="Google Shape;718;p13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719" name="Google Shape;719;p137"/>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720" name="Google Shape;720;p137"/>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exte+visuel 8">
  <p:cSld name="TITLE_AND_BODY_14">
    <p:spTree>
      <p:nvGrpSpPr>
        <p:cNvPr id="1" name="Shape 721"/>
        <p:cNvGrpSpPr/>
        <p:nvPr/>
      </p:nvGrpSpPr>
      <p:grpSpPr>
        <a:xfrm>
          <a:off x="0" y="0"/>
          <a:ext cx="0" cy="0"/>
          <a:chOff x="0" y="0"/>
          <a:chExt cx="0" cy="0"/>
        </a:xfrm>
      </p:grpSpPr>
      <p:sp>
        <p:nvSpPr>
          <p:cNvPr id="722" name="Google Shape;722;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723" name="Google Shape;723;p13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4" name="Google Shape;724;p13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25" name="Google Shape;725;p13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726" name="Google Shape;726;p138"/>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727" name="Google Shape;727;p138"/>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exte+visuel 1 1">
  <p:cSld name="TITLE_AND_BODY_9_1">
    <p:spTree>
      <p:nvGrpSpPr>
        <p:cNvPr id="1" name="Shape 728"/>
        <p:cNvGrpSpPr/>
        <p:nvPr/>
      </p:nvGrpSpPr>
      <p:grpSpPr>
        <a:xfrm>
          <a:off x="0" y="0"/>
          <a:ext cx="0" cy="0"/>
          <a:chOff x="0" y="0"/>
          <a:chExt cx="0" cy="0"/>
        </a:xfrm>
      </p:grpSpPr>
      <p:sp>
        <p:nvSpPr>
          <p:cNvPr id="729" name="Google Shape;729;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730" name="Google Shape;730;p13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1" name="Google Shape;731;p13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32" name="Google Shape;732;p13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733" name="Google Shape;733;p139"/>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734" name="Google Shape;734;p139"/>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exte+visuel 5 1 1">
  <p:cSld name="TITLE_AND_BODY_1_9_1">
    <p:spTree>
      <p:nvGrpSpPr>
        <p:cNvPr id="1" name="Shape 735"/>
        <p:cNvGrpSpPr/>
        <p:nvPr/>
      </p:nvGrpSpPr>
      <p:grpSpPr>
        <a:xfrm>
          <a:off x="0" y="0"/>
          <a:ext cx="0" cy="0"/>
          <a:chOff x="0" y="0"/>
          <a:chExt cx="0" cy="0"/>
        </a:xfrm>
      </p:grpSpPr>
      <p:sp>
        <p:nvSpPr>
          <p:cNvPr id="736" name="Google Shape;736;p140"/>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737" name="Google Shape;737;p14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8" name="Google Shape;738;p14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39" name="Google Shape;739;p140"/>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740" name="Google Shape;740;p140"/>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741" name="Google Shape;741;p140"/>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exte+visuel 9">
  <p:cSld name="TITLE_AND_BODY_15">
    <p:spTree>
      <p:nvGrpSpPr>
        <p:cNvPr id="1" name="Shape 742"/>
        <p:cNvGrpSpPr/>
        <p:nvPr/>
      </p:nvGrpSpPr>
      <p:grpSpPr>
        <a:xfrm>
          <a:off x="0" y="0"/>
          <a:ext cx="0" cy="0"/>
          <a:chOff x="0" y="0"/>
          <a:chExt cx="0" cy="0"/>
        </a:xfrm>
      </p:grpSpPr>
      <p:sp>
        <p:nvSpPr>
          <p:cNvPr id="743" name="Google Shape;743;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744" name="Google Shape;744;p14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5" name="Google Shape;745;p14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46" name="Google Shape;746;p14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747" name="Google Shape;747;p141"/>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748" name="Google Shape;748;p141"/>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exte 1 colonne 2">
  <p:cSld name="TITLE_AND_TWO_COLUMNS_2">
    <p:spTree>
      <p:nvGrpSpPr>
        <p:cNvPr id="1" name="Shape 749"/>
        <p:cNvGrpSpPr/>
        <p:nvPr/>
      </p:nvGrpSpPr>
      <p:grpSpPr>
        <a:xfrm>
          <a:off x="0" y="0"/>
          <a:ext cx="0" cy="0"/>
          <a:chOff x="0" y="0"/>
          <a:chExt cx="0" cy="0"/>
        </a:xfrm>
      </p:grpSpPr>
      <p:sp>
        <p:nvSpPr>
          <p:cNvPr id="750" name="Google Shape;750;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751" name="Google Shape;751;p14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2" name="Google Shape;752;p14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53" name="Google Shape;753;p142"/>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754" name="Google Shape;754;p142"/>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755" name="Google Shape;755;p142"/>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Mise en page personnalisée 4">
  <p:cSld name="CUSTOM_5">
    <p:spTree>
      <p:nvGrpSpPr>
        <p:cNvPr id="1" name="Shape 756"/>
        <p:cNvGrpSpPr/>
        <p:nvPr/>
      </p:nvGrpSpPr>
      <p:grpSpPr>
        <a:xfrm>
          <a:off x="0" y="0"/>
          <a:ext cx="0" cy="0"/>
          <a:chOff x="0" y="0"/>
          <a:chExt cx="0" cy="0"/>
        </a:xfrm>
      </p:grpSpPr>
      <p:sp>
        <p:nvSpPr>
          <p:cNvPr id="757" name="Google Shape;757;p143"/>
          <p:cNvSpPr txBox="1"/>
          <p:nvPr/>
        </p:nvSpPr>
        <p:spPr>
          <a:xfrm>
            <a:off x="467265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Lyon</a:t>
            </a:r>
            <a:endParaRPr sz="1100">
              <a:solidFill>
                <a:srgbClr val="595959"/>
              </a:solidFill>
              <a:latin typeface="Poppins SemiBold"/>
              <a:ea typeface="Poppins SemiBold"/>
              <a:cs typeface="Poppins SemiBold"/>
              <a:sym typeface="Poppins SemiBold"/>
            </a:endParaRPr>
          </a:p>
        </p:txBody>
      </p:sp>
      <p:sp>
        <p:nvSpPr>
          <p:cNvPr id="758" name="Google Shape;758;p143"/>
          <p:cNvSpPr txBox="1"/>
          <p:nvPr/>
        </p:nvSpPr>
        <p:spPr>
          <a:xfrm>
            <a:off x="6881875" y="2932050"/>
            <a:ext cx="254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Strasbourg</a:t>
            </a:r>
            <a:endParaRPr sz="1100">
              <a:solidFill>
                <a:srgbClr val="595959"/>
              </a:solidFill>
              <a:latin typeface="Poppins SemiBold"/>
              <a:ea typeface="Poppins SemiBold"/>
              <a:cs typeface="Poppins SemiBold"/>
              <a:sym typeface="Poppins SemiBold"/>
            </a:endParaRPr>
          </a:p>
        </p:txBody>
      </p:sp>
      <p:sp>
        <p:nvSpPr>
          <p:cNvPr id="759" name="Google Shape;759;p143"/>
          <p:cNvSpPr txBox="1"/>
          <p:nvPr/>
        </p:nvSpPr>
        <p:spPr>
          <a:xfrm>
            <a:off x="2408675" y="2932050"/>
            <a:ext cx="211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Nantes</a:t>
            </a:r>
            <a:endParaRPr sz="1100">
              <a:solidFill>
                <a:srgbClr val="595959"/>
              </a:solidFill>
              <a:latin typeface="Poppins SemiBold"/>
              <a:ea typeface="Poppins SemiBold"/>
              <a:cs typeface="Poppins SemiBold"/>
              <a:sym typeface="Poppins SemiBold"/>
            </a:endParaRPr>
          </a:p>
        </p:txBody>
      </p:sp>
      <p:sp>
        <p:nvSpPr>
          <p:cNvPr id="760" name="Google Shape;760;p143"/>
          <p:cNvSpPr txBox="1"/>
          <p:nvPr/>
        </p:nvSpPr>
        <p:spPr>
          <a:xfrm>
            <a:off x="30190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Paris</a:t>
            </a:r>
            <a:endParaRPr sz="1100">
              <a:solidFill>
                <a:srgbClr val="595959"/>
              </a:solidFill>
              <a:latin typeface="Poppins SemiBold"/>
              <a:ea typeface="Poppins SemiBold"/>
              <a:cs typeface="Poppins SemiBold"/>
              <a:sym typeface="Poppins SemiBold"/>
            </a:endParaRPr>
          </a:p>
        </p:txBody>
      </p:sp>
      <p:sp>
        <p:nvSpPr>
          <p:cNvPr id="761" name="Google Shape;761;p143"/>
          <p:cNvSpPr/>
          <p:nvPr/>
        </p:nvSpPr>
        <p:spPr>
          <a:xfrm flipH="1">
            <a:off x="2357813" y="1238175"/>
            <a:ext cx="65400" cy="4694700"/>
          </a:xfrm>
          <a:prstGeom prst="mathMinus">
            <a:avLst>
              <a:gd name="adj1" fmla="val 23520"/>
            </a:avLst>
          </a:prstGeom>
          <a:solidFill>
            <a:srgbClr val="EDD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762" name="Google Shape;762;p143"/>
          <p:cNvSpPr/>
          <p:nvPr/>
        </p:nvSpPr>
        <p:spPr>
          <a:xfrm flipH="1">
            <a:off x="236500" y="1238175"/>
            <a:ext cx="65400" cy="4694700"/>
          </a:xfrm>
          <a:prstGeom prst="mathMinus">
            <a:avLst>
              <a:gd name="adj1" fmla="val 23520"/>
            </a:avLst>
          </a:prstGeom>
          <a:solidFill>
            <a:srgbClr val="5811E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763" name="Google Shape;763;p143"/>
          <p:cNvSpPr/>
          <p:nvPr/>
        </p:nvSpPr>
        <p:spPr>
          <a:xfrm flipH="1">
            <a:off x="4619850" y="1238175"/>
            <a:ext cx="65400" cy="4694700"/>
          </a:xfrm>
          <a:prstGeom prst="mathMinus">
            <a:avLst>
              <a:gd name="adj1" fmla="val 23520"/>
            </a:avLst>
          </a:prstGeom>
          <a:solidFill>
            <a:srgbClr val="31BF8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764" name="Google Shape;764;p143"/>
          <p:cNvSpPr/>
          <p:nvPr/>
        </p:nvSpPr>
        <p:spPr>
          <a:xfrm flipH="1">
            <a:off x="6816475" y="1238175"/>
            <a:ext cx="65400" cy="4694700"/>
          </a:xfrm>
          <a:prstGeom prst="mathMinus">
            <a:avLst>
              <a:gd name="adj1" fmla="val 23520"/>
            </a:avLst>
          </a:prstGeom>
          <a:solidFill>
            <a:srgbClr val="F8513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765" name="Google Shape;765;p143"/>
          <p:cNvSpPr txBox="1"/>
          <p:nvPr/>
        </p:nvSpPr>
        <p:spPr>
          <a:xfrm>
            <a:off x="308563" y="3360225"/>
            <a:ext cx="2048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La Plaine</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30-32 rue Proudhon,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93 210 Saint-Denis</a:t>
            </a:r>
            <a:endParaRPr sz="1000">
              <a:solidFill>
                <a:srgbClr val="666666"/>
              </a:solidFill>
              <a:latin typeface="Montserrat"/>
              <a:ea typeface="Montserrat"/>
              <a:cs typeface="Montserrat"/>
              <a:sym typeface="Montserrat"/>
            </a:endParaRPr>
          </a:p>
        </p:txBody>
      </p:sp>
      <p:sp>
        <p:nvSpPr>
          <p:cNvPr id="766" name="Google Shape;766;p143"/>
          <p:cNvSpPr txBox="1"/>
          <p:nvPr/>
        </p:nvSpPr>
        <p:spPr>
          <a:xfrm>
            <a:off x="2424375" y="3360225"/>
            <a:ext cx="1413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4 Place François II,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44 200 Nantes </a:t>
            </a:r>
            <a:br>
              <a:rPr lang="fr" sz="1000">
                <a:solidFill>
                  <a:srgbClr val="595959"/>
                </a:solidFill>
                <a:latin typeface="Montserrat"/>
                <a:ea typeface="Montserrat"/>
                <a:cs typeface="Montserrat"/>
                <a:sym typeface="Montserrat"/>
              </a:rPr>
            </a:br>
            <a:endParaRPr sz="1000">
              <a:solidFill>
                <a:srgbClr val="595959"/>
              </a:solidFill>
              <a:highlight>
                <a:srgbClr val="FFFFFF"/>
              </a:highlight>
              <a:latin typeface="Montserrat"/>
              <a:ea typeface="Montserrat"/>
              <a:cs typeface="Montserrat"/>
              <a:sym typeface="Montserrat"/>
            </a:endParaRPr>
          </a:p>
        </p:txBody>
      </p:sp>
      <p:sp>
        <p:nvSpPr>
          <p:cNvPr id="767" name="Google Shape;767;p143"/>
          <p:cNvSpPr txBox="1"/>
          <p:nvPr/>
        </p:nvSpPr>
        <p:spPr>
          <a:xfrm>
            <a:off x="4666300" y="3360225"/>
            <a:ext cx="2787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Lyon</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77 Bd de Stalingrad,</a:t>
            </a:r>
            <a:br>
              <a:rPr lang="fr" sz="1000">
                <a:solidFill>
                  <a:srgbClr val="666666"/>
                </a:solidFill>
                <a:latin typeface="Montserrat"/>
                <a:ea typeface="Montserrat"/>
                <a:cs typeface="Montserrat"/>
                <a:sym typeface="Montserrat"/>
              </a:rPr>
            </a:br>
            <a:r>
              <a:rPr lang="fr" sz="1000">
                <a:solidFill>
                  <a:srgbClr val="666666"/>
                </a:solidFill>
                <a:latin typeface="Montserrat"/>
                <a:ea typeface="Montserrat"/>
                <a:cs typeface="Montserrat"/>
                <a:sym typeface="Montserrat"/>
              </a:rPr>
              <a:t>69 100 Villeurbanne</a:t>
            </a:r>
            <a:endParaRPr sz="1000">
              <a:solidFill>
                <a:srgbClr val="666666"/>
              </a:solidFill>
              <a:latin typeface="Montserrat"/>
              <a:ea typeface="Montserrat"/>
              <a:cs typeface="Montserrat"/>
              <a:sym typeface="Montserrat"/>
            </a:endParaRPr>
          </a:p>
        </p:txBody>
      </p:sp>
      <p:sp>
        <p:nvSpPr>
          <p:cNvPr id="768" name="Google Shape;768;p143"/>
          <p:cNvSpPr txBox="1"/>
          <p:nvPr/>
        </p:nvSpPr>
        <p:spPr>
          <a:xfrm>
            <a:off x="6881875" y="3371375"/>
            <a:ext cx="259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La Plage Digitale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13 rue Jacques Peirotes,</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67 000 Strasbourg</a:t>
            </a:r>
            <a:endParaRPr sz="1000">
              <a:solidFill>
                <a:srgbClr val="666666"/>
              </a:solidFill>
              <a:latin typeface="Montserrat"/>
              <a:ea typeface="Montserrat"/>
              <a:cs typeface="Montserrat"/>
              <a:sym typeface="Montserrat"/>
            </a:endParaRPr>
          </a:p>
        </p:txBody>
      </p:sp>
      <p:pic>
        <p:nvPicPr>
          <p:cNvPr id="769" name="Google Shape;769;p143"/>
          <p:cNvPicPr preferRelativeResize="0"/>
          <p:nvPr/>
        </p:nvPicPr>
        <p:blipFill rotWithShape="1">
          <a:blip r:embed="rId2">
            <a:alphaModFix/>
          </a:blip>
          <a:srcRect/>
          <a:stretch/>
        </p:blipFill>
        <p:spPr>
          <a:xfrm>
            <a:off x="2902022" y="1289575"/>
            <a:ext cx="3296251" cy="10671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73" name="Google Shape;73;p15"/>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4" name="Google Shape;74;p15"/>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D. Green one third">
  <p:cSld name="D. Green one third">
    <p:bg>
      <p:bgPr>
        <a:solidFill>
          <a:srgbClr val="0D82C3"/>
        </a:solidFill>
        <a:effectLst/>
      </p:bgPr>
    </p:bg>
    <p:spTree>
      <p:nvGrpSpPr>
        <p:cNvPr id="1" name="Shape 770"/>
        <p:cNvGrpSpPr/>
        <p:nvPr/>
      </p:nvGrpSpPr>
      <p:grpSpPr>
        <a:xfrm>
          <a:off x="0" y="0"/>
          <a:ext cx="0" cy="0"/>
          <a:chOff x="0" y="0"/>
          <a:chExt cx="0" cy="0"/>
        </a:xfrm>
      </p:grpSpPr>
      <p:pic>
        <p:nvPicPr>
          <p:cNvPr id="771" name="Google Shape;771;p144"/>
          <p:cNvPicPr preferRelativeResize="0"/>
          <p:nvPr/>
        </p:nvPicPr>
        <p:blipFill rotWithShape="1">
          <a:blip r:embed="rId2">
            <a:alphaModFix/>
          </a:blip>
          <a:srcRect/>
          <a:stretch/>
        </p:blipFill>
        <p:spPr>
          <a:xfrm>
            <a:off x="1191" y="1191"/>
            <a:ext cx="1190" cy="1190"/>
          </a:xfrm>
          <a:prstGeom prst="rect">
            <a:avLst/>
          </a:prstGeom>
          <a:noFill/>
          <a:ln>
            <a:noFill/>
          </a:ln>
        </p:spPr>
      </p:pic>
      <p:pic>
        <p:nvPicPr>
          <p:cNvPr id="772" name="Google Shape;772;p144"/>
          <p:cNvPicPr preferRelativeResize="0"/>
          <p:nvPr/>
        </p:nvPicPr>
        <p:blipFill rotWithShape="1">
          <a:blip r:embed="rId3">
            <a:alphaModFix/>
          </a:blip>
          <a:srcRect l="29399" t="8740" r="98" b="27"/>
          <a:stretch/>
        </p:blipFill>
        <p:spPr>
          <a:xfrm flipH="1">
            <a:off x="2753301" y="0"/>
            <a:ext cx="312713" cy="5143500"/>
          </a:xfrm>
          <a:prstGeom prst="rect">
            <a:avLst/>
          </a:prstGeom>
          <a:noFill/>
          <a:ln>
            <a:noFill/>
          </a:ln>
        </p:spPr>
      </p:pic>
      <p:sp>
        <p:nvSpPr>
          <p:cNvPr id="773" name="Google Shape;773;p144"/>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74" name="Google Shape;774;p144"/>
          <p:cNvSpPr/>
          <p:nvPr/>
        </p:nvSpPr>
        <p:spPr>
          <a:xfrm>
            <a:off x="3060572" y="-982"/>
            <a:ext cx="6083400" cy="51444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75" name="Google Shape;775;p14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Calibri"/>
              <a:buNone/>
            </a:pPr>
            <a:fld id="{00000000-1234-1234-1234-123412341234}" type="slidenum">
              <a:rPr lang="fr" sz="800" b="0" i="0" u="none" strike="noStrike" cap="none">
                <a:solidFill>
                  <a:srgbClr val="7F7F7F"/>
                </a:solidFill>
                <a:latin typeface="Calibri"/>
                <a:ea typeface="Calibri"/>
                <a:cs typeface="Calibri"/>
                <a:sym typeface="Calibri"/>
              </a:rPr>
              <a:t>‹N°›</a:t>
            </a:fld>
            <a:endParaRPr sz="800" b="0" i="0" u="none" strike="noStrike" cap="none">
              <a:solidFill>
                <a:srgbClr val="7F7F7F"/>
              </a:solidFill>
              <a:latin typeface="Calibri"/>
              <a:ea typeface="Calibri"/>
              <a:cs typeface="Calibri"/>
              <a:sym typeface="Calibri"/>
            </a:endParaRPr>
          </a:p>
        </p:txBody>
      </p:sp>
      <p:pic>
        <p:nvPicPr>
          <p:cNvPr id="776" name="Google Shape;776;p144"/>
          <p:cNvPicPr preferRelativeResize="0"/>
          <p:nvPr/>
        </p:nvPicPr>
        <p:blipFill rotWithShape="1">
          <a:blip r:embed="rId4">
            <a:alphaModFix/>
          </a:blip>
          <a:srcRect/>
          <a:stretch/>
        </p:blipFill>
        <p:spPr>
          <a:xfrm>
            <a:off x="8545554" y="4727577"/>
            <a:ext cx="598446" cy="417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exte+visuel 3">
  <p:cSld name="TITLE_AND_BODY_10">
    <p:spTree>
      <p:nvGrpSpPr>
        <p:cNvPr id="1" name="Shape 777"/>
        <p:cNvGrpSpPr/>
        <p:nvPr/>
      </p:nvGrpSpPr>
      <p:grpSpPr>
        <a:xfrm>
          <a:off x="0" y="0"/>
          <a:ext cx="0" cy="0"/>
          <a:chOff x="0" y="0"/>
          <a:chExt cx="0" cy="0"/>
        </a:xfrm>
      </p:grpSpPr>
      <p:sp>
        <p:nvSpPr>
          <p:cNvPr id="778" name="Google Shape;778;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779" name="Google Shape;779;p14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0" name="Google Shape;780;p14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81" name="Google Shape;781;p14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782" name="Google Shape;782;p145"/>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783" name="Google Shape;783;p145"/>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exte 1 colonne 3">
  <p:cSld name="TITLE_AND_TWO_COLUMNS_7_1">
    <p:spTree>
      <p:nvGrpSpPr>
        <p:cNvPr id="1" name="Shape 784"/>
        <p:cNvGrpSpPr/>
        <p:nvPr/>
      </p:nvGrpSpPr>
      <p:grpSpPr>
        <a:xfrm>
          <a:off x="0" y="0"/>
          <a:ext cx="0" cy="0"/>
          <a:chOff x="0" y="0"/>
          <a:chExt cx="0" cy="0"/>
        </a:xfrm>
      </p:grpSpPr>
      <p:sp>
        <p:nvSpPr>
          <p:cNvPr id="785" name="Google Shape;785;p146"/>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786" name="Google Shape;786;p14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7" name="Google Shape;787;p14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88" name="Google Shape;788;p146"/>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789" name="Google Shape;789;p146"/>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790" name="Google Shape;790;p146"/>
          <p:cNvSpPr txBox="1">
            <a:spLocks noGrp="1"/>
          </p:cNvSpPr>
          <p:nvPr>
            <p:ph type="body" idx="2"/>
          </p:nvPr>
        </p:nvSpPr>
        <p:spPr>
          <a:xfrm>
            <a:off x="669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4325" algn="l" rtl="0">
              <a:lnSpc>
                <a:spcPct val="90000"/>
              </a:lnSpc>
              <a:spcBef>
                <a:spcPts val="375"/>
              </a:spcBef>
              <a:spcAft>
                <a:spcPts val="0"/>
              </a:spcAft>
              <a:buSzPts val="1350"/>
              <a:buChar char="•"/>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exte+visuel 6">
  <p:cSld name="TITLE_AND_BODY_12">
    <p:spTree>
      <p:nvGrpSpPr>
        <p:cNvPr id="1" name="Shape 791"/>
        <p:cNvGrpSpPr/>
        <p:nvPr/>
      </p:nvGrpSpPr>
      <p:grpSpPr>
        <a:xfrm>
          <a:off x="0" y="0"/>
          <a:ext cx="0" cy="0"/>
          <a:chOff x="0" y="0"/>
          <a:chExt cx="0" cy="0"/>
        </a:xfrm>
      </p:grpSpPr>
      <p:sp>
        <p:nvSpPr>
          <p:cNvPr id="792" name="Google Shape;792;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793" name="Google Shape;793;p14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4" name="Google Shape;794;p14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795" name="Google Shape;795;p14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796" name="Google Shape;796;p147"/>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797" name="Google Shape;797;p147"/>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exte+visuel 1 2 1">
  <p:cSld name="TITLE_AND_BODY_1_2">
    <p:spTree>
      <p:nvGrpSpPr>
        <p:cNvPr id="1" name="Shape 798"/>
        <p:cNvGrpSpPr/>
        <p:nvPr/>
      </p:nvGrpSpPr>
      <p:grpSpPr>
        <a:xfrm>
          <a:off x="0" y="0"/>
          <a:ext cx="0" cy="0"/>
          <a:chOff x="0" y="0"/>
          <a:chExt cx="0" cy="0"/>
        </a:xfrm>
      </p:grpSpPr>
      <p:sp>
        <p:nvSpPr>
          <p:cNvPr id="799" name="Google Shape;799;p148"/>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800" name="Google Shape;800;p14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1" name="Google Shape;801;p14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02" name="Google Shape;802;p148"/>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803" name="Google Shape;803;p148"/>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Arial"/>
              <a:buNone/>
              <a:defRPr sz="1500">
                <a:solidFill>
                  <a:srgbClr val="0D82C3"/>
                </a:solidFill>
                <a:latin typeface="Arial"/>
                <a:ea typeface="Arial"/>
                <a:cs typeface="Arial"/>
                <a:sym typeface="Arial"/>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804" name="Google Shape;804;p148"/>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Arial"/>
              <a:buChar char="•"/>
              <a:defRPr sz="1300">
                <a:latin typeface="Arial"/>
                <a:ea typeface="Arial"/>
                <a:cs typeface="Arial"/>
                <a:sym typeface="Arial"/>
              </a:defRPr>
            </a:lvl1pPr>
            <a:lvl2pPr marL="914400" lvl="1" indent="-311150" algn="l" rtl="0">
              <a:lnSpc>
                <a:spcPct val="90000"/>
              </a:lnSpc>
              <a:spcBef>
                <a:spcPts val="375"/>
              </a:spcBef>
              <a:spcAft>
                <a:spcPts val="0"/>
              </a:spcAft>
              <a:buSzPts val="1300"/>
              <a:buFont typeface="Arial"/>
              <a:buChar char="•"/>
              <a:defRPr sz="1300">
                <a:latin typeface="Arial"/>
                <a:ea typeface="Arial"/>
                <a:cs typeface="Arial"/>
                <a:sym typeface="Arial"/>
              </a:defRPr>
            </a:lvl2pPr>
            <a:lvl3pPr marL="1371600" lvl="2" indent="-311150" algn="l" rtl="0">
              <a:lnSpc>
                <a:spcPct val="90000"/>
              </a:lnSpc>
              <a:spcBef>
                <a:spcPts val="375"/>
              </a:spcBef>
              <a:spcAft>
                <a:spcPts val="0"/>
              </a:spcAft>
              <a:buSzPts val="1300"/>
              <a:buFont typeface="Arial"/>
              <a:buChar char="•"/>
              <a:defRPr sz="1300">
                <a:latin typeface="Arial"/>
                <a:ea typeface="Arial"/>
                <a:cs typeface="Arial"/>
                <a:sym typeface="Arial"/>
              </a:defRPr>
            </a:lvl3pPr>
            <a:lvl4pPr marL="1828800" lvl="3" indent="-311150" algn="l" rtl="0">
              <a:lnSpc>
                <a:spcPct val="90000"/>
              </a:lnSpc>
              <a:spcBef>
                <a:spcPts val="375"/>
              </a:spcBef>
              <a:spcAft>
                <a:spcPts val="0"/>
              </a:spcAft>
              <a:buSzPts val="1300"/>
              <a:buFont typeface="Arial"/>
              <a:buChar char="•"/>
              <a:defRPr sz="1300">
                <a:latin typeface="Arial"/>
                <a:ea typeface="Arial"/>
                <a:cs typeface="Arial"/>
                <a:sym typeface="Arial"/>
              </a:defRPr>
            </a:lvl4pPr>
            <a:lvl5pPr marL="2286000" lvl="4" indent="-311150" algn="l" rtl="0">
              <a:lnSpc>
                <a:spcPct val="90000"/>
              </a:lnSpc>
              <a:spcBef>
                <a:spcPts val="375"/>
              </a:spcBef>
              <a:spcAft>
                <a:spcPts val="0"/>
              </a:spcAft>
              <a:buSzPts val="1300"/>
              <a:buFont typeface="Arial"/>
              <a:buChar char="•"/>
              <a:defRPr sz="1300">
                <a:latin typeface="Arial"/>
                <a:ea typeface="Arial"/>
                <a:cs typeface="Arial"/>
                <a:sym typeface="Arial"/>
              </a:defRPr>
            </a:lvl5pPr>
            <a:lvl6pPr marL="2743200" lvl="5" indent="-311150" algn="l" rtl="0">
              <a:lnSpc>
                <a:spcPct val="90000"/>
              </a:lnSpc>
              <a:spcBef>
                <a:spcPts val="375"/>
              </a:spcBef>
              <a:spcAft>
                <a:spcPts val="0"/>
              </a:spcAft>
              <a:buSzPts val="1300"/>
              <a:buFont typeface="Arial"/>
              <a:buChar char="•"/>
              <a:defRPr sz="1300">
                <a:latin typeface="Arial"/>
                <a:ea typeface="Arial"/>
                <a:cs typeface="Arial"/>
                <a:sym typeface="Arial"/>
              </a:defRPr>
            </a:lvl6pPr>
            <a:lvl7pPr marL="3200400" lvl="6" indent="-311150" algn="l" rtl="0">
              <a:lnSpc>
                <a:spcPct val="90000"/>
              </a:lnSpc>
              <a:spcBef>
                <a:spcPts val="375"/>
              </a:spcBef>
              <a:spcAft>
                <a:spcPts val="0"/>
              </a:spcAft>
              <a:buSzPts val="1300"/>
              <a:buFont typeface="Arial"/>
              <a:buChar char="•"/>
              <a:defRPr sz="1300">
                <a:latin typeface="Arial"/>
                <a:ea typeface="Arial"/>
                <a:cs typeface="Arial"/>
                <a:sym typeface="Arial"/>
              </a:defRPr>
            </a:lvl7pPr>
            <a:lvl8pPr marL="3657600" lvl="7" indent="-311150" algn="l" rtl="0">
              <a:lnSpc>
                <a:spcPct val="90000"/>
              </a:lnSpc>
              <a:spcBef>
                <a:spcPts val="375"/>
              </a:spcBef>
              <a:spcAft>
                <a:spcPts val="0"/>
              </a:spcAft>
              <a:buSzPts val="1300"/>
              <a:buFont typeface="Arial"/>
              <a:buChar char="•"/>
              <a:defRPr sz="1300">
                <a:latin typeface="Arial"/>
                <a:ea typeface="Arial"/>
                <a:cs typeface="Arial"/>
                <a:sym typeface="Arial"/>
              </a:defRPr>
            </a:lvl8pPr>
            <a:lvl9pPr marL="4114800" lvl="8" indent="-311150" algn="l" rtl="0">
              <a:lnSpc>
                <a:spcPct val="90000"/>
              </a:lnSpc>
              <a:spcBef>
                <a:spcPts val="375"/>
              </a:spcBef>
              <a:spcAft>
                <a:spcPts val="0"/>
              </a:spcAft>
              <a:buSzPts val="1300"/>
              <a:buFont typeface="Arial"/>
              <a:buChar char="•"/>
              <a:defRPr sz="1300">
                <a:latin typeface="Arial"/>
                <a:ea typeface="Arial"/>
                <a:cs typeface="Arial"/>
                <a:sym typeface="Arial"/>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e+visuel 5 1">
  <p:cSld name="TITLE_AND_BODY_1_9_2">
    <p:spTree>
      <p:nvGrpSpPr>
        <p:cNvPr id="1" name="Shape 805"/>
        <p:cNvGrpSpPr/>
        <p:nvPr/>
      </p:nvGrpSpPr>
      <p:grpSpPr>
        <a:xfrm>
          <a:off x="0" y="0"/>
          <a:ext cx="0" cy="0"/>
          <a:chOff x="0" y="0"/>
          <a:chExt cx="0" cy="0"/>
        </a:xfrm>
      </p:grpSpPr>
      <p:sp>
        <p:nvSpPr>
          <p:cNvPr id="806" name="Google Shape;806;p149"/>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807" name="Google Shape;807;p14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8" name="Google Shape;808;p14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09" name="Google Shape;809;p149"/>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810" name="Google Shape;810;p149"/>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811" name="Google Shape;811;p149"/>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exte+visuel 2">
  <p:cSld name="TITLE_AND_BODY_19">
    <p:spTree>
      <p:nvGrpSpPr>
        <p:cNvPr id="1" name="Shape 812"/>
        <p:cNvGrpSpPr/>
        <p:nvPr/>
      </p:nvGrpSpPr>
      <p:grpSpPr>
        <a:xfrm>
          <a:off x="0" y="0"/>
          <a:ext cx="0" cy="0"/>
          <a:chOff x="0" y="0"/>
          <a:chExt cx="0" cy="0"/>
        </a:xfrm>
      </p:grpSpPr>
      <p:sp>
        <p:nvSpPr>
          <p:cNvPr id="813" name="Google Shape;813;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14" name="Google Shape;814;p15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5" name="Google Shape;815;p15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16" name="Google Shape;816;p15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817" name="Google Shape;817;p150"/>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818" name="Google Shape;818;p150"/>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xte+visuel 4">
  <p:cSld name="TITLE_AND_BODY_20">
    <p:spTree>
      <p:nvGrpSpPr>
        <p:cNvPr id="1" name="Shape 819"/>
        <p:cNvGrpSpPr/>
        <p:nvPr/>
      </p:nvGrpSpPr>
      <p:grpSpPr>
        <a:xfrm>
          <a:off x="0" y="0"/>
          <a:ext cx="0" cy="0"/>
          <a:chOff x="0" y="0"/>
          <a:chExt cx="0" cy="0"/>
        </a:xfrm>
      </p:grpSpPr>
      <p:sp>
        <p:nvSpPr>
          <p:cNvPr id="820" name="Google Shape;820;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21" name="Google Shape;821;p15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2" name="Google Shape;822;p15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23" name="Google Shape;823;p15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824" name="Google Shape;824;p151"/>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825" name="Google Shape;825;p151"/>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re">
  <p:cSld name="TITLE_9">
    <p:spTree>
      <p:nvGrpSpPr>
        <p:cNvPr id="1" name="Shape 826"/>
        <p:cNvGrpSpPr/>
        <p:nvPr/>
      </p:nvGrpSpPr>
      <p:grpSpPr>
        <a:xfrm>
          <a:off x="0" y="0"/>
          <a:ext cx="0" cy="0"/>
          <a:chOff x="0" y="0"/>
          <a:chExt cx="0" cy="0"/>
        </a:xfrm>
      </p:grpSpPr>
      <p:sp>
        <p:nvSpPr>
          <p:cNvPr id="827" name="Google Shape;827;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828" name="Google Shape;828;p152"/>
          <p:cNvPicPr preferRelativeResize="0"/>
          <p:nvPr/>
        </p:nvPicPr>
        <p:blipFill rotWithShape="1">
          <a:blip r:embed="rId2">
            <a:alphaModFix/>
          </a:blip>
          <a:srcRect t="3122" b="3112"/>
          <a:stretch/>
        </p:blipFill>
        <p:spPr>
          <a:xfrm>
            <a:off x="82115" y="28718"/>
            <a:ext cx="1558252" cy="1147996"/>
          </a:xfrm>
          <a:prstGeom prst="rect">
            <a:avLst/>
          </a:prstGeom>
          <a:noFill/>
          <a:ln>
            <a:noFill/>
          </a:ln>
        </p:spPr>
      </p:pic>
      <p:grpSp>
        <p:nvGrpSpPr>
          <p:cNvPr id="829" name="Google Shape;829;p152"/>
          <p:cNvGrpSpPr/>
          <p:nvPr/>
        </p:nvGrpSpPr>
        <p:grpSpPr>
          <a:xfrm>
            <a:off x="3458275" y="1673263"/>
            <a:ext cx="2218375" cy="848700"/>
            <a:chOff x="3458275" y="1673263"/>
            <a:chExt cx="2218375" cy="848700"/>
          </a:xfrm>
        </p:grpSpPr>
        <p:sp>
          <p:nvSpPr>
            <p:cNvPr id="830" name="Google Shape;830;p152"/>
            <p:cNvSpPr/>
            <p:nvPr/>
          </p:nvSpPr>
          <p:spPr>
            <a:xfrm>
              <a:off x="4145381" y="1673263"/>
              <a:ext cx="848700" cy="848700"/>
            </a:xfrm>
            <a:prstGeom prst="roundRect">
              <a:avLst>
                <a:gd name="adj" fmla="val 16667"/>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1" name="Google Shape;831;p152"/>
            <p:cNvCxnSpPr/>
            <p:nvPr/>
          </p:nvCxnSpPr>
          <p:spPr>
            <a:xfrm rot="10800000">
              <a:off x="3458275" y="2097550"/>
              <a:ext cx="535200" cy="0"/>
            </a:xfrm>
            <a:prstGeom prst="straightConnector1">
              <a:avLst/>
            </a:prstGeom>
            <a:noFill/>
            <a:ln w="28575" cap="flat" cmpd="sng">
              <a:solidFill>
                <a:srgbClr val="0D82C3"/>
              </a:solidFill>
              <a:prstDash val="dash"/>
              <a:round/>
              <a:headEnd type="none" w="med" len="med"/>
              <a:tailEnd type="none" w="med" len="med"/>
            </a:ln>
          </p:spPr>
        </p:cxnSp>
        <p:cxnSp>
          <p:nvCxnSpPr>
            <p:cNvPr id="832" name="Google Shape;832;p152"/>
            <p:cNvCxnSpPr/>
            <p:nvPr/>
          </p:nvCxnSpPr>
          <p:spPr>
            <a:xfrm rot="10800000">
              <a:off x="5141450" y="2097550"/>
              <a:ext cx="535200" cy="0"/>
            </a:xfrm>
            <a:prstGeom prst="straightConnector1">
              <a:avLst/>
            </a:prstGeom>
            <a:noFill/>
            <a:ln w="28575" cap="flat" cmpd="sng">
              <a:solidFill>
                <a:srgbClr val="0D82C3"/>
              </a:solidFill>
              <a:prstDash val="dash"/>
              <a:round/>
              <a:headEnd type="none" w="med" len="med"/>
              <a:tailEnd type="none" w="med" len="med"/>
            </a:ln>
          </p:spPr>
        </p:cxnSp>
        <p:sp>
          <p:nvSpPr>
            <p:cNvPr id="833" name="Google Shape;833;p152"/>
            <p:cNvSpPr/>
            <p:nvPr/>
          </p:nvSpPr>
          <p:spPr>
            <a:xfrm>
              <a:off x="3993475" y="1996675"/>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2"/>
            <p:cNvSpPr/>
            <p:nvPr/>
          </p:nvSpPr>
          <p:spPr>
            <a:xfrm>
              <a:off x="4939550" y="1996600"/>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152"/>
          <p:cNvSpPr txBox="1">
            <a:spLocks noGrp="1"/>
          </p:cNvSpPr>
          <p:nvPr>
            <p:ph type="title"/>
          </p:nvPr>
        </p:nvSpPr>
        <p:spPr>
          <a:xfrm>
            <a:off x="906600" y="2535125"/>
            <a:ext cx="73308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D82C3"/>
              </a:buClr>
              <a:buSzPts val="2400"/>
              <a:buNone/>
              <a:defRPr sz="2400">
                <a:solidFill>
                  <a:srgbClr val="0D82C3"/>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836" name="Google Shape;836;p152"/>
          <p:cNvSpPr txBox="1">
            <a:spLocks noGrp="1"/>
          </p:cNvSpPr>
          <p:nvPr>
            <p:ph type="title" idx="2"/>
          </p:nvPr>
        </p:nvSpPr>
        <p:spPr>
          <a:xfrm>
            <a:off x="0" y="1597125"/>
            <a:ext cx="9144000" cy="848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5100"/>
              <a:buFont typeface="Exo 2 Light"/>
              <a:buNone/>
              <a:defRPr sz="5100">
                <a:solidFill>
                  <a:srgbClr val="FFFFFF"/>
                </a:solidFill>
                <a:latin typeface="Exo 2 Light"/>
                <a:ea typeface="Exo 2 Light"/>
                <a:cs typeface="Exo 2 Light"/>
                <a:sym typeface="Exo 2 Light"/>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xte+visuel 12">
  <p:cSld name="TITLE_AND_BODY_24">
    <p:spTree>
      <p:nvGrpSpPr>
        <p:cNvPr id="1" name="Shape 837"/>
        <p:cNvGrpSpPr/>
        <p:nvPr/>
      </p:nvGrpSpPr>
      <p:grpSpPr>
        <a:xfrm>
          <a:off x="0" y="0"/>
          <a:ext cx="0" cy="0"/>
          <a:chOff x="0" y="0"/>
          <a:chExt cx="0" cy="0"/>
        </a:xfrm>
      </p:grpSpPr>
      <p:sp>
        <p:nvSpPr>
          <p:cNvPr id="838" name="Google Shape;838;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39" name="Google Shape;839;p15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0" name="Google Shape;840;p15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41" name="Google Shape;841;p15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842" name="Google Shape;842;p153"/>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843" name="Google Shape;843;p153"/>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75"/>
        <p:cNvGrpSpPr/>
        <p:nvPr/>
      </p:nvGrpSpPr>
      <p:grpSpPr>
        <a:xfrm>
          <a:off x="0" y="0"/>
          <a:ext cx="0" cy="0"/>
          <a:chOff x="0" y="0"/>
          <a:chExt cx="0" cy="0"/>
        </a:xfrm>
      </p:grpSpPr>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xte 2 colonnes 1">
  <p:cSld name="TITLE_ONLY_2">
    <p:spTree>
      <p:nvGrpSpPr>
        <p:cNvPr id="1" name="Shape 844"/>
        <p:cNvGrpSpPr/>
        <p:nvPr/>
      </p:nvGrpSpPr>
      <p:grpSpPr>
        <a:xfrm>
          <a:off x="0" y="0"/>
          <a:ext cx="0" cy="0"/>
          <a:chOff x="0" y="0"/>
          <a:chExt cx="0" cy="0"/>
        </a:xfrm>
      </p:grpSpPr>
      <p:sp>
        <p:nvSpPr>
          <p:cNvPr id="845" name="Google Shape;845;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46" name="Google Shape;846;p15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7" name="Google Shape;847;p15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48" name="Google Shape;848;p15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849" name="Google Shape;849;p154"/>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850" name="Google Shape;850;p154"/>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851" name="Google Shape;851;p154"/>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exte 1 colonne 8">
  <p:cSld name="TITLE_AND_TWO_COLUMNS_11">
    <p:spTree>
      <p:nvGrpSpPr>
        <p:cNvPr id="1" name="Shape 852"/>
        <p:cNvGrpSpPr/>
        <p:nvPr/>
      </p:nvGrpSpPr>
      <p:grpSpPr>
        <a:xfrm>
          <a:off x="0" y="0"/>
          <a:ext cx="0" cy="0"/>
          <a:chOff x="0" y="0"/>
          <a:chExt cx="0" cy="0"/>
        </a:xfrm>
      </p:grpSpPr>
      <p:sp>
        <p:nvSpPr>
          <p:cNvPr id="853" name="Google Shape;853;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54" name="Google Shape;854;p15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5" name="Google Shape;855;p15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56" name="Google Shape;856;p15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857" name="Google Shape;857;p155"/>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858" name="Google Shape;858;p155"/>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re long + 2 textes">
  <p:cSld name="Titre long + 2 textes">
    <p:spTree>
      <p:nvGrpSpPr>
        <p:cNvPr id="1" name="Shape 859"/>
        <p:cNvGrpSpPr/>
        <p:nvPr/>
      </p:nvGrpSpPr>
      <p:grpSpPr>
        <a:xfrm>
          <a:off x="0" y="0"/>
          <a:ext cx="0" cy="0"/>
          <a:chOff x="0" y="0"/>
          <a:chExt cx="0" cy="0"/>
        </a:xfrm>
      </p:grpSpPr>
      <p:sp>
        <p:nvSpPr>
          <p:cNvPr id="860" name="Google Shape;860;p156"/>
          <p:cNvSpPr txBox="1">
            <a:spLocks noGrp="1"/>
          </p:cNvSpPr>
          <p:nvPr>
            <p:ph type="sldNum" idx="12"/>
          </p:nvPr>
        </p:nvSpPr>
        <p:spPr>
          <a:xfrm>
            <a:off x="6288519" y="4781057"/>
            <a:ext cx="2855400" cy="362400"/>
          </a:xfrm>
          <a:prstGeom prst="rect">
            <a:avLst/>
          </a:prstGeom>
          <a:solidFill>
            <a:schemeClr val="accent1"/>
          </a:solidFill>
          <a:ln>
            <a:noFill/>
          </a:ln>
        </p:spPr>
        <p:txBody>
          <a:bodyPr spcFirstLastPara="1" wrap="square" lIns="180000" tIns="72000" rIns="180000" bIns="72000" anchor="ctr" anchorCtr="0">
            <a:noAutofit/>
          </a:bodyPr>
          <a:lstStyle>
            <a:lvl1pPr marL="0" lvl="0" indent="0" algn="r" rtl="0">
              <a:spcBef>
                <a:spcPts val="0"/>
              </a:spcBef>
              <a:buNone/>
              <a:defRPr sz="1200">
                <a:solidFill>
                  <a:schemeClr val="lt1"/>
                </a:solidFill>
                <a:latin typeface="Montserrat"/>
                <a:ea typeface="Montserrat"/>
                <a:cs typeface="Montserrat"/>
                <a:sym typeface="Montserrat"/>
              </a:defRPr>
            </a:lvl1pPr>
            <a:lvl2pPr marL="0" lvl="1" indent="0" algn="r" rtl="0">
              <a:spcBef>
                <a:spcPts val="0"/>
              </a:spcBef>
              <a:buNone/>
              <a:defRPr sz="1200">
                <a:solidFill>
                  <a:schemeClr val="lt1"/>
                </a:solidFill>
                <a:latin typeface="Montserrat"/>
                <a:ea typeface="Montserrat"/>
                <a:cs typeface="Montserrat"/>
                <a:sym typeface="Montserrat"/>
              </a:defRPr>
            </a:lvl2pPr>
            <a:lvl3pPr marL="0" lvl="2" indent="0" algn="r" rtl="0">
              <a:spcBef>
                <a:spcPts val="0"/>
              </a:spcBef>
              <a:buNone/>
              <a:defRPr sz="1200">
                <a:solidFill>
                  <a:schemeClr val="lt1"/>
                </a:solidFill>
                <a:latin typeface="Montserrat"/>
                <a:ea typeface="Montserrat"/>
                <a:cs typeface="Montserrat"/>
                <a:sym typeface="Montserrat"/>
              </a:defRPr>
            </a:lvl3pPr>
            <a:lvl4pPr marL="0" lvl="3" indent="0" algn="r" rtl="0">
              <a:spcBef>
                <a:spcPts val="0"/>
              </a:spcBef>
              <a:buNone/>
              <a:defRPr sz="1200">
                <a:solidFill>
                  <a:schemeClr val="lt1"/>
                </a:solidFill>
                <a:latin typeface="Montserrat"/>
                <a:ea typeface="Montserrat"/>
                <a:cs typeface="Montserrat"/>
                <a:sym typeface="Montserrat"/>
              </a:defRPr>
            </a:lvl4pPr>
            <a:lvl5pPr marL="0" lvl="4" indent="0" algn="r" rtl="0">
              <a:spcBef>
                <a:spcPts val="0"/>
              </a:spcBef>
              <a:buNone/>
              <a:defRPr sz="1200">
                <a:solidFill>
                  <a:schemeClr val="lt1"/>
                </a:solidFill>
                <a:latin typeface="Montserrat"/>
                <a:ea typeface="Montserrat"/>
                <a:cs typeface="Montserrat"/>
                <a:sym typeface="Montserrat"/>
              </a:defRPr>
            </a:lvl5pPr>
            <a:lvl6pPr marL="0" lvl="5" indent="0" algn="r" rtl="0">
              <a:spcBef>
                <a:spcPts val="0"/>
              </a:spcBef>
              <a:buNone/>
              <a:defRPr sz="1200">
                <a:solidFill>
                  <a:schemeClr val="lt1"/>
                </a:solidFill>
                <a:latin typeface="Montserrat"/>
                <a:ea typeface="Montserrat"/>
                <a:cs typeface="Montserrat"/>
                <a:sym typeface="Montserrat"/>
              </a:defRPr>
            </a:lvl6pPr>
            <a:lvl7pPr marL="0" lvl="6" indent="0" algn="r" rtl="0">
              <a:spcBef>
                <a:spcPts val="0"/>
              </a:spcBef>
              <a:buNone/>
              <a:defRPr sz="1200">
                <a:solidFill>
                  <a:schemeClr val="lt1"/>
                </a:solidFill>
                <a:latin typeface="Montserrat"/>
                <a:ea typeface="Montserrat"/>
                <a:cs typeface="Montserrat"/>
                <a:sym typeface="Montserrat"/>
              </a:defRPr>
            </a:lvl7pPr>
            <a:lvl8pPr marL="0" lvl="7" indent="0" algn="r" rtl="0">
              <a:spcBef>
                <a:spcPts val="0"/>
              </a:spcBef>
              <a:buNone/>
              <a:defRPr sz="1200">
                <a:solidFill>
                  <a:schemeClr val="lt1"/>
                </a:solidFill>
                <a:latin typeface="Montserrat"/>
                <a:ea typeface="Montserrat"/>
                <a:cs typeface="Montserrat"/>
                <a:sym typeface="Montserrat"/>
              </a:defRPr>
            </a:lvl8pPr>
            <a:lvl9pPr marL="0" lvl="8" indent="0" algn="r" rtl="0">
              <a:spcBef>
                <a:spcPts val="0"/>
              </a:spcBef>
              <a:buNone/>
              <a:defRPr sz="12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r"/>
              <a:t>‹N°›</a:t>
            </a:fld>
            <a:endParaRPr/>
          </a:p>
        </p:txBody>
      </p:sp>
      <p:sp>
        <p:nvSpPr>
          <p:cNvPr id="861" name="Google Shape;861;p156"/>
          <p:cNvSpPr txBox="1">
            <a:spLocks noGrp="1"/>
          </p:cNvSpPr>
          <p:nvPr>
            <p:ph type="title"/>
          </p:nvPr>
        </p:nvSpPr>
        <p:spPr>
          <a:xfrm>
            <a:off x="363122" y="362443"/>
            <a:ext cx="8421300" cy="502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800"/>
              <a:buFont typeface="Montserrat"/>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862" name="Google Shape;862;p156"/>
          <p:cNvSpPr txBox="1">
            <a:spLocks noGrp="1"/>
          </p:cNvSpPr>
          <p:nvPr>
            <p:ph type="ftr" idx="11"/>
          </p:nvPr>
        </p:nvSpPr>
        <p:spPr>
          <a:xfrm>
            <a:off x="6460512" y="4893029"/>
            <a:ext cx="1890000" cy="138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3" name="Google Shape;863;p156"/>
          <p:cNvSpPr txBox="1">
            <a:spLocks noGrp="1"/>
          </p:cNvSpPr>
          <p:nvPr>
            <p:ph type="body" idx="1"/>
          </p:nvPr>
        </p:nvSpPr>
        <p:spPr>
          <a:xfrm>
            <a:off x="363122"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sp>
        <p:nvSpPr>
          <p:cNvPr id="864" name="Google Shape;864;p156"/>
          <p:cNvSpPr txBox="1">
            <a:spLocks noGrp="1"/>
          </p:cNvSpPr>
          <p:nvPr>
            <p:ph type="body" idx="2"/>
          </p:nvPr>
        </p:nvSpPr>
        <p:spPr>
          <a:xfrm>
            <a:off x="4860000"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cxnSp>
        <p:nvCxnSpPr>
          <p:cNvPr id="865" name="Google Shape;865;p156"/>
          <p:cNvCxnSpPr/>
          <p:nvPr/>
        </p:nvCxnSpPr>
        <p:spPr>
          <a:xfrm>
            <a:off x="359569" y="919800"/>
            <a:ext cx="540000" cy="0"/>
          </a:xfrm>
          <a:prstGeom prst="straightConnector1">
            <a:avLst/>
          </a:prstGeom>
          <a:noFill/>
          <a:ln w="25400" cap="flat" cmpd="sng">
            <a:solidFill>
              <a:schemeClr val="accent1"/>
            </a:solidFill>
            <a:prstDash val="solid"/>
            <a:miter lim="800000"/>
            <a:headEnd type="none" w="sm" len="sm"/>
            <a:tailEnd type="none" w="sm" len="sm"/>
          </a:ln>
        </p:spPr>
      </p:cxnSp>
      <p:sp>
        <p:nvSpPr>
          <p:cNvPr id="866" name="Google Shape;866;p156"/>
          <p:cNvSpPr txBox="1">
            <a:spLocks noGrp="1"/>
          </p:cNvSpPr>
          <p:nvPr>
            <p:ph type="body" idx="3"/>
          </p:nvPr>
        </p:nvSpPr>
        <p:spPr>
          <a:xfrm>
            <a:off x="363122" y="159558"/>
            <a:ext cx="8421300" cy="138600"/>
          </a:xfrm>
          <a:prstGeom prst="rect">
            <a:avLst/>
          </a:prstGeom>
          <a:noFill/>
          <a:ln>
            <a:noFill/>
          </a:ln>
        </p:spPr>
        <p:txBody>
          <a:bodyPr spcFirstLastPara="1" wrap="square" lIns="0" tIns="0" rIns="0" bIns="0" anchor="t" anchorCtr="0">
            <a:noAutofit/>
          </a:bodyPr>
          <a:lstStyle>
            <a:lvl1pPr marL="457200" lvl="0" indent="-285750" algn="l" rtl="0">
              <a:lnSpc>
                <a:spcPct val="100000"/>
              </a:lnSpc>
              <a:spcBef>
                <a:spcPts val="0"/>
              </a:spcBef>
              <a:spcAft>
                <a:spcPts val="0"/>
              </a:spcAft>
              <a:buClr>
                <a:schemeClr val="dk2"/>
              </a:buClr>
              <a:buSzPts val="900"/>
              <a:buChar char="●"/>
              <a:defRPr sz="900" b="0" cap="none">
                <a:solidFill>
                  <a:schemeClr val="dk2"/>
                </a:solidFill>
                <a:latin typeface="Montserrat"/>
                <a:ea typeface="Montserrat"/>
                <a:cs typeface="Montserrat"/>
                <a:sym typeface="Montserrat"/>
              </a:defRPr>
            </a:lvl1pPr>
            <a:lvl2pPr marL="914400" lvl="1" indent="-285750" algn="l" rtl="0">
              <a:lnSpc>
                <a:spcPct val="100000"/>
              </a:lnSpc>
              <a:spcBef>
                <a:spcPts val="0"/>
              </a:spcBef>
              <a:spcAft>
                <a:spcPts val="0"/>
              </a:spcAft>
              <a:buClr>
                <a:schemeClr val="dk2"/>
              </a:buClr>
              <a:buSzPts val="900"/>
              <a:buChar char="○"/>
              <a:defRPr sz="900" cap="none">
                <a:solidFill>
                  <a:schemeClr val="dk2"/>
                </a:solidFill>
                <a:latin typeface="Montserrat"/>
                <a:ea typeface="Montserrat"/>
                <a:cs typeface="Montserrat"/>
                <a:sym typeface="Montserrat"/>
              </a:defRPr>
            </a:lvl2pPr>
            <a:lvl3pPr marL="1371600" lvl="2" indent="-228600" algn="l" rtl="0">
              <a:lnSpc>
                <a:spcPct val="100000"/>
              </a:lnSpc>
              <a:spcBef>
                <a:spcPts val="0"/>
              </a:spcBef>
              <a:spcAft>
                <a:spcPts val="0"/>
              </a:spcAft>
              <a:buClr>
                <a:schemeClr val="dk2"/>
              </a:buClr>
              <a:buSzPts val="900"/>
              <a:buFont typeface="Montserrat"/>
              <a:buNone/>
              <a:defRPr sz="900" cap="none">
                <a:solidFill>
                  <a:schemeClr val="dk2"/>
                </a:solidFill>
                <a:latin typeface="Montserrat"/>
                <a:ea typeface="Montserrat"/>
                <a:cs typeface="Montserrat"/>
                <a:sym typeface="Montserrat"/>
              </a:defRPr>
            </a:lvl3pPr>
            <a:lvl4pPr marL="1828800" lvl="3" indent="-228600" algn="l" rtl="0">
              <a:lnSpc>
                <a:spcPct val="100000"/>
              </a:lnSpc>
              <a:spcBef>
                <a:spcPts val="0"/>
              </a:spcBef>
              <a:spcAft>
                <a:spcPts val="0"/>
              </a:spcAft>
              <a:buClr>
                <a:schemeClr val="dk2"/>
              </a:buClr>
              <a:buSzPts val="900"/>
              <a:buNone/>
              <a:defRPr sz="900" i="1" cap="none">
                <a:solidFill>
                  <a:schemeClr val="dk2"/>
                </a:solidFill>
                <a:latin typeface="Montserrat"/>
                <a:ea typeface="Montserrat"/>
                <a:cs typeface="Montserrat"/>
                <a:sym typeface="Montserrat"/>
              </a:defRPr>
            </a:lvl4pPr>
            <a:lvl5pPr marL="2286000" lvl="4" indent="-228600" algn="l" rtl="0">
              <a:lnSpc>
                <a:spcPct val="100000"/>
              </a:lnSpc>
              <a:spcBef>
                <a:spcPts val="0"/>
              </a:spcBef>
              <a:spcAft>
                <a:spcPts val="0"/>
              </a:spcAft>
              <a:buClr>
                <a:schemeClr val="dk2"/>
              </a:buClr>
              <a:buSzPts val="900"/>
              <a:buNone/>
              <a:defRPr sz="900" cap="none">
                <a:solidFill>
                  <a:schemeClr val="dk2"/>
                </a:solidFill>
                <a:latin typeface="Montserrat"/>
                <a:ea typeface="Montserrat"/>
                <a:cs typeface="Montserrat"/>
                <a:sym typeface="Montserrat"/>
              </a:defRPr>
            </a:lvl5pPr>
            <a:lvl6pPr marL="2743200" lvl="5"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6pPr>
            <a:lvl7pPr marL="3200400" lvl="6"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7pPr>
            <a:lvl8pPr marL="3657600" lvl="7"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8pPr>
            <a:lvl9pPr marL="4114800" lvl="8"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exte 1 colonne 8 1">
  <p:cSld name="TITLE_AND_TWO_COLUMNS_14">
    <p:spTree>
      <p:nvGrpSpPr>
        <p:cNvPr id="1" name="Shape 867"/>
        <p:cNvGrpSpPr/>
        <p:nvPr/>
      </p:nvGrpSpPr>
      <p:grpSpPr>
        <a:xfrm>
          <a:off x="0" y="0"/>
          <a:ext cx="0" cy="0"/>
          <a:chOff x="0" y="0"/>
          <a:chExt cx="0" cy="0"/>
        </a:xfrm>
      </p:grpSpPr>
      <p:sp>
        <p:nvSpPr>
          <p:cNvPr id="868" name="Google Shape;868;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869" name="Google Shape;869;p15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0" name="Google Shape;870;p15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71" name="Google Shape;871;p157"/>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872" name="Google Shape;872;p157"/>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873" name="Google Shape;873;p157"/>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exte 1 colonne">
  <p:cSld name="TITLE_AND_TWO_COLUMNS_15">
    <p:spTree>
      <p:nvGrpSpPr>
        <p:cNvPr id="1" name="Shape 874"/>
        <p:cNvGrpSpPr/>
        <p:nvPr/>
      </p:nvGrpSpPr>
      <p:grpSpPr>
        <a:xfrm>
          <a:off x="0" y="0"/>
          <a:ext cx="0" cy="0"/>
          <a:chOff x="0" y="0"/>
          <a:chExt cx="0" cy="0"/>
        </a:xfrm>
      </p:grpSpPr>
      <p:sp>
        <p:nvSpPr>
          <p:cNvPr id="875" name="Google Shape;875;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76" name="Google Shape;876;p15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7" name="Google Shape;877;p15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78" name="Google Shape;878;p15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879" name="Google Shape;879;p158"/>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880" name="Google Shape;880;p158"/>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exte 1 colonne 1">
  <p:cSld name="TITLE_AND_TWO_COLUMNS_16">
    <p:spTree>
      <p:nvGrpSpPr>
        <p:cNvPr id="1" name="Shape 881"/>
        <p:cNvGrpSpPr/>
        <p:nvPr/>
      </p:nvGrpSpPr>
      <p:grpSpPr>
        <a:xfrm>
          <a:off x="0" y="0"/>
          <a:ext cx="0" cy="0"/>
          <a:chOff x="0" y="0"/>
          <a:chExt cx="0" cy="0"/>
        </a:xfrm>
      </p:grpSpPr>
      <p:sp>
        <p:nvSpPr>
          <p:cNvPr id="882" name="Google Shape;882;p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83" name="Google Shape;883;p15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4" name="Google Shape;884;p15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85" name="Google Shape;885;p15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886" name="Google Shape;886;p159"/>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887" name="Google Shape;887;p159"/>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exte 2 colonnes">
  <p:cSld name="TITLE_ONLY_3">
    <p:spTree>
      <p:nvGrpSpPr>
        <p:cNvPr id="1" name="Shape 888"/>
        <p:cNvGrpSpPr/>
        <p:nvPr/>
      </p:nvGrpSpPr>
      <p:grpSpPr>
        <a:xfrm>
          <a:off x="0" y="0"/>
          <a:ext cx="0" cy="0"/>
          <a:chOff x="0" y="0"/>
          <a:chExt cx="0" cy="0"/>
        </a:xfrm>
      </p:grpSpPr>
      <p:sp>
        <p:nvSpPr>
          <p:cNvPr id="889" name="Google Shape;889;p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90" name="Google Shape;890;p16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1" name="Google Shape;891;p16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892" name="Google Shape;892;p16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893" name="Google Shape;893;p160"/>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894" name="Google Shape;894;p160"/>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895" name="Google Shape;895;p160"/>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exte+visuel">
  <p:cSld name="TITLE_AND_BODY_25">
    <p:spTree>
      <p:nvGrpSpPr>
        <p:cNvPr id="1" name="Shape 896"/>
        <p:cNvGrpSpPr/>
        <p:nvPr/>
      </p:nvGrpSpPr>
      <p:grpSpPr>
        <a:xfrm>
          <a:off x="0" y="0"/>
          <a:ext cx="0" cy="0"/>
          <a:chOff x="0" y="0"/>
          <a:chExt cx="0" cy="0"/>
        </a:xfrm>
      </p:grpSpPr>
      <p:sp>
        <p:nvSpPr>
          <p:cNvPr id="897" name="Google Shape;897;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898" name="Google Shape;898;p16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9" name="Google Shape;899;p16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900" name="Google Shape;900;p16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901" name="Google Shape;901;p161"/>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902" name="Google Shape;902;p161"/>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exte+visuel 2 1">
  <p:cSld name="TITLE_AND_BODY_1_1">
    <p:spTree>
      <p:nvGrpSpPr>
        <p:cNvPr id="1" name="Shape 903"/>
        <p:cNvGrpSpPr/>
        <p:nvPr/>
      </p:nvGrpSpPr>
      <p:grpSpPr>
        <a:xfrm>
          <a:off x="0" y="0"/>
          <a:ext cx="0" cy="0"/>
          <a:chOff x="0" y="0"/>
          <a:chExt cx="0" cy="0"/>
        </a:xfrm>
      </p:grpSpPr>
      <p:sp>
        <p:nvSpPr>
          <p:cNvPr id="904" name="Google Shape;904;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05" name="Google Shape;905;p16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6" name="Google Shape;906;p16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907" name="Google Shape;907;p16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908" name="Google Shape;908;p162"/>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909" name="Google Shape;909;p162"/>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xte + idée">
  <p:cSld name="BLANK_1">
    <p:bg>
      <p:bgPr>
        <a:blipFill>
          <a:blip r:embed="rId2">
            <a:alphaModFix/>
          </a:blip>
          <a:stretch>
            <a:fillRect/>
          </a:stretch>
        </a:blipFill>
        <a:effectLst/>
      </p:bgPr>
    </p:bg>
    <p:spTree>
      <p:nvGrpSpPr>
        <p:cNvPr id="1" name="Shape 910"/>
        <p:cNvGrpSpPr/>
        <p:nvPr/>
      </p:nvGrpSpPr>
      <p:grpSpPr>
        <a:xfrm>
          <a:off x="0" y="0"/>
          <a:ext cx="0" cy="0"/>
          <a:chOff x="0" y="0"/>
          <a:chExt cx="0" cy="0"/>
        </a:xfrm>
      </p:grpSpPr>
      <p:sp>
        <p:nvSpPr>
          <p:cNvPr id="911" name="Google Shape;911;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12" name="Google Shape;912;p163"/>
          <p:cNvSpPr/>
          <p:nvPr/>
        </p:nvSpPr>
        <p:spPr>
          <a:xfrm>
            <a:off x="5134750" y="1936475"/>
            <a:ext cx="2945100" cy="2162400"/>
          </a:xfrm>
          <a:prstGeom prst="roundRect">
            <a:avLst>
              <a:gd name="adj" fmla="val 1424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913" name="Google Shape;913;p163"/>
          <p:cNvSpPr txBox="1">
            <a:spLocks noGrp="1"/>
          </p:cNvSpPr>
          <p:nvPr>
            <p:ph type="title"/>
          </p:nvPr>
        </p:nvSpPr>
        <p:spPr>
          <a:xfrm>
            <a:off x="345900" y="574925"/>
            <a:ext cx="83706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14" name="Google Shape;914;p163"/>
          <p:cNvSpPr txBox="1">
            <a:spLocks noGrp="1"/>
          </p:cNvSpPr>
          <p:nvPr>
            <p:ph type="body" idx="1"/>
          </p:nvPr>
        </p:nvSpPr>
        <p:spPr>
          <a:xfrm>
            <a:off x="699450" y="1990675"/>
            <a:ext cx="3351900" cy="116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915" name="Google Shape;915;p163"/>
          <p:cNvSpPr txBox="1">
            <a:spLocks noGrp="1"/>
          </p:cNvSpPr>
          <p:nvPr>
            <p:ph type="body" idx="2"/>
          </p:nvPr>
        </p:nvSpPr>
        <p:spPr>
          <a:xfrm>
            <a:off x="5403400" y="2435975"/>
            <a:ext cx="2407800" cy="1163400"/>
          </a:xfrm>
          <a:prstGeom prst="rect">
            <a:avLst/>
          </a:prstGeom>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None/>
              <a:defRPr b="1">
                <a:solidFill>
                  <a:schemeClr val="lt1"/>
                </a:solidFill>
              </a:defRPr>
            </a:lvl1pPr>
            <a:lvl2pPr marL="914400" lvl="1" indent="-304800" rtl="0">
              <a:spcBef>
                <a:spcPts val="0"/>
              </a:spcBef>
              <a:spcAft>
                <a:spcPts val="0"/>
              </a:spcAft>
              <a:buClr>
                <a:schemeClr val="lt1"/>
              </a:buClr>
              <a:buSzPts val="1200"/>
              <a:buChar char="○"/>
              <a:defRPr b="1">
                <a:solidFill>
                  <a:schemeClr val="lt1"/>
                </a:solidFill>
              </a:defRPr>
            </a:lvl2pPr>
            <a:lvl3pPr marL="1371600" lvl="2" indent="-298450" rtl="0">
              <a:spcBef>
                <a:spcPts val="1600"/>
              </a:spcBef>
              <a:spcAft>
                <a:spcPts val="0"/>
              </a:spcAft>
              <a:buClr>
                <a:schemeClr val="lt1"/>
              </a:buClr>
              <a:buSzPts val="1100"/>
              <a:buChar char="■"/>
              <a:defRPr b="1">
                <a:solidFill>
                  <a:schemeClr val="lt1"/>
                </a:solidFill>
              </a:defRPr>
            </a:lvl3pPr>
            <a:lvl4pPr marL="1828800" lvl="3" indent="-298450" rtl="0">
              <a:spcBef>
                <a:spcPts val="1600"/>
              </a:spcBef>
              <a:spcAft>
                <a:spcPts val="0"/>
              </a:spcAft>
              <a:buClr>
                <a:schemeClr val="lt1"/>
              </a:buClr>
              <a:buSzPts val="1100"/>
              <a:buChar char="●"/>
              <a:defRPr b="1">
                <a:solidFill>
                  <a:schemeClr val="lt1"/>
                </a:solidFill>
              </a:defRPr>
            </a:lvl4pPr>
            <a:lvl5pPr marL="2286000" lvl="4" indent="-298450" rtl="0">
              <a:spcBef>
                <a:spcPts val="1600"/>
              </a:spcBef>
              <a:spcAft>
                <a:spcPts val="0"/>
              </a:spcAft>
              <a:buClr>
                <a:schemeClr val="lt1"/>
              </a:buClr>
              <a:buSzPts val="1100"/>
              <a:buChar char="○"/>
              <a:defRPr b="1">
                <a:solidFill>
                  <a:schemeClr val="lt1"/>
                </a:solidFill>
              </a:defRPr>
            </a:lvl5pPr>
            <a:lvl6pPr marL="2743200" lvl="5" indent="-298450" rtl="0">
              <a:spcBef>
                <a:spcPts val="1600"/>
              </a:spcBef>
              <a:spcAft>
                <a:spcPts val="0"/>
              </a:spcAft>
              <a:buClr>
                <a:schemeClr val="lt1"/>
              </a:buClr>
              <a:buSzPts val="1100"/>
              <a:buChar char="■"/>
              <a:defRPr b="1">
                <a:solidFill>
                  <a:schemeClr val="lt1"/>
                </a:solidFill>
              </a:defRPr>
            </a:lvl6pPr>
            <a:lvl7pPr marL="3200400" lvl="6" indent="-298450" rtl="0">
              <a:spcBef>
                <a:spcPts val="1600"/>
              </a:spcBef>
              <a:spcAft>
                <a:spcPts val="0"/>
              </a:spcAft>
              <a:buClr>
                <a:schemeClr val="lt1"/>
              </a:buClr>
              <a:buSzPts val="1100"/>
              <a:buChar char="●"/>
              <a:defRPr b="1">
                <a:solidFill>
                  <a:schemeClr val="lt1"/>
                </a:solidFill>
              </a:defRPr>
            </a:lvl7pPr>
            <a:lvl8pPr marL="3657600" lvl="7" indent="-298450" rtl="0">
              <a:spcBef>
                <a:spcPts val="1600"/>
              </a:spcBef>
              <a:spcAft>
                <a:spcPts val="0"/>
              </a:spcAft>
              <a:buClr>
                <a:schemeClr val="lt1"/>
              </a:buClr>
              <a:buSzPts val="1100"/>
              <a:buChar char="○"/>
              <a:defRPr b="1">
                <a:solidFill>
                  <a:schemeClr val="lt1"/>
                </a:solidFill>
              </a:defRPr>
            </a:lvl8pPr>
            <a:lvl9pPr marL="4114800" lvl="8" indent="-298450" rtl="0">
              <a:spcBef>
                <a:spcPts val="1600"/>
              </a:spcBef>
              <a:spcAft>
                <a:spcPts val="1600"/>
              </a:spcAft>
              <a:buClr>
                <a:schemeClr val="lt1"/>
              </a:buClr>
              <a:buSzPts val="1100"/>
              <a:buChar char="■"/>
              <a:defRPr b="1">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de fin ">
  <p:cSld name="SECTION_TITLE_AND_DESCRIPTION_2">
    <p:bg>
      <p:bgPr>
        <a:solidFill>
          <a:schemeClr val="accent5"/>
        </a:solid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79" name="Google Shape;79;p17"/>
          <p:cNvPicPr preferRelativeResize="0"/>
          <p:nvPr/>
        </p:nvPicPr>
        <p:blipFill>
          <a:blip r:embed="rId2">
            <a:alphaModFix/>
          </a:blip>
          <a:stretch>
            <a:fillRect/>
          </a:stretch>
        </p:blipFill>
        <p:spPr>
          <a:xfrm>
            <a:off x="2689512" y="1962325"/>
            <a:ext cx="3764977" cy="121884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exte+visuel 1">
  <p:cSld name="TITLE_AND_BODY_26">
    <p:spTree>
      <p:nvGrpSpPr>
        <p:cNvPr id="1" name="Shape 916"/>
        <p:cNvGrpSpPr/>
        <p:nvPr/>
      </p:nvGrpSpPr>
      <p:grpSpPr>
        <a:xfrm>
          <a:off x="0" y="0"/>
          <a:ext cx="0" cy="0"/>
          <a:chOff x="0" y="0"/>
          <a:chExt cx="0" cy="0"/>
        </a:xfrm>
      </p:grpSpPr>
      <p:sp>
        <p:nvSpPr>
          <p:cNvPr id="917" name="Google Shape;917;p1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18" name="Google Shape;918;p16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9" name="Google Shape;919;p16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920" name="Google Shape;920;p16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921" name="Google Shape;921;p164"/>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922" name="Google Shape;922;p164"/>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exte+visuel 5">
  <p:cSld name="TITLE_AND_BODY_27">
    <p:spTree>
      <p:nvGrpSpPr>
        <p:cNvPr id="1" name="Shape 923"/>
        <p:cNvGrpSpPr/>
        <p:nvPr/>
      </p:nvGrpSpPr>
      <p:grpSpPr>
        <a:xfrm>
          <a:off x="0" y="0"/>
          <a:ext cx="0" cy="0"/>
          <a:chOff x="0" y="0"/>
          <a:chExt cx="0" cy="0"/>
        </a:xfrm>
      </p:grpSpPr>
      <p:sp>
        <p:nvSpPr>
          <p:cNvPr id="924" name="Google Shape;924;p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25" name="Google Shape;925;p16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6" name="Google Shape;926;p16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927" name="Google Shape;927;p16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928" name="Google Shape;928;p165"/>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929" name="Google Shape;929;p165"/>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exte 1 colonne 4">
  <p:cSld name="TITLE_AND_TWO_COLUMNS_17">
    <p:spTree>
      <p:nvGrpSpPr>
        <p:cNvPr id="1" name="Shape 930"/>
        <p:cNvGrpSpPr/>
        <p:nvPr/>
      </p:nvGrpSpPr>
      <p:grpSpPr>
        <a:xfrm>
          <a:off x="0" y="0"/>
          <a:ext cx="0" cy="0"/>
          <a:chOff x="0" y="0"/>
          <a:chExt cx="0" cy="0"/>
        </a:xfrm>
      </p:grpSpPr>
      <p:sp>
        <p:nvSpPr>
          <p:cNvPr id="931" name="Google Shape;931;p1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32" name="Google Shape;932;p16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3" name="Google Shape;933;p16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934" name="Google Shape;934;p16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935" name="Google Shape;935;p166"/>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936" name="Google Shape;936;p166"/>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exte+visuel avec rappel partie en cours">
  <p:cSld name="TITLE_AND_BODY_8">
    <p:spTree>
      <p:nvGrpSpPr>
        <p:cNvPr id="1" name="Shape 937"/>
        <p:cNvGrpSpPr/>
        <p:nvPr/>
      </p:nvGrpSpPr>
      <p:grpSpPr>
        <a:xfrm>
          <a:off x="0" y="0"/>
          <a:ext cx="0" cy="0"/>
          <a:chOff x="0" y="0"/>
          <a:chExt cx="0" cy="0"/>
        </a:xfrm>
      </p:grpSpPr>
      <p:sp>
        <p:nvSpPr>
          <p:cNvPr id="938" name="Google Shape;938;p1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939" name="Google Shape;939;p16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940" name="Google Shape;940;p167"/>
          <p:cNvSpPr/>
          <p:nvPr/>
        </p:nvSpPr>
        <p:spPr>
          <a:xfrm>
            <a:off x="-245875" y="0"/>
            <a:ext cx="8907000" cy="489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sz="1200">
              <a:solidFill>
                <a:schemeClr val="lt1"/>
              </a:solidFill>
              <a:latin typeface="Poppins ExtraBold"/>
              <a:ea typeface="Poppins ExtraBold"/>
              <a:cs typeface="Poppins ExtraBold"/>
              <a:sym typeface="Poppins ExtraBold"/>
            </a:endParaRPr>
          </a:p>
        </p:txBody>
      </p:sp>
      <p:sp>
        <p:nvSpPr>
          <p:cNvPr id="941" name="Google Shape;941;p167"/>
          <p:cNvSpPr txBox="1">
            <a:spLocks noGrp="1"/>
          </p:cNvSpPr>
          <p:nvPr>
            <p:ph type="title"/>
          </p:nvPr>
        </p:nvSpPr>
        <p:spPr>
          <a:xfrm>
            <a:off x="345900" y="1678925"/>
            <a:ext cx="84522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42" name="Google Shape;942;p167"/>
          <p:cNvSpPr txBox="1">
            <a:spLocks noGrp="1"/>
          </p:cNvSpPr>
          <p:nvPr>
            <p:ph type="title" idx="2"/>
          </p:nvPr>
        </p:nvSpPr>
        <p:spPr>
          <a:xfrm>
            <a:off x="1497975" y="2578225"/>
            <a:ext cx="59250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43" name="Google Shape;943;p167"/>
          <p:cNvSpPr txBox="1">
            <a:spLocks noGrp="1"/>
          </p:cNvSpPr>
          <p:nvPr>
            <p:ph type="title" idx="3"/>
          </p:nvPr>
        </p:nvSpPr>
        <p:spPr>
          <a:xfrm>
            <a:off x="291050" y="57000"/>
            <a:ext cx="4168200" cy="316800"/>
          </a:xfrm>
          <a:prstGeom prst="rect">
            <a:avLst/>
          </a:prstGeom>
          <a:solidFill>
            <a:schemeClr val="dk2"/>
          </a:solidFill>
        </p:spPr>
        <p:txBody>
          <a:bodyPr spcFirstLastPara="1" wrap="square" lIns="91425" tIns="91425" rIns="91425" bIns="91425" anchor="t" anchorCtr="0">
            <a:noAutofit/>
          </a:bodyPr>
          <a:lstStyle>
            <a:lvl1pPr marL="0" marR="0" lvl="0" indent="0" rtl="0">
              <a:lnSpc>
                <a:spcPct val="100000"/>
              </a:lnSpc>
              <a:spcBef>
                <a:spcPts val="0"/>
              </a:spcBef>
              <a:spcAft>
                <a:spcPts val="0"/>
              </a:spcAft>
              <a:buNone/>
              <a:defRPr sz="12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948"/>
        <p:cNvGrpSpPr/>
        <p:nvPr/>
      </p:nvGrpSpPr>
      <p:grpSpPr>
        <a:xfrm>
          <a:off x="0" y="0"/>
          <a:ext cx="0" cy="0"/>
          <a:chOff x="0" y="0"/>
          <a:chExt cx="0" cy="0"/>
        </a:xfrm>
      </p:grpSpPr>
      <p:sp>
        <p:nvSpPr>
          <p:cNvPr id="949" name="Google Shape;949;p1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950" name="Google Shape;950;p169"/>
          <p:cNvPicPr preferRelativeResize="0"/>
          <p:nvPr/>
        </p:nvPicPr>
        <p:blipFill>
          <a:blip r:embed="rId2">
            <a:alphaModFix/>
          </a:blip>
          <a:stretch>
            <a:fillRect/>
          </a:stretch>
        </p:blipFill>
        <p:spPr>
          <a:xfrm>
            <a:off x="886425" y="581849"/>
            <a:ext cx="1581947" cy="512124"/>
          </a:xfrm>
          <a:prstGeom prst="rect">
            <a:avLst/>
          </a:prstGeom>
          <a:noFill/>
          <a:ln>
            <a:noFill/>
          </a:ln>
        </p:spPr>
      </p:pic>
      <p:sp>
        <p:nvSpPr>
          <p:cNvPr id="951" name="Google Shape;951;p169"/>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952" name="Google Shape;952;p169"/>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953" name="Google Shape;953;p169"/>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pic>
        <p:nvPicPr>
          <p:cNvPr id="954" name="Google Shape;954;p169"/>
          <p:cNvPicPr preferRelativeResize="0"/>
          <p:nvPr/>
        </p:nvPicPr>
        <p:blipFill>
          <a:blip r:embed="rId3">
            <a:alphaModFix/>
          </a:blip>
          <a:stretch>
            <a:fillRect/>
          </a:stretch>
        </p:blipFill>
        <p:spPr>
          <a:xfrm rot="5400000">
            <a:off x="5590750" y="3318530"/>
            <a:ext cx="594050" cy="161550"/>
          </a:xfrm>
          <a:prstGeom prst="rect">
            <a:avLst/>
          </a:prstGeom>
          <a:noFill/>
          <a:ln>
            <a:noFill/>
          </a:ln>
        </p:spPr>
      </p:pic>
      <p:sp>
        <p:nvSpPr>
          <p:cNvPr id="955" name="Google Shape;955;p169"/>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Mise en page personnalisée 2 1">
  <p:cSld name="CUSTOM_3_1">
    <p:bg>
      <p:bgPr>
        <a:blipFill>
          <a:blip r:embed="rId2">
            <a:alphaModFix/>
          </a:blip>
          <a:stretch>
            <a:fillRect/>
          </a:stretch>
        </a:blipFill>
        <a:effectLst/>
      </p:bgPr>
    </p:bg>
    <p:spTree>
      <p:nvGrpSpPr>
        <p:cNvPr id="1" name="Shape 956"/>
        <p:cNvGrpSpPr/>
        <p:nvPr/>
      </p:nvGrpSpPr>
      <p:grpSpPr>
        <a:xfrm>
          <a:off x="0" y="0"/>
          <a:ext cx="0" cy="0"/>
          <a:chOff x="0" y="0"/>
          <a:chExt cx="0" cy="0"/>
        </a:xfrm>
      </p:grpSpPr>
      <p:sp>
        <p:nvSpPr>
          <p:cNvPr id="957" name="Google Shape;957;p1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58" name="Google Shape;958;p1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blipFill>
          <a:blip r:embed="rId2">
            <a:alphaModFix/>
          </a:blip>
          <a:stretch>
            <a:fillRect/>
          </a:stretch>
        </a:blipFill>
        <a:effectLst/>
      </p:bgPr>
    </p:bg>
    <p:spTree>
      <p:nvGrpSpPr>
        <p:cNvPr id="1" name="Shape 959"/>
        <p:cNvGrpSpPr/>
        <p:nvPr/>
      </p:nvGrpSpPr>
      <p:grpSpPr>
        <a:xfrm>
          <a:off x="0" y="0"/>
          <a:ext cx="0" cy="0"/>
          <a:chOff x="0" y="0"/>
          <a:chExt cx="0" cy="0"/>
        </a:xfrm>
      </p:grpSpPr>
      <p:sp>
        <p:nvSpPr>
          <p:cNvPr id="960" name="Google Shape;960;p1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961"/>
        <p:cNvGrpSpPr/>
        <p:nvPr/>
      </p:nvGrpSpPr>
      <p:grpSpPr>
        <a:xfrm>
          <a:off x="0" y="0"/>
          <a:ext cx="0" cy="0"/>
          <a:chOff x="0" y="0"/>
          <a:chExt cx="0" cy="0"/>
        </a:xfrm>
      </p:grpSpPr>
      <p:sp>
        <p:nvSpPr>
          <p:cNvPr id="962" name="Google Shape;962;p17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63" name="Google Shape;963;p17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64" name="Google Shape;964;p1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re de partie">
  <p:cSld name="TITLE_8">
    <p:bg>
      <p:bgPr>
        <a:blipFill>
          <a:blip r:embed="rId2">
            <a:alphaModFix/>
          </a:blip>
          <a:stretch>
            <a:fillRect/>
          </a:stretch>
        </a:blipFill>
        <a:effectLst/>
      </p:bgPr>
    </p:bg>
    <p:spTree>
      <p:nvGrpSpPr>
        <p:cNvPr id="1" name="Shape 965"/>
        <p:cNvGrpSpPr/>
        <p:nvPr/>
      </p:nvGrpSpPr>
      <p:grpSpPr>
        <a:xfrm>
          <a:off x="0" y="0"/>
          <a:ext cx="0" cy="0"/>
          <a:chOff x="0" y="0"/>
          <a:chExt cx="0" cy="0"/>
        </a:xfrm>
      </p:grpSpPr>
      <p:sp>
        <p:nvSpPr>
          <p:cNvPr id="966" name="Google Shape;966;p173"/>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67" name="Google Shape;967;p1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968" name="Google Shape;968;p173"/>
          <p:cNvPicPr preferRelativeResize="0"/>
          <p:nvPr/>
        </p:nvPicPr>
        <p:blipFill>
          <a:blip r:embed="rId3">
            <a:alphaModFix/>
          </a:blip>
          <a:stretch>
            <a:fillRect/>
          </a:stretch>
        </p:blipFill>
        <p:spPr>
          <a:xfrm>
            <a:off x="8504050" y="4644500"/>
            <a:ext cx="454750" cy="330725"/>
          </a:xfrm>
          <a:prstGeom prst="rect">
            <a:avLst/>
          </a:prstGeom>
          <a:noFill/>
          <a:ln>
            <a:noFill/>
          </a:ln>
        </p:spPr>
      </p:pic>
      <p:sp>
        <p:nvSpPr>
          <p:cNvPr id="969" name="Google Shape;969;p173"/>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0" name="Google Shape;970;p173"/>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971"/>
        <p:cNvGrpSpPr/>
        <p:nvPr/>
      </p:nvGrpSpPr>
      <p:grpSpPr>
        <a:xfrm>
          <a:off x="0" y="0"/>
          <a:ext cx="0" cy="0"/>
          <a:chOff x="0" y="0"/>
          <a:chExt cx="0" cy="0"/>
        </a:xfrm>
      </p:grpSpPr>
      <p:sp>
        <p:nvSpPr>
          <p:cNvPr id="972" name="Google Shape;972;p174"/>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3" name="Google Shape;973;p1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974" name="Google Shape;974;p174"/>
          <p:cNvPicPr preferRelativeResize="0"/>
          <p:nvPr/>
        </p:nvPicPr>
        <p:blipFill>
          <a:blip r:embed="rId2">
            <a:alphaModFix/>
          </a:blip>
          <a:stretch>
            <a:fillRect/>
          </a:stretch>
        </p:blipFill>
        <p:spPr>
          <a:xfrm rot="5400000">
            <a:off x="4527237" y="2007662"/>
            <a:ext cx="89525" cy="440750"/>
          </a:xfrm>
          <a:prstGeom prst="rect">
            <a:avLst/>
          </a:prstGeom>
          <a:noFill/>
          <a:ln>
            <a:noFill/>
          </a:ln>
        </p:spPr>
      </p:pic>
      <p:sp>
        <p:nvSpPr>
          <p:cNvPr id="975" name="Google Shape;975;p174"/>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dée + image 1">
  <p:cSld name="SECTION_TITLE_AND_DESCRIPTION_1">
    <p:spTree>
      <p:nvGrpSpPr>
        <p:cNvPr id="1" name="Shape 80"/>
        <p:cNvGrpSpPr/>
        <p:nvPr/>
      </p:nvGrpSpPr>
      <p:grpSpPr>
        <a:xfrm>
          <a:off x="0" y="0"/>
          <a:ext cx="0" cy="0"/>
          <a:chOff x="0" y="0"/>
          <a:chExt cx="0" cy="0"/>
        </a:xfrm>
      </p:grpSpPr>
      <p:sp>
        <p:nvSpPr>
          <p:cNvPr id="81" name="Google Shape;8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82" name="Google Shape;82;p18"/>
          <p:cNvPicPr preferRelativeResize="0"/>
          <p:nvPr/>
        </p:nvPicPr>
        <p:blipFill rotWithShape="1">
          <a:blip r:embed="rId2">
            <a:alphaModFix/>
          </a:blip>
          <a:srcRect b="15682"/>
          <a:stretch/>
        </p:blipFill>
        <p:spPr>
          <a:xfrm>
            <a:off x="0" y="0"/>
            <a:ext cx="9144000" cy="5143499"/>
          </a:xfrm>
          <a:prstGeom prst="rect">
            <a:avLst/>
          </a:prstGeom>
          <a:noFill/>
          <a:ln>
            <a:noFill/>
          </a:ln>
        </p:spPr>
      </p:pic>
      <p:sp>
        <p:nvSpPr>
          <p:cNvPr id="83" name="Google Shape;83;p18"/>
          <p:cNvSpPr/>
          <p:nvPr/>
        </p:nvSpPr>
        <p:spPr>
          <a:xfrm>
            <a:off x="455425" y="670675"/>
            <a:ext cx="3810000" cy="13497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84" name="Google Shape;84;p18"/>
          <p:cNvSpPr txBox="1">
            <a:spLocks noGrp="1"/>
          </p:cNvSpPr>
          <p:nvPr>
            <p:ph type="title"/>
          </p:nvPr>
        </p:nvSpPr>
        <p:spPr>
          <a:xfrm>
            <a:off x="642500" y="819625"/>
            <a:ext cx="3349500" cy="105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blipFill>
          <a:blip r:embed="rId2">
            <a:alphaModFix/>
          </a:blip>
          <a:stretch>
            <a:fillRect/>
          </a:stretch>
        </a:blipFill>
        <a:effectLst/>
      </p:bgPr>
    </p:bg>
    <p:spTree>
      <p:nvGrpSpPr>
        <p:cNvPr id="1" name="Shape 976"/>
        <p:cNvGrpSpPr/>
        <p:nvPr/>
      </p:nvGrpSpPr>
      <p:grpSpPr>
        <a:xfrm>
          <a:off x="0" y="0"/>
          <a:ext cx="0" cy="0"/>
          <a:chOff x="0" y="0"/>
          <a:chExt cx="0" cy="0"/>
        </a:xfrm>
      </p:grpSpPr>
      <p:sp>
        <p:nvSpPr>
          <p:cNvPr id="977" name="Google Shape;977;p175"/>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78" name="Google Shape;978;p175"/>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979" name="Google Shape;979;p1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0"/>
        <p:cNvGrpSpPr/>
        <p:nvPr/>
      </p:nvGrpSpPr>
      <p:grpSpPr>
        <a:xfrm>
          <a:off x="0" y="0"/>
          <a:ext cx="0" cy="0"/>
          <a:chOff x="0" y="0"/>
          <a:chExt cx="0" cy="0"/>
        </a:xfrm>
      </p:grpSpPr>
      <p:sp>
        <p:nvSpPr>
          <p:cNvPr id="981" name="Google Shape;981;p1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82" name="Google Shape;982;p176"/>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83" name="Google Shape;983;p176"/>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984" name="Google Shape;984;p176"/>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985" name="Google Shape;985;p176"/>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6" name="Google Shape;986;p176"/>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blipFill>
          <a:blip r:embed="rId2">
            <a:alphaModFix/>
          </a:blip>
          <a:stretch>
            <a:fillRect/>
          </a:stretch>
        </a:blipFill>
        <a:effectLst/>
      </p:bgPr>
    </p:bg>
    <p:spTree>
      <p:nvGrpSpPr>
        <p:cNvPr id="1" name="Shape 987"/>
        <p:cNvGrpSpPr/>
        <p:nvPr/>
      </p:nvGrpSpPr>
      <p:grpSpPr>
        <a:xfrm>
          <a:off x="0" y="0"/>
          <a:ext cx="0" cy="0"/>
          <a:chOff x="0" y="0"/>
          <a:chExt cx="0" cy="0"/>
        </a:xfrm>
      </p:grpSpPr>
      <p:sp>
        <p:nvSpPr>
          <p:cNvPr id="988" name="Google Shape;988;p1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89" name="Google Shape;989;p177"/>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90" name="Google Shape;990;p177"/>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991"/>
        <p:cNvGrpSpPr/>
        <p:nvPr/>
      </p:nvGrpSpPr>
      <p:grpSpPr>
        <a:xfrm>
          <a:off x="0" y="0"/>
          <a:ext cx="0" cy="0"/>
          <a:chOff x="0" y="0"/>
          <a:chExt cx="0" cy="0"/>
        </a:xfrm>
      </p:grpSpPr>
      <p:sp>
        <p:nvSpPr>
          <p:cNvPr id="992" name="Google Shape;992;p1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93" name="Google Shape;993;p178"/>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94" name="Google Shape;994;p178"/>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re + schéma 1">
  <p:cSld name="MAIN_POINT">
    <p:bg>
      <p:bgPr>
        <a:blipFill>
          <a:blip r:embed="rId2">
            <a:alphaModFix/>
          </a:blip>
          <a:stretch>
            <a:fillRect/>
          </a:stretch>
        </a:blipFill>
        <a:effectLst/>
      </p:bgPr>
    </p:bg>
    <p:spTree>
      <p:nvGrpSpPr>
        <p:cNvPr id="1" name="Shape 995"/>
        <p:cNvGrpSpPr/>
        <p:nvPr/>
      </p:nvGrpSpPr>
      <p:grpSpPr>
        <a:xfrm>
          <a:off x="0" y="0"/>
          <a:ext cx="0" cy="0"/>
          <a:chOff x="0" y="0"/>
          <a:chExt cx="0" cy="0"/>
        </a:xfrm>
      </p:grpSpPr>
      <p:sp>
        <p:nvSpPr>
          <p:cNvPr id="996" name="Google Shape;996;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997" name="Google Shape;997;p179"/>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re + schéma 2">
  <p:cSld name="MAIN_POINT_1">
    <p:bg>
      <p:bgPr>
        <a:blipFill>
          <a:blip r:embed="rId2">
            <a:alphaModFix/>
          </a:blip>
          <a:stretch>
            <a:fillRect/>
          </a:stretch>
        </a:blipFill>
        <a:effectLst/>
      </p:bgPr>
    </p:bg>
    <p:spTree>
      <p:nvGrpSpPr>
        <p:cNvPr id="1" name="Shape 998"/>
        <p:cNvGrpSpPr/>
        <p:nvPr/>
      </p:nvGrpSpPr>
      <p:grpSpPr>
        <a:xfrm>
          <a:off x="0" y="0"/>
          <a:ext cx="0" cy="0"/>
          <a:chOff x="0" y="0"/>
          <a:chExt cx="0" cy="0"/>
        </a:xfrm>
      </p:grpSpPr>
      <p:sp>
        <p:nvSpPr>
          <p:cNvPr id="999" name="Google Shape;999;p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00" name="Google Shape;1000;p180"/>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blipFill>
          <a:blip r:embed="rId2">
            <a:alphaModFix/>
          </a:blip>
          <a:stretch>
            <a:fillRect/>
          </a:stretch>
        </a:blipFill>
        <a:effectLst/>
      </p:bgPr>
    </p:bg>
    <p:spTree>
      <p:nvGrpSpPr>
        <p:cNvPr id="1" name="Shape 1001"/>
        <p:cNvGrpSpPr/>
        <p:nvPr/>
      </p:nvGrpSpPr>
      <p:grpSpPr>
        <a:xfrm>
          <a:off x="0" y="0"/>
          <a:ext cx="0" cy="0"/>
          <a:chOff x="0" y="0"/>
          <a:chExt cx="0" cy="0"/>
        </a:xfrm>
      </p:grpSpPr>
      <p:sp>
        <p:nvSpPr>
          <p:cNvPr id="1002" name="Google Shape;1002;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03" name="Google Shape;1003;p181"/>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blipFill>
          <a:blip r:embed="rId2">
            <a:alphaModFix/>
          </a:blip>
          <a:stretch>
            <a:fillRect/>
          </a:stretch>
        </a:blipFill>
        <a:effectLst/>
      </p:bgPr>
    </p:bg>
    <p:spTree>
      <p:nvGrpSpPr>
        <p:cNvPr id="1" name="Shape 1004"/>
        <p:cNvGrpSpPr/>
        <p:nvPr/>
      </p:nvGrpSpPr>
      <p:grpSpPr>
        <a:xfrm>
          <a:off x="0" y="0"/>
          <a:ext cx="0" cy="0"/>
          <a:chOff x="0" y="0"/>
          <a:chExt cx="0" cy="0"/>
        </a:xfrm>
      </p:grpSpPr>
      <p:sp>
        <p:nvSpPr>
          <p:cNvPr id="1005" name="Google Shape;1005;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06" name="Google Shape;1006;p182"/>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07" name="Google Shape;1007;p182"/>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1008"/>
        <p:cNvGrpSpPr/>
        <p:nvPr/>
      </p:nvGrpSpPr>
      <p:grpSpPr>
        <a:xfrm>
          <a:off x="0" y="0"/>
          <a:ext cx="0" cy="0"/>
          <a:chOff x="0" y="0"/>
          <a:chExt cx="0" cy="0"/>
        </a:xfrm>
      </p:grpSpPr>
      <p:sp>
        <p:nvSpPr>
          <p:cNvPr id="1009" name="Google Shape;1009;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Idée forte 2">
  <p:cSld name="CAPTION_ONLY">
    <p:bg>
      <p:bgPr>
        <a:blipFill>
          <a:blip r:embed="rId2">
            <a:alphaModFix/>
          </a:blip>
          <a:stretch>
            <a:fillRect/>
          </a:stretch>
        </a:blipFill>
        <a:effectLst/>
      </p:bgPr>
    </p:bg>
    <p:spTree>
      <p:nvGrpSpPr>
        <p:cNvPr id="1" name="Shape 1010"/>
        <p:cNvGrpSpPr/>
        <p:nvPr/>
      </p:nvGrpSpPr>
      <p:grpSpPr>
        <a:xfrm>
          <a:off x="0" y="0"/>
          <a:ext cx="0" cy="0"/>
          <a:chOff x="0" y="0"/>
          <a:chExt cx="0" cy="0"/>
        </a:xfrm>
      </p:grpSpPr>
      <p:sp>
        <p:nvSpPr>
          <p:cNvPr id="1011" name="Google Shape;1011;p1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12" name="Google Shape;1012;p184"/>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13" name="Google Shape;1013;p184"/>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dée + image 2">
  <p:cSld name="SECTION_TITLE_AND_DESCRIPTION_1_1_1">
    <p:spTree>
      <p:nvGrpSpPr>
        <p:cNvPr id="1" name="Shape 85"/>
        <p:cNvGrpSpPr/>
        <p:nvPr/>
      </p:nvGrpSpPr>
      <p:grpSpPr>
        <a:xfrm>
          <a:off x="0" y="0"/>
          <a:ext cx="0" cy="0"/>
          <a:chOff x="0" y="0"/>
          <a:chExt cx="0" cy="0"/>
        </a:xfrm>
      </p:grpSpPr>
      <p:sp>
        <p:nvSpPr>
          <p:cNvPr id="86" name="Google Shape;8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87" name="Google Shape;87;p19"/>
          <p:cNvPicPr preferRelativeResize="0"/>
          <p:nvPr/>
        </p:nvPicPr>
        <p:blipFill rotWithShape="1">
          <a:blip r:embed="rId2">
            <a:alphaModFix/>
          </a:blip>
          <a:srcRect t="7813" b="7813"/>
          <a:stretch/>
        </p:blipFill>
        <p:spPr>
          <a:xfrm>
            <a:off x="0" y="0"/>
            <a:ext cx="9143997" cy="5142245"/>
          </a:xfrm>
          <a:prstGeom prst="rect">
            <a:avLst/>
          </a:prstGeom>
          <a:noFill/>
          <a:ln>
            <a:noFill/>
          </a:ln>
        </p:spPr>
      </p:pic>
      <p:sp>
        <p:nvSpPr>
          <p:cNvPr id="88" name="Google Shape;88;p19"/>
          <p:cNvSpPr/>
          <p:nvPr/>
        </p:nvSpPr>
        <p:spPr>
          <a:xfrm>
            <a:off x="455425" y="1896275"/>
            <a:ext cx="3810000" cy="1349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89" name="Google Shape;89;p19"/>
          <p:cNvSpPr txBox="1">
            <a:spLocks noGrp="1"/>
          </p:cNvSpPr>
          <p:nvPr>
            <p:ph type="title"/>
          </p:nvPr>
        </p:nvSpPr>
        <p:spPr>
          <a:xfrm>
            <a:off x="612100" y="21722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1014"/>
        <p:cNvGrpSpPr/>
        <p:nvPr/>
      </p:nvGrpSpPr>
      <p:grpSpPr>
        <a:xfrm>
          <a:off x="0" y="0"/>
          <a:ext cx="0" cy="0"/>
          <a:chOff x="0" y="0"/>
          <a:chExt cx="0" cy="0"/>
        </a:xfrm>
      </p:grpSpPr>
      <p:sp>
        <p:nvSpPr>
          <p:cNvPr id="1015" name="Google Shape;1015;p1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16" name="Google Shape;1016;p185"/>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017" name="Google Shape;1017;p185"/>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18" name="Google Shape;1018;p185"/>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19" name="Google Shape;1019;p185"/>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20" name="Google Shape;1020;p185"/>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Gros Titre 1  2">
  <p:cSld name="TITLE_6">
    <p:bg>
      <p:bgPr>
        <a:solidFill>
          <a:srgbClr val="5811E7"/>
        </a:solidFill>
        <a:effectLst/>
      </p:bgPr>
    </p:bg>
    <p:spTree>
      <p:nvGrpSpPr>
        <p:cNvPr id="1" name="Shape 1021"/>
        <p:cNvGrpSpPr/>
        <p:nvPr/>
      </p:nvGrpSpPr>
      <p:grpSpPr>
        <a:xfrm>
          <a:off x="0" y="0"/>
          <a:ext cx="0" cy="0"/>
          <a:chOff x="0" y="0"/>
          <a:chExt cx="0" cy="0"/>
        </a:xfrm>
      </p:grpSpPr>
      <p:sp>
        <p:nvSpPr>
          <p:cNvPr id="1022" name="Google Shape;1022;p1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Mise en page personnalisée 2 1 1">
  <p:cSld name="CUSTOM_3_1_1">
    <p:spTree>
      <p:nvGrpSpPr>
        <p:cNvPr id="1" name="Shape 1023"/>
        <p:cNvGrpSpPr/>
        <p:nvPr/>
      </p:nvGrpSpPr>
      <p:grpSpPr>
        <a:xfrm>
          <a:off x="0" y="0"/>
          <a:ext cx="0" cy="0"/>
          <a:chOff x="0" y="0"/>
          <a:chExt cx="0" cy="0"/>
        </a:xfrm>
      </p:grpSpPr>
      <p:pic>
        <p:nvPicPr>
          <p:cNvPr id="1024" name="Google Shape;1024;p187"/>
          <p:cNvPicPr preferRelativeResize="0"/>
          <p:nvPr/>
        </p:nvPicPr>
        <p:blipFill>
          <a:blip r:embed="rId2">
            <a:alphaModFix/>
          </a:blip>
          <a:stretch>
            <a:fillRect/>
          </a:stretch>
        </p:blipFill>
        <p:spPr>
          <a:xfrm>
            <a:off x="0" y="0"/>
            <a:ext cx="9063450" cy="473300"/>
          </a:xfrm>
          <a:prstGeom prst="rect">
            <a:avLst/>
          </a:prstGeom>
          <a:noFill/>
          <a:ln>
            <a:noFill/>
          </a:ln>
        </p:spPr>
      </p:pic>
      <p:sp>
        <p:nvSpPr>
          <p:cNvPr id="1025" name="Google Shape;1025;p187"/>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026" name="Google Shape;1026;p187"/>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027" name="Google Shape;1027;p187"/>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Gros Titre 1  2 1">
  <p:cSld name="TITLE_6_1">
    <p:bg>
      <p:bgPr>
        <a:blipFill>
          <a:blip r:embed="rId2">
            <a:alphaModFix/>
          </a:blip>
          <a:stretch>
            <a:fillRect/>
          </a:stretch>
        </a:blipFill>
        <a:effectLst/>
      </p:bgPr>
    </p:bg>
    <p:spTree>
      <p:nvGrpSpPr>
        <p:cNvPr id="1" name="Shape 1028"/>
        <p:cNvGrpSpPr/>
        <p:nvPr/>
      </p:nvGrpSpPr>
      <p:grpSpPr>
        <a:xfrm>
          <a:off x="0" y="0"/>
          <a:ext cx="0" cy="0"/>
          <a:chOff x="0" y="0"/>
          <a:chExt cx="0" cy="0"/>
        </a:xfrm>
      </p:grpSpPr>
      <p:sp>
        <p:nvSpPr>
          <p:cNvPr id="1029" name="Google Shape;1029;p1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030" name="Google Shape;1030;p188"/>
          <p:cNvPicPr preferRelativeResize="0"/>
          <p:nvPr/>
        </p:nvPicPr>
        <p:blipFill>
          <a:blip r:embed="rId3">
            <a:alphaModFix/>
          </a:blip>
          <a:stretch>
            <a:fillRect/>
          </a:stretch>
        </p:blipFill>
        <p:spPr>
          <a:xfrm>
            <a:off x="8436154" y="4634001"/>
            <a:ext cx="469492" cy="341881"/>
          </a:xfrm>
          <a:prstGeom prst="rect">
            <a:avLst/>
          </a:prstGeom>
          <a:noFill/>
          <a:ln>
            <a:noFill/>
          </a:ln>
        </p:spPr>
      </p:pic>
      <p:sp>
        <p:nvSpPr>
          <p:cNvPr id="1031" name="Google Shape;1031;p188"/>
          <p:cNvSpPr txBox="1">
            <a:spLocks noGrp="1"/>
          </p:cNvSpPr>
          <p:nvPr>
            <p:ph type="title"/>
          </p:nvPr>
        </p:nvSpPr>
        <p:spPr>
          <a:xfrm>
            <a:off x="1623900" y="1901450"/>
            <a:ext cx="6048600" cy="492600"/>
          </a:xfrm>
          <a:prstGeom prst="rect">
            <a:avLst/>
          </a:prstGeom>
        </p:spPr>
        <p:txBody>
          <a:bodyPr spcFirstLastPara="1" wrap="square" lIns="90000" tIns="91425" rIns="91425" bIns="91425" anchor="t" anchorCtr="0">
            <a:spAutoFit/>
          </a:bodyPr>
          <a:lstStyle>
            <a:lvl1pPr marL="0" marR="0" lvl="0" indent="0" algn="ctr" rtl="0">
              <a:lnSpc>
                <a:spcPct val="100000"/>
              </a:lnSpc>
              <a:spcBef>
                <a:spcPts val="0"/>
              </a:spcBef>
              <a:spcAft>
                <a:spcPts val="0"/>
              </a:spcAft>
              <a:buNone/>
              <a:defRPr sz="2500" b="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
        <p:nvSpPr>
          <p:cNvPr id="1032" name="Google Shape;1032;p188"/>
          <p:cNvSpPr txBox="1">
            <a:spLocks noGrp="1"/>
          </p:cNvSpPr>
          <p:nvPr>
            <p:ph type="title" idx="2"/>
          </p:nvPr>
        </p:nvSpPr>
        <p:spPr>
          <a:xfrm>
            <a:off x="1547700" y="957175"/>
            <a:ext cx="61248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8FEC6"/>
              </a:buClr>
              <a:buSzPts val="3300"/>
              <a:buFont typeface="Poppins ExtraBold"/>
              <a:buNone/>
              <a:defRPr sz="3300" b="0">
                <a:solidFill>
                  <a:srgbClr val="98FEC6"/>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Mise en page personnalisée 2">
  <p:cSld name="CUSTOM_3_2">
    <p:spTree>
      <p:nvGrpSpPr>
        <p:cNvPr id="1" name="Shape 1033"/>
        <p:cNvGrpSpPr/>
        <p:nvPr/>
      </p:nvGrpSpPr>
      <p:grpSpPr>
        <a:xfrm>
          <a:off x="0" y="0"/>
          <a:ext cx="0" cy="0"/>
          <a:chOff x="0" y="0"/>
          <a:chExt cx="0" cy="0"/>
        </a:xfrm>
      </p:grpSpPr>
      <p:pic>
        <p:nvPicPr>
          <p:cNvPr id="1034" name="Google Shape;1034;p189"/>
          <p:cNvPicPr preferRelativeResize="0"/>
          <p:nvPr/>
        </p:nvPicPr>
        <p:blipFill>
          <a:blip r:embed="rId2">
            <a:alphaModFix/>
          </a:blip>
          <a:stretch>
            <a:fillRect/>
          </a:stretch>
        </p:blipFill>
        <p:spPr>
          <a:xfrm>
            <a:off x="0" y="0"/>
            <a:ext cx="9063450" cy="473300"/>
          </a:xfrm>
          <a:prstGeom prst="rect">
            <a:avLst/>
          </a:prstGeom>
          <a:noFill/>
          <a:ln>
            <a:noFill/>
          </a:ln>
        </p:spPr>
      </p:pic>
      <p:sp>
        <p:nvSpPr>
          <p:cNvPr id="1035" name="Google Shape;1035;p189"/>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036" name="Google Shape;1036;p189"/>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037" name="Google Shape;1037;p189"/>
          <p:cNvSpPr txBox="1">
            <a:spLocks noGrp="1"/>
          </p:cNvSpPr>
          <p:nvPr>
            <p:ph type="title" idx="2"/>
          </p:nvPr>
        </p:nvSpPr>
        <p:spPr>
          <a:xfrm>
            <a:off x="6560800" y="1507175"/>
            <a:ext cx="2461200" cy="2861100"/>
          </a:xfrm>
          <a:prstGeom prst="rect">
            <a:avLst/>
          </a:prstGeom>
          <a:solidFill>
            <a:srgbClr val="5811E7"/>
          </a:solidFill>
        </p:spPr>
        <p:txBody>
          <a:bodyPr spcFirstLastPara="1" wrap="square" lIns="270000" tIns="342000" rIns="270000" bIns="342000" anchor="t" anchorCtr="0">
            <a:spAutoFit/>
          </a:bodyPr>
          <a:lstStyle>
            <a:lvl1pPr lvl="0" rtl="0">
              <a:spcBef>
                <a:spcPts val="0"/>
              </a:spcBef>
              <a:spcAft>
                <a:spcPts val="0"/>
              </a:spcAft>
              <a:buClr>
                <a:schemeClr val="lt1"/>
              </a:buClr>
              <a:buSzPts val="1300"/>
              <a:buFont typeface="Poppins ExtraBold"/>
              <a:buNone/>
              <a:defRPr sz="13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
        <p:nvSpPr>
          <p:cNvPr id="1038" name="Google Shape;1038;p189"/>
          <p:cNvSpPr txBox="1">
            <a:spLocks noGrp="1"/>
          </p:cNvSpPr>
          <p:nvPr>
            <p:ph type="title" idx="3"/>
          </p:nvPr>
        </p:nvSpPr>
        <p:spPr>
          <a:xfrm>
            <a:off x="273800" y="4772625"/>
            <a:ext cx="8520600" cy="338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000" b="0" i="1">
                <a:solidFill>
                  <a:srgbClr val="310586"/>
                </a:solidFill>
                <a:latin typeface="Montserrat"/>
                <a:ea typeface="Montserrat"/>
                <a:cs typeface="Montserrat"/>
                <a:sym typeface="Montserrat"/>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exte 1 colonne 6">
  <p:cSld name="TITLE_AND_TWO_COLUMNS_6">
    <p:spTree>
      <p:nvGrpSpPr>
        <p:cNvPr id="1" name="Shape 1039"/>
        <p:cNvGrpSpPr/>
        <p:nvPr/>
      </p:nvGrpSpPr>
      <p:grpSpPr>
        <a:xfrm>
          <a:off x="0" y="0"/>
          <a:ext cx="0" cy="0"/>
          <a:chOff x="0" y="0"/>
          <a:chExt cx="0" cy="0"/>
        </a:xfrm>
      </p:grpSpPr>
      <p:sp>
        <p:nvSpPr>
          <p:cNvPr id="1040" name="Google Shape;1040;p1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041" name="Google Shape;1041;p19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2" name="Google Shape;1042;p190"/>
          <p:cNvPicPr preferRelativeResize="0"/>
          <p:nvPr/>
        </p:nvPicPr>
        <p:blipFill rotWithShape="1">
          <a:blip r:embed="rId2">
            <a:alphaModFix/>
          </a:blip>
          <a:srcRect t="5571" b="5562"/>
          <a:stretch/>
        </p:blipFill>
        <p:spPr>
          <a:xfrm>
            <a:off x="86500" y="159479"/>
            <a:ext cx="887204" cy="423092"/>
          </a:xfrm>
          <a:prstGeom prst="rect">
            <a:avLst/>
          </a:prstGeom>
          <a:noFill/>
          <a:ln>
            <a:noFill/>
          </a:ln>
        </p:spPr>
      </p:pic>
      <p:sp>
        <p:nvSpPr>
          <p:cNvPr id="1043" name="Google Shape;1043;p190"/>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200"/>
              <a:buFont typeface="Calibri"/>
              <a:buNone/>
              <a:defRPr sz="44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4" name="Google Shape;1044;p190"/>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D82C3"/>
              </a:buClr>
              <a:buSzPts val="1500"/>
              <a:buFont typeface="Exo 2 Light"/>
              <a:buNone/>
              <a:defRPr sz="1500" b="0" i="0" u="none" strike="noStrike" cap="none">
                <a:solidFill>
                  <a:srgbClr val="0D82C3"/>
                </a:solidFill>
                <a:latin typeface="Exo 2 Light"/>
                <a:ea typeface="Exo 2 Light"/>
                <a:cs typeface="Exo 2 Light"/>
                <a:sym typeface="Exo 2 Light"/>
              </a:defRPr>
            </a:lvl1pPr>
            <a:lvl2pPr marR="0" lvl="1" algn="l" rtl="0">
              <a:lnSpc>
                <a:spcPct val="115000"/>
              </a:lnSpc>
              <a:spcBef>
                <a:spcPts val="16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15000"/>
              </a:lnSpc>
              <a:spcBef>
                <a:spcPts val="16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15000"/>
              </a:lnSpc>
              <a:spcBef>
                <a:spcPts val="1600"/>
              </a:spcBef>
              <a:spcAft>
                <a:spcPts val="1600"/>
              </a:spcAft>
              <a:buClr>
                <a:schemeClr val="dk1"/>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5" name="Google Shape;1045;p190"/>
          <p:cNvSpPr txBox="1">
            <a:spLocks noGrp="1"/>
          </p:cNvSpPr>
          <p:nvPr>
            <p:ph type="body" idx="2"/>
          </p:nvPr>
        </p:nvSpPr>
        <p:spPr>
          <a:xfrm>
            <a:off x="1360000" y="1598775"/>
            <a:ext cx="6842100" cy="3224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1pPr>
            <a:lvl2pPr marL="914400" marR="0" lvl="1"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2pPr>
            <a:lvl3pPr marL="1371600" marR="0" lvl="2"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3pPr>
            <a:lvl4pPr marL="1828800" marR="0" lvl="3"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4pPr>
            <a:lvl5pPr marL="2286000" marR="0" lvl="4"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5pPr>
            <a:lvl6pPr marL="2743200" marR="0" lvl="5"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6pPr>
            <a:lvl7pPr marL="3200400" marR="0" lvl="6"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7pPr>
            <a:lvl8pPr marL="3657600" marR="0" lvl="7"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_TITLE_AND_DESCRIPTION_1">
  <p:cSld name="SECTION_TITLE_AND_DESCRIPTION_1">
    <p:spTree>
      <p:nvGrpSpPr>
        <p:cNvPr id="1" name="Shape 1046"/>
        <p:cNvGrpSpPr/>
        <p:nvPr/>
      </p:nvGrpSpPr>
      <p:grpSpPr>
        <a:xfrm>
          <a:off x="0" y="0"/>
          <a:ext cx="0" cy="0"/>
          <a:chOff x="0" y="0"/>
          <a:chExt cx="0" cy="0"/>
        </a:xfrm>
      </p:grpSpPr>
      <p:sp>
        <p:nvSpPr>
          <p:cNvPr id="1047" name="Google Shape;1047;p19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49" name="Google Shape;1049;p19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50" name="Google Shape;1050;p19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Clr>
                <a:schemeClr val="dk1"/>
              </a:buClr>
              <a:buSzPts val="1200"/>
              <a:buChar char="●"/>
              <a:defRPr>
                <a:solidFill>
                  <a:schemeClr val="dk1"/>
                </a:solidFill>
              </a:defRPr>
            </a:lvl1pPr>
            <a:lvl2pPr marL="914400" lvl="1" indent="-304800" rtl="0">
              <a:spcBef>
                <a:spcPts val="1600"/>
              </a:spcBef>
              <a:spcAft>
                <a:spcPts val="0"/>
              </a:spcAft>
              <a:buClr>
                <a:schemeClr val="dk1"/>
              </a:buClr>
              <a:buSzPts val="12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1051" name="Google Shape;1051;p1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052"/>
        <p:cNvGrpSpPr/>
        <p:nvPr/>
      </p:nvGrpSpPr>
      <p:grpSpPr>
        <a:xfrm>
          <a:off x="0" y="0"/>
          <a:ext cx="0" cy="0"/>
          <a:chOff x="0" y="0"/>
          <a:chExt cx="0" cy="0"/>
        </a:xfrm>
      </p:grpSpPr>
      <p:sp>
        <p:nvSpPr>
          <p:cNvPr id="1053" name="Google Shape;1053;p1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054" name="Google Shape;1054;p1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55" name="Google Shape;1055;p1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exte+visuel 7">
  <p:cSld name="TITLE_AND_BODY_13">
    <p:spTree>
      <p:nvGrpSpPr>
        <p:cNvPr id="1" name="Shape 1056"/>
        <p:cNvGrpSpPr/>
        <p:nvPr/>
      </p:nvGrpSpPr>
      <p:grpSpPr>
        <a:xfrm>
          <a:off x="0" y="0"/>
          <a:ext cx="0" cy="0"/>
          <a:chOff x="0" y="0"/>
          <a:chExt cx="0" cy="0"/>
        </a:xfrm>
      </p:grpSpPr>
      <p:sp>
        <p:nvSpPr>
          <p:cNvPr id="1057" name="Google Shape;1057;p1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58" name="Google Shape;1058;p19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9" name="Google Shape;1059;p19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060" name="Google Shape;1060;p19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061" name="Google Shape;1061;p193"/>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062" name="Google Shape;1062;p193"/>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exte+visuel 8">
  <p:cSld name="TITLE_AND_BODY_14">
    <p:spTree>
      <p:nvGrpSpPr>
        <p:cNvPr id="1" name="Shape 1063"/>
        <p:cNvGrpSpPr/>
        <p:nvPr/>
      </p:nvGrpSpPr>
      <p:grpSpPr>
        <a:xfrm>
          <a:off x="0" y="0"/>
          <a:ext cx="0" cy="0"/>
          <a:chOff x="0" y="0"/>
          <a:chExt cx="0" cy="0"/>
        </a:xfrm>
      </p:grpSpPr>
      <p:sp>
        <p:nvSpPr>
          <p:cNvPr id="1064" name="Google Shape;1064;p1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65" name="Google Shape;1065;p19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6" name="Google Shape;1066;p19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067" name="Google Shape;1067;p19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068" name="Google Shape;1068;p194"/>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069" name="Google Shape;1069;p194"/>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dée + image 3">
  <p:cSld name="SECTION_TITLE_AND_DESCRIPTION_1_1_1_1">
    <p:spTree>
      <p:nvGrpSpPr>
        <p:cNvPr id="1" name="Shape 90"/>
        <p:cNvGrpSpPr/>
        <p:nvPr/>
      </p:nvGrpSpPr>
      <p:grpSpPr>
        <a:xfrm>
          <a:off x="0" y="0"/>
          <a:ext cx="0" cy="0"/>
          <a:chOff x="0" y="0"/>
          <a:chExt cx="0" cy="0"/>
        </a:xfrm>
      </p:grpSpPr>
      <p:pic>
        <p:nvPicPr>
          <p:cNvPr id="91" name="Google Shape;91;p20"/>
          <p:cNvPicPr preferRelativeResize="0"/>
          <p:nvPr/>
        </p:nvPicPr>
        <p:blipFill rotWithShape="1">
          <a:blip r:embed="rId2">
            <a:alphaModFix/>
          </a:blip>
          <a:srcRect t="7813" b="7813"/>
          <a:stretch/>
        </p:blipFill>
        <p:spPr>
          <a:xfrm>
            <a:off x="0" y="0"/>
            <a:ext cx="9143997" cy="5142245"/>
          </a:xfrm>
          <a:prstGeom prst="rect">
            <a:avLst/>
          </a:prstGeom>
          <a:noFill/>
          <a:ln>
            <a:noFill/>
          </a:ln>
        </p:spPr>
      </p:pic>
      <p:sp>
        <p:nvSpPr>
          <p:cNvPr id="92" name="Google Shape;92;p20"/>
          <p:cNvSpPr/>
          <p:nvPr/>
        </p:nvSpPr>
        <p:spPr>
          <a:xfrm>
            <a:off x="455425" y="670675"/>
            <a:ext cx="3810000" cy="13497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93" name="Google Shape;93;p20"/>
          <p:cNvSpPr txBox="1">
            <a:spLocks noGrp="1"/>
          </p:cNvSpPr>
          <p:nvPr>
            <p:ph type="title"/>
          </p:nvPr>
        </p:nvSpPr>
        <p:spPr>
          <a:xfrm>
            <a:off x="612100" y="9530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exte+visuel 1 1">
  <p:cSld name="TITLE_AND_BODY_9_1">
    <p:spTree>
      <p:nvGrpSpPr>
        <p:cNvPr id="1" name="Shape 1070"/>
        <p:cNvGrpSpPr/>
        <p:nvPr/>
      </p:nvGrpSpPr>
      <p:grpSpPr>
        <a:xfrm>
          <a:off x="0" y="0"/>
          <a:ext cx="0" cy="0"/>
          <a:chOff x="0" y="0"/>
          <a:chExt cx="0" cy="0"/>
        </a:xfrm>
      </p:grpSpPr>
      <p:sp>
        <p:nvSpPr>
          <p:cNvPr id="1071" name="Google Shape;1071;p1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72" name="Google Shape;1072;p19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3" name="Google Shape;1073;p19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074" name="Google Shape;1074;p19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075" name="Google Shape;1075;p195"/>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076" name="Google Shape;1076;p195"/>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exte+visuel 5 1 1">
  <p:cSld name="TITLE_AND_BODY_1_9_1">
    <p:spTree>
      <p:nvGrpSpPr>
        <p:cNvPr id="1" name="Shape 1077"/>
        <p:cNvGrpSpPr/>
        <p:nvPr/>
      </p:nvGrpSpPr>
      <p:grpSpPr>
        <a:xfrm>
          <a:off x="0" y="0"/>
          <a:ext cx="0" cy="0"/>
          <a:chOff x="0" y="0"/>
          <a:chExt cx="0" cy="0"/>
        </a:xfrm>
      </p:grpSpPr>
      <p:sp>
        <p:nvSpPr>
          <p:cNvPr id="1078" name="Google Shape;1078;p196"/>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079" name="Google Shape;1079;p19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0" name="Google Shape;1080;p19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081" name="Google Shape;1081;p196"/>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082" name="Google Shape;1082;p196"/>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083" name="Google Shape;1083;p196"/>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exte+visuel 9">
  <p:cSld name="TITLE_AND_BODY_15">
    <p:spTree>
      <p:nvGrpSpPr>
        <p:cNvPr id="1" name="Shape 1084"/>
        <p:cNvGrpSpPr/>
        <p:nvPr/>
      </p:nvGrpSpPr>
      <p:grpSpPr>
        <a:xfrm>
          <a:off x="0" y="0"/>
          <a:ext cx="0" cy="0"/>
          <a:chOff x="0" y="0"/>
          <a:chExt cx="0" cy="0"/>
        </a:xfrm>
      </p:grpSpPr>
      <p:sp>
        <p:nvSpPr>
          <p:cNvPr id="1085" name="Google Shape;1085;p1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86" name="Google Shape;1086;p19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7" name="Google Shape;1087;p19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088" name="Google Shape;1088;p19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089" name="Google Shape;1089;p197"/>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090" name="Google Shape;1090;p197"/>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exte 1 colonne 2">
  <p:cSld name="TITLE_AND_TWO_COLUMNS_2">
    <p:spTree>
      <p:nvGrpSpPr>
        <p:cNvPr id="1" name="Shape 1091"/>
        <p:cNvGrpSpPr/>
        <p:nvPr/>
      </p:nvGrpSpPr>
      <p:grpSpPr>
        <a:xfrm>
          <a:off x="0" y="0"/>
          <a:ext cx="0" cy="0"/>
          <a:chOff x="0" y="0"/>
          <a:chExt cx="0" cy="0"/>
        </a:xfrm>
      </p:grpSpPr>
      <p:sp>
        <p:nvSpPr>
          <p:cNvPr id="1092" name="Google Shape;1092;p1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093" name="Google Shape;1093;p19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4" name="Google Shape;1094;p19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095" name="Google Shape;1095;p198"/>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096" name="Google Shape;1096;p198"/>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097" name="Google Shape;1097;p198"/>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Mise en page personnalisée 4">
  <p:cSld name="CUSTOM_5">
    <p:spTree>
      <p:nvGrpSpPr>
        <p:cNvPr id="1" name="Shape 1098"/>
        <p:cNvGrpSpPr/>
        <p:nvPr/>
      </p:nvGrpSpPr>
      <p:grpSpPr>
        <a:xfrm>
          <a:off x="0" y="0"/>
          <a:ext cx="0" cy="0"/>
          <a:chOff x="0" y="0"/>
          <a:chExt cx="0" cy="0"/>
        </a:xfrm>
      </p:grpSpPr>
      <p:sp>
        <p:nvSpPr>
          <p:cNvPr id="1099" name="Google Shape;1099;p199"/>
          <p:cNvSpPr txBox="1"/>
          <p:nvPr/>
        </p:nvSpPr>
        <p:spPr>
          <a:xfrm>
            <a:off x="467265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Lyon</a:t>
            </a:r>
            <a:endParaRPr sz="1100">
              <a:solidFill>
                <a:srgbClr val="595959"/>
              </a:solidFill>
              <a:latin typeface="Poppins SemiBold"/>
              <a:ea typeface="Poppins SemiBold"/>
              <a:cs typeface="Poppins SemiBold"/>
              <a:sym typeface="Poppins SemiBold"/>
            </a:endParaRPr>
          </a:p>
        </p:txBody>
      </p:sp>
      <p:sp>
        <p:nvSpPr>
          <p:cNvPr id="1100" name="Google Shape;1100;p199"/>
          <p:cNvSpPr txBox="1"/>
          <p:nvPr/>
        </p:nvSpPr>
        <p:spPr>
          <a:xfrm>
            <a:off x="6881875" y="2932050"/>
            <a:ext cx="254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Strasbourg</a:t>
            </a:r>
            <a:endParaRPr sz="1100">
              <a:solidFill>
                <a:srgbClr val="595959"/>
              </a:solidFill>
              <a:latin typeface="Poppins SemiBold"/>
              <a:ea typeface="Poppins SemiBold"/>
              <a:cs typeface="Poppins SemiBold"/>
              <a:sym typeface="Poppins SemiBold"/>
            </a:endParaRPr>
          </a:p>
        </p:txBody>
      </p:sp>
      <p:sp>
        <p:nvSpPr>
          <p:cNvPr id="1101" name="Google Shape;1101;p199"/>
          <p:cNvSpPr txBox="1"/>
          <p:nvPr/>
        </p:nvSpPr>
        <p:spPr>
          <a:xfrm>
            <a:off x="2408675" y="2932050"/>
            <a:ext cx="211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Nantes</a:t>
            </a:r>
            <a:endParaRPr sz="1100">
              <a:solidFill>
                <a:srgbClr val="595959"/>
              </a:solidFill>
              <a:latin typeface="Poppins SemiBold"/>
              <a:ea typeface="Poppins SemiBold"/>
              <a:cs typeface="Poppins SemiBold"/>
              <a:sym typeface="Poppins SemiBold"/>
            </a:endParaRPr>
          </a:p>
        </p:txBody>
      </p:sp>
      <p:sp>
        <p:nvSpPr>
          <p:cNvPr id="1102" name="Google Shape;1102;p199"/>
          <p:cNvSpPr txBox="1"/>
          <p:nvPr/>
        </p:nvSpPr>
        <p:spPr>
          <a:xfrm>
            <a:off x="30190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Paris</a:t>
            </a:r>
            <a:endParaRPr sz="1100">
              <a:solidFill>
                <a:srgbClr val="595959"/>
              </a:solidFill>
              <a:latin typeface="Poppins SemiBold"/>
              <a:ea typeface="Poppins SemiBold"/>
              <a:cs typeface="Poppins SemiBold"/>
              <a:sym typeface="Poppins SemiBold"/>
            </a:endParaRPr>
          </a:p>
        </p:txBody>
      </p:sp>
      <p:sp>
        <p:nvSpPr>
          <p:cNvPr id="1103" name="Google Shape;1103;p199"/>
          <p:cNvSpPr/>
          <p:nvPr/>
        </p:nvSpPr>
        <p:spPr>
          <a:xfrm flipH="1">
            <a:off x="2357813" y="1238175"/>
            <a:ext cx="65400" cy="4694700"/>
          </a:xfrm>
          <a:prstGeom prst="mathMinus">
            <a:avLst>
              <a:gd name="adj1" fmla="val 23520"/>
            </a:avLst>
          </a:prstGeom>
          <a:solidFill>
            <a:srgbClr val="EDD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104" name="Google Shape;1104;p199"/>
          <p:cNvSpPr/>
          <p:nvPr/>
        </p:nvSpPr>
        <p:spPr>
          <a:xfrm flipH="1">
            <a:off x="236500" y="1238175"/>
            <a:ext cx="65400" cy="4694700"/>
          </a:xfrm>
          <a:prstGeom prst="mathMinus">
            <a:avLst>
              <a:gd name="adj1" fmla="val 23520"/>
            </a:avLst>
          </a:prstGeom>
          <a:solidFill>
            <a:srgbClr val="5811E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105" name="Google Shape;1105;p199"/>
          <p:cNvSpPr/>
          <p:nvPr/>
        </p:nvSpPr>
        <p:spPr>
          <a:xfrm flipH="1">
            <a:off x="4619850" y="1238175"/>
            <a:ext cx="65400" cy="4694700"/>
          </a:xfrm>
          <a:prstGeom prst="mathMinus">
            <a:avLst>
              <a:gd name="adj1" fmla="val 23520"/>
            </a:avLst>
          </a:prstGeom>
          <a:solidFill>
            <a:srgbClr val="31BF8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106" name="Google Shape;1106;p199"/>
          <p:cNvSpPr/>
          <p:nvPr/>
        </p:nvSpPr>
        <p:spPr>
          <a:xfrm flipH="1">
            <a:off x="6816475" y="1238175"/>
            <a:ext cx="65400" cy="4694700"/>
          </a:xfrm>
          <a:prstGeom prst="mathMinus">
            <a:avLst>
              <a:gd name="adj1" fmla="val 23520"/>
            </a:avLst>
          </a:prstGeom>
          <a:solidFill>
            <a:srgbClr val="F8513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107" name="Google Shape;1107;p199"/>
          <p:cNvSpPr txBox="1"/>
          <p:nvPr/>
        </p:nvSpPr>
        <p:spPr>
          <a:xfrm>
            <a:off x="308563" y="3360225"/>
            <a:ext cx="2048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La Plaine</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30-32 rue Proudhon,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93 210 Saint-Denis</a:t>
            </a:r>
            <a:endParaRPr sz="1000">
              <a:solidFill>
                <a:srgbClr val="666666"/>
              </a:solidFill>
              <a:latin typeface="Montserrat"/>
              <a:ea typeface="Montserrat"/>
              <a:cs typeface="Montserrat"/>
              <a:sym typeface="Montserrat"/>
            </a:endParaRPr>
          </a:p>
        </p:txBody>
      </p:sp>
      <p:sp>
        <p:nvSpPr>
          <p:cNvPr id="1108" name="Google Shape;1108;p199"/>
          <p:cNvSpPr txBox="1"/>
          <p:nvPr/>
        </p:nvSpPr>
        <p:spPr>
          <a:xfrm>
            <a:off x="2424375" y="3360225"/>
            <a:ext cx="1413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4 Place François II,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44 200 Nantes </a:t>
            </a:r>
            <a:br>
              <a:rPr lang="fr" sz="1000">
                <a:solidFill>
                  <a:srgbClr val="595959"/>
                </a:solidFill>
                <a:latin typeface="Montserrat"/>
                <a:ea typeface="Montserrat"/>
                <a:cs typeface="Montserrat"/>
                <a:sym typeface="Montserrat"/>
              </a:rPr>
            </a:br>
            <a:endParaRPr sz="1000">
              <a:solidFill>
                <a:srgbClr val="595959"/>
              </a:solidFill>
              <a:highlight>
                <a:srgbClr val="FFFFFF"/>
              </a:highlight>
              <a:latin typeface="Montserrat"/>
              <a:ea typeface="Montserrat"/>
              <a:cs typeface="Montserrat"/>
              <a:sym typeface="Montserrat"/>
            </a:endParaRPr>
          </a:p>
        </p:txBody>
      </p:sp>
      <p:sp>
        <p:nvSpPr>
          <p:cNvPr id="1109" name="Google Shape;1109;p199"/>
          <p:cNvSpPr txBox="1"/>
          <p:nvPr/>
        </p:nvSpPr>
        <p:spPr>
          <a:xfrm>
            <a:off x="4666300" y="3360225"/>
            <a:ext cx="2787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Lyon</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77 Bd de Stalingrad,</a:t>
            </a:r>
            <a:br>
              <a:rPr lang="fr" sz="1000">
                <a:solidFill>
                  <a:srgbClr val="666666"/>
                </a:solidFill>
                <a:latin typeface="Montserrat"/>
                <a:ea typeface="Montserrat"/>
                <a:cs typeface="Montserrat"/>
                <a:sym typeface="Montserrat"/>
              </a:rPr>
            </a:br>
            <a:r>
              <a:rPr lang="fr" sz="1000">
                <a:solidFill>
                  <a:srgbClr val="666666"/>
                </a:solidFill>
                <a:latin typeface="Montserrat"/>
                <a:ea typeface="Montserrat"/>
                <a:cs typeface="Montserrat"/>
                <a:sym typeface="Montserrat"/>
              </a:rPr>
              <a:t>69 100 Villeurbanne</a:t>
            </a:r>
            <a:endParaRPr sz="1000">
              <a:solidFill>
                <a:srgbClr val="666666"/>
              </a:solidFill>
              <a:latin typeface="Montserrat"/>
              <a:ea typeface="Montserrat"/>
              <a:cs typeface="Montserrat"/>
              <a:sym typeface="Montserrat"/>
            </a:endParaRPr>
          </a:p>
        </p:txBody>
      </p:sp>
      <p:sp>
        <p:nvSpPr>
          <p:cNvPr id="1110" name="Google Shape;1110;p199"/>
          <p:cNvSpPr txBox="1"/>
          <p:nvPr/>
        </p:nvSpPr>
        <p:spPr>
          <a:xfrm>
            <a:off x="6881875" y="3371375"/>
            <a:ext cx="259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La Plage Digitale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13 rue Jacques Peirotes,</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67 000 Strasbourg</a:t>
            </a:r>
            <a:endParaRPr sz="1000">
              <a:solidFill>
                <a:srgbClr val="666666"/>
              </a:solidFill>
              <a:latin typeface="Montserrat"/>
              <a:ea typeface="Montserrat"/>
              <a:cs typeface="Montserrat"/>
              <a:sym typeface="Montserrat"/>
            </a:endParaRPr>
          </a:p>
        </p:txBody>
      </p:sp>
      <p:pic>
        <p:nvPicPr>
          <p:cNvPr id="1111" name="Google Shape;1111;p199"/>
          <p:cNvPicPr preferRelativeResize="0"/>
          <p:nvPr/>
        </p:nvPicPr>
        <p:blipFill rotWithShape="1">
          <a:blip r:embed="rId2">
            <a:alphaModFix/>
          </a:blip>
          <a:srcRect/>
          <a:stretch/>
        </p:blipFill>
        <p:spPr>
          <a:xfrm>
            <a:off x="2902022" y="1289575"/>
            <a:ext cx="3296251" cy="1067150"/>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matchingName="D. Green one third">
  <p:cSld name="D. Green one third">
    <p:bg>
      <p:bgPr>
        <a:solidFill>
          <a:srgbClr val="0D82C3"/>
        </a:solidFill>
        <a:effectLst/>
      </p:bgPr>
    </p:bg>
    <p:spTree>
      <p:nvGrpSpPr>
        <p:cNvPr id="1" name="Shape 1112"/>
        <p:cNvGrpSpPr/>
        <p:nvPr/>
      </p:nvGrpSpPr>
      <p:grpSpPr>
        <a:xfrm>
          <a:off x="0" y="0"/>
          <a:ext cx="0" cy="0"/>
          <a:chOff x="0" y="0"/>
          <a:chExt cx="0" cy="0"/>
        </a:xfrm>
      </p:grpSpPr>
      <p:pic>
        <p:nvPicPr>
          <p:cNvPr id="1113" name="Google Shape;1113;p200"/>
          <p:cNvPicPr preferRelativeResize="0"/>
          <p:nvPr/>
        </p:nvPicPr>
        <p:blipFill rotWithShape="1">
          <a:blip r:embed="rId2">
            <a:alphaModFix/>
          </a:blip>
          <a:srcRect/>
          <a:stretch/>
        </p:blipFill>
        <p:spPr>
          <a:xfrm>
            <a:off x="1191" y="1191"/>
            <a:ext cx="1190" cy="1190"/>
          </a:xfrm>
          <a:prstGeom prst="rect">
            <a:avLst/>
          </a:prstGeom>
          <a:noFill/>
          <a:ln>
            <a:noFill/>
          </a:ln>
        </p:spPr>
      </p:pic>
      <p:pic>
        <p:nvPicPr>
          <p:cNvPr id="1114" name="Google Shape;1114;p200"/>
          <p:cNvPicPr preferRelativeResize="0"/>
          <p:nvPr/>
        </p:nvPicPr>
        <p:blipFill rotWithShape="1">
          <a:blip r:embed="rId3">
            <a:alphaModFix/>
          </a:blip>
          <a:srcRect l="29399" t="8740" r="98" b="27"/>
          <a:stretch/>
        </p:blipFill>
        <p:spPr>
          <a:xfrm flipH="1">
            <a:off x="2753301" y="0"/>
            <a:ext cx="312713" cy="5143500"/>
          </a:xfrm>
          <a:prstGeom prst="rect">
            <a:avLst/>
          </a:prstGeom>
          <a:noFill/>
          <a:ln>
            <a:noFill/>
          </a:ln>
        </p:spPr>
      </p:pic>
      <p:sp>
        <p:nvSpPr>
          <p:cNvPr id="1115" name="Google Shape;1115;p200"/>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6" name="Google Shape;1116;p200"/>
          <p:cNvSpPr/>
          <p:nvPr/>
        </p:nvSpPr>
        <p:spPr>
          <a:xfrm>
            <a:off x="3060572" y="-982"/>
            <a:ext cx="6083400" cy="51444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117" name="Google Shape;1117;p20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Calibri"/>
              <a:buNone/>
            </a:pPr>
            <a:fld id="{00000000-1234-1234-1234-123412341234}" type="slidenum">
              <a:rPr lang="fr" sz="800" b="0" i="0" u="none" strike="noStrike" cap="none">
                <a:solidFill>
                  <a:srgbClr val="7F7F7F"/>
                </a:solidFill>
                <a:latin typeface="Calibri"/>
                <a:ea typeface="Calibri"/>
                <a:cs typeface="Calibri"/>
                <a:sym typeface="Calibri"/>
              </a:rPr>
              <a:t>‹N°›</a:t>
            </a:fld>
            <a:endParaRPr sz="800" b="0" i="0" u="none" strike="noStrike" cap="none">
              <a:solidFill>
                <a:srgbClr val="7F7F7F"/>
              </a:solidFill>
              <a:latin typeface="Calibri"/>
              <a:ea typeface="Calibri"/>
              <a:cs typeface="Calibri"/>
              <a:sym typeface="Calibri"/>
            </a:endParaRPr>
          </a:p>
        </p:txBody>
      </p:sp>
      <p:pic>
        <p:nvPicPr>
          <p:cNvPr id="1118" name="Google Shape;1118;p200"/>
          <p:cNvPicPr preferRelativeResize="0"/>
          <p:nvPr/>
        </p:nvPicPr>
        <p:blipFill rotWithShape="1">
          <a:blip r:embed="rId4">
            <a:alphaModFix/>
          </a:blip>
          <a:srcRect/>
          <a:stretch/>
        </p:blipFill>
        <p:spPr>
          <a:xfrm>
            <a:off x="8545554" y="4727577"/>
            <a:ext cx="598446" cy="417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exte+visuel 3">
  <p:cSld name="TITLE_AND_BODY_10">
    <p:spTree>
      <p:nvGrpSpPr>
        <p:cNvPr id="1" name="Shape 1119"/>
        <p:cNvGrpSpPr/>
        <p:nvPr/>
      </p:nvGrpSpPr>
      <p:grpSpPr>
        <a:xfrm>
          <a:off x="0" y="0"/>
          <a:ext cx="0" cy="0"/>
          <a:chOff x="0" y="0"/>
          <a:chExt cx="0" cy="0"/>
        </a:xfrm>
      </p:grpSpPr>
      <p:sp>
        <p:nvSpPr>
          <p:cNvPr id="1120" name="Google Shape;1120;p2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121" name="Google Shape;1121;p20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2" name="Google Shape;1122;p20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23" name="Google Shape;1123;p20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124" name="Google Shape;1124;p201"/>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125" name="Google Shape;1125;p201"/>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exte 1 colonne 3">
  <p:cSld name="TITLE_AND_TWO_COLUMNS_7_1">
    <p:spTree>
      <p:nvGrpSpPr>
        <p:cNvPr id="1" name="Shape 1126"/>
        <p:cNvGrpSpPr/>
        <p:nvPr/>
      </p:nvGrpSpPr>
      <p:grpSpPr>
        <a:xfrm>
          <a:off x="0" y="0"/>
          <a:ext cx="0" cy="0"/>
          <a:chOff x="0" y="0"/>
          <a:chExt cx="0" cy="0"/>
        </a:xfrm>
      </p:grpSpPr>
      <p:sp>
        <p:nvSpPr>
          <p:cNvPr id="1127" name="Google Shape;1127;p20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128" name="Google Shape;1128;p20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9" name="Google Shape;1129;p20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30" name="Google Shape;1130;p202"/>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131" name="Google Shape;1131;p202"/>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132" name="Google Shape;1132;p202"/>
          <p:cNvSpPr txBox="1">
            <a:spLocks noGrp="1"/>
          </p:cNvSpPr>
          <p:nvPr>
            <p:ph type="body" idx="2"/>
          </p:nvPr>
        </p:nvSpPr>
        <p:spPr>
          <a:xfrm>
            <a:off x="669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4325" algn="l" rtl="0">
              <a:lnSpc>
                <a:spcPct val="90000"/>
              </a:lnSpc>
              <a:spcBef>
                <a:spcPts val="375"/>
              </a:spcBef>
              <a:spcAft>
                <a:spcPts val="0"/>
              </a:spcAft>
              <a:buSzPts val="1350"/>
              <a:buChar char="•"/>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exte+visuel 6">
  <p:cSld name="TITLE_AND_BODY_12">
    <p:spTree>
      <p:nvGrpSpPr>
        <p:cNvPr id="1" name="Shape 1133"/>
        <p:cNvGrpSpPr/>
        <p:nvPr/>
      </p:nvGrpSpPr>
      <p:grpSpPr>
        <a:xfrm>
          <a:off x="0" y="0"/>
          <a:ext cx="0" cy="0"/>
          <a:chOff x="0" y="0"/>
          <a:chExt cx="0" cy="0"/>
        </a:xfrm>
      </p:grpSpPr>
      <p:sp>
        <p:nvSpPr>
          <p:cNvPr id="1134" name="Google Shape;1134;p2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135" name="Google Shape;1135;p20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6" name="Google Shape;1136;p20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37" name="Google Shape;1137;p20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138" name="Google Shape;1138;p203"/>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139" name="Google Shape;1139;p203"/>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exte+visuel 1 2 1">
  <p:cSld name="TITLE_AND_BODY_1_2">
    <p:spTree>
      <p:nvGrpSpPr>
        <p:cNvPr id="1" name="Shape 1140"/>
        <p:cNvGrpSpPr/>
        <p:nvPr/>
      </p:nvGrpSpPr>
      <p:grpSpPr>
        <a:xfrm>
          <a:off x="0" y="0"/>
          <a:ext cx="0" cy="0"/>
          <a:chOff x="0" y="0"/>
          <a:chExt cx="0" cy="0"/>
        </a:xfrm>
      </p:grpSpPr>
      <p:sp>
        <p:nvSpPr>
          <p:cNvPr id="1141" name="Google Shape;1141;p204"/>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142" name="Google Shape;1142;p20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3" name="Google Shape;1143;p20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44" name="Google Shape;1144;p204"/>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145" name="Google Shape;1145;p204"/>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Arial"/>
              <a:buNone/>
              <a:defRPr sz="1500">
                <a:solidFill>
                  <a:srgbClr val="0D82C3"/>
                </a:solidFill>
                <a:latin typeface="Arial"/>
                <a:ea typeface="Arial"/>
                <a:cs typeface="Arial"/>
                <a:sym typeface="Arial"/>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146" name="Google Shape;1146;p204"/>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Arial"/>
              <a:buChar char="•"/>
              <a:defRPr sz="1300">
                <a:latin typeface="Arial"/>
                <a:ea typeface="Arial"/>
                <a:cs typeface="Arial"/>
                <a:sym typeface="Arial"/>
              </a:defRPr>
            </a:lvl1pPr>
            <a:lvl2pPr marL="914400" lvl="1" indent="-311150" algn="l" rtl="0">
              <a:lnSpc>
                <a:spcPct val="90000"/>
              </a:lnSpc>
              <a:spcBef>
                <a:spcPts val="375"/>
              </a:spcBef>
              <a:spcAft>
                <a:spcPts val="0"/>
              </a:spcAft>
              <a:buSzPts val="1300"/>
              <a:buFont typeface="Arial"/>
              <a:buChar char="•"/>
              <a:defRPr sz="1300">
                <a:latin typeface="Arial"/>
                <a:ea typeface="Arial"/>
                <a:cs typeface="Arial"/>
                <a:sym typeface="Arial"/>
              </a:defRPr>
            </a:lvl2pPr>
            <a:lvl3pPr marL="1371600" lvl="2" indent="-311150" algn="l" rtl="0">
              <a:lnSpc>
                <a:spcPct val="90000"/>
              </a:lnSpc>
              <a:spcBef>
                <a:spcPts val="375"/>
              </a:spcBef>
              <a:spcAft>
                <a:spcPts val="0"/>
              </a:spcAft>
              <a:buSzPts val="1300"/>
              <a:buFont typeface="Arial"/>
              <a:buChar char="•"/>
              <a:defRPr sz="1300">
                <a:latin typeface="Arial"/>
                <a:ea typeface="Arial"/>
                <a:cs typeface="Arial"/>
                <a:sym typeface="Arial"/>
              </a:defRPr>
            </a:lvl3pPr>
            <a:lvl4pPr marL="1828800" lvl="3" indent="-311150" algn="l" rtl="0">
              <a:lnSpc>
                <a:spcPct val="90000"/>
              </a:lnSpc>
              <a:spcBef>
                <a:spcPts val="375"/>
              </a:spcBef>
              <a:spcAft>
                <a:spcPts val="0"/>
              </a:spcAft>
              <a:buSzPts val="1300"/>
              <a:buFont typeface="Arial"/>
              <a:buChar char="•"/>
              <a:defRPr sz="1300">
                <a:latin typeface="Arial"/>
                <a:ea typeface="Arial"/>
                <a:cs typeface="Arial"/>
                <a:sym typeface="Arial"/>
              </a:defRPr>
            </a:lvl4pPr>
            <a:lvl5pPr marL="2286000" lvl="4" indent="-311150" algn="l" rtl="0">
              <a:lnSpc>
                <a:spcPct val="90000"/>
              </a:lnSpc>
              <a:spcBef>
                <a:spcPts val="375"/>
              </a:spcBef>
              <a:spcAft>
                <a:spcPts val="0"/>
              </a:spcAft>
              <a:buSzPts val="1300"/>
              <a:buFont typeface="Arial"/>
              <a:buChar char="•"/>
              <a:defRPr sz="1300">
                <a:latin typeface="Arial"/>
                <a:ea typeface="Arial"/>
                <a:cs typeface="Arial"/>
                <a:sym typeface="Arial"/>
              </a:defRPr>
            </a:lvl5pPr>
            <a:lvl6pPr marL="2743200" lvl="5" indent="-311150" algn="l" rtl="0">
              <a:lnSpc>
                <a:spcPct val="90000"/>
              </a:lnSpc>
              <a:spcBef>
                <a:spcPts val="375"/>
              </a:spcBef>
              <a:spcAft>
                <a:spcPts val="0"/>
              </a:spcAft>
              <a:buSzPts val="1300"/>
              <a:buFont typeface="Arial"/>
              <a:buChar char="•"/>
              <a:defRPr sz="1300">
                <a:latin typeface="Arial"/>
                <a:ea typeface="Arial"/>
                <a:cs typeface="Arial"/>
                <a:sym typeface="Arial"/>
              </a:defRPr>
            </a:lvl6pPr>
            <a:lvl7pPr marL="3200400" lvl="6" indent="-311150" algn="l" rtl="0">
              <a:lnSpc>
                <a:spcPct val="90000"/>
              </a:lnSpc>
              <a:spcBef>
                <a:spcPts val="375"/>
              </a:spcBef>
              <a:spcAft>
                <a:spcPts val="0"/>
              </a:spcAft>
              <a:buSzPts val="1300"/>
              <a:buFont typeface="Arial"/>
              <a:buChar char="•"/>
              <a:defRPr sz="1300">
                <a:latin typeface="Arial"/>
                <a:ea typeface="Arial"/>
                <a:cs typeface="Arial"/>
                <a:sym typeface="Arial"/>
              </a:defRPr>
            </a:lvl7pPr>
            <a:lvl8pPr marL="3657600" lvl="7" indent="-311150" algn="l" rtl="0">
              <a:lnSpc>
                <a:spcPct val="90000"/>
              </a:lnSpc>
              <a:spcBef>
                <a:spcPts val="375"/>
              </a:spcBef>
              <a:spcAft>
                <a:spcPts val="0"/>
              </a:spcAft>
              <a:buSzPts val="1300"/>
              <a:buFont typeface="Arial"/>
              <a:buChar char="•"/>
              <a:defRPr sz="1300">
                <a:latin typeface="Arial"/>
                <a:ea typeface="Arial"/>
                <a:cs typeface="Arial"/>
                <a:sym typeface="Arial"/>
              </a:defRPr>
            </a:lvl8pPr>
            <a:lvl9pPr marL="4114800" lvl="8" indent="-311150" algn="l" rtl="0">
              <a:lnSpc>
                <a:spcPct val="90000"/>
              </a:lnSpc>
              <a:spcBef>
                <a:spcPts val="375"/>
              </a:spcBef>
              <a:spcAft>
                <a:spcPts val="0"/>
              </a:spcAft>
              <a:buSzPts val="1300"/>
              <a:buFont typeface="Arial"/>
              <a:buChar char="•"/>
              <a:defRPr sz="1300">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dée + image 4">
  <p:cSld name="SECTION_TITLE_AND_DESCRIPTION_1_1_1_1_1">
    <p:spTree>
      <p:nvGrpSpPr>
        <p:cNvPr id="1" name="Shape 94"/>
        <p:cNvGrpSpPr/>
        <p:nvPr/>
      </p:nvGrpSpPr>
      <p:grpSpPr>
        <a:xfrm>
          <a:off x="0" y="0"/>
          <a:ext cx="0" cy="0"/>
          <a:chOff x="0" y="0"/>
          <a:chExt cx="0" cy="0"/>
        </a:xfrm>
      </p:grpSpPr>
      <p:sp>
        <p:nvSpPr>
          <p:cNvPr id="95" name="Google Shape;9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96" name="Google Shape;96;p21"/>
          <p:cNvPicPr preferRelativeResize="0"/>
          <p:nvPr/>
        </p:nvPicPr>
        <p:blipFill rotWithShape="1">
          <a:blip r:embed="rId2">
            <a:alphaModFix/>
          </a:blip>
          <a:srcRect t="7813" b="7813"/>
          <a:stretch/>
        </p:blipFill>
        <p:spPr>
          <a:xfrm>
            <a:off x="0" y="0"/>
            <a:ext cx="9143997" cy="5142245"/>
          </a:xfrm>
          <a:prstGeom prst="rect">
            <a:avLst/>
          </a:prstGeom>
          <a:noFill/>
          <a:ln>
            <a:noFill/>
          </a:ln>
        </p:spPr>
      </p:pic>
      <p:sp>
        <p:nvSpPr>
          <p:cNvPr id="97" name="Google Shape;97;p21"/>
          <p:cNvSpPr/>
          <p:nvPr/>
        </p:nvSpPr>
        <p:spPr>
          <a:xfrm>
            <a:off x="455425" y="670675"/>
            <a:ext cx="3810000" cy="13497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2"/>
              </a:solidFill>
              <a:latin typeface="Poppins ExtraBold"/>
              <a:ea typeface="Poppins ExtraBold"/>
              <a:cs typeface="Poppins ExtraBold"/>
              <a:sym typeface="Poppins ExtraBold"/>
            </a:endParaRPr>
          </a:p>
        </p:txBody>
      </p:sp>
      <p:sp>
        <p:nvSpPr>
          <p:cNvPr id="98" name="Google Shape;98;p21"/>
          <p:cNvSpPr txBox="1">
            <a:spLocks noGrp="1"/>
          </p:cNvSpPr>
          <p:nvPr>
            <p:ph type="title"/>
          </p:nvPr>
        </p:nvSpPr>
        <p:spPr>
          <a:xfrm>
            <a:off x="612100" y="9530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2pPr>
            <a:lvl3pPr lvl="2"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3pPr>
            <a:lvl4pPr lvl="3"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4pPr>
            <a:lvl5pPr lvl="4"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5pPr>
            <a:lvl6pPr lvl="5"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6pPr>
            <a:lvl7pPr lvl="6"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7pPr>
            <a:lvl8pPr lvl="7"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8pPr>
            <a:lvl9pPr lvl="8"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exte+visuel 5 1">
  <p:cSld name="TITLE_AND_BODY_1_9_2">
    <p:spTree>
      <p:nvGrpSpPr>
        <p:cNvPr id="1" name="Shape 1147"/>
        <p:cNvGrpSpPr/>
        <p:nvPr/>
      </p:nvGrpSpPr>
      <p:grpSpPr>
        <a:xfrm>
          <a:off x="0" y="0"/>
          <a:ext cx="0" cy="0"/>
          <a:chOff x="0" y="0"/>
          <a:chExt cx="0" cy="0"/>
        </a:xfrm>
      </p:grpSpPr>
      <p:sp>
        <p:nvSpPr>
          <p:cNvPr id="1148" name="Google Shape;1148;p205"/>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149" name="Google Shape;1149;p20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0" name="Google Shape;1150;p20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51" name="Google Shape;1151;p205"/>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152" name="Google Shape;1152;p205"/>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153" name="Google Shape;1153;p205"/>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exte+visuel 2">
  <p:cSld name="TITLE_AND_BODY_19">
    <p:spTree>
      <p:nvGrpSpPr>
        <p:cNvPr id="1" name="Shape 1154"/>
        <p:cNvGrpSpPr/>
        <p:nvPr/>
      </p:nvGrpSpPr>
      <p:grpSpPr>
        <a:xfrm>
          <a:off x="0" y="0"/>
          <a:ext cx="0" cy="0"/>
          <a:chOff x="0" y="0"/>
          <a:chExt cx="0" cy="0"/>
        </a:xfrm>
      </p:grpSpPr>
      <p:sp>
        <p:nvSpPr>
          <p:cNvPr id="1155" name="Google Shape;1155;p2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156" name="Google Shape;1156;p20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7" name="Google Shape;1157;p20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58" name="Google Shape;1158;p20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159" name="Google Shape;1159;p206"/>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160" name="Google Shape;1160;p206"/>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exte+visuel 4">
  <p:cSld name="TITLE_AND_BODY_20">
    <p:spTree>
      <p:nvGrpSpPr>
        <p:cNvPr id="1" name="Shape 1161"/>
        <p:cNvGrpSpPr/>
        <p:nvPr/>
      </p:nvGrpSpPr>
      <p:grpSpPr>
        <a:xfrm>
          <a:off x="0" y="0"/>
          <a:ext cx="0" cy="0"/>
          <a:chOff x="0" y="0"/>
          <a:chExt cx="0" cy="0"/>
        </a:xfrm>
      </p:grpSpPr>
      <p:sp>
        <p:nvSpPr>
          <p:cNvPr id="1162" name="Google Shape;1162;p2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163" name="Google Shape;1163;p20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4" name="Google Shape;1164;p20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65" name="Google Shape;1165;p20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166" name="Google Shape;1166;p207"/>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167" name="Google Shape;1167;p207"/>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re">
  <p:cSld name="TITLE_9">
    <p:spTree>
      <p:nvGrpSpPr>
        <p:cNvPr id="1" name="Shape 1168"/>
        <p:cNvGrpSpPr/>
        <p:nvPr/>
      </p:nvGrpSpPr>
      <p:grpSpPr>
        <a:xfrm>
          <a:off x="0" y="0"/>
          <a:ext cx="0" cy="0"/>
          <a:chOff x="0" y="0"/>
          <a:chExt cx="0" cy="0"/>
        </a:xfrm>
      </p:grpSpPr>
      <p:sp>
        <p:nvSpPr>
          <p:cNvPr id="1169" name="Google Shape;1169;p2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170" name="Google Shape;1170;p208"/>
          <p:cNvPicPr preferRelativeResize="0"/>
          <p:nvPr/>
        </p:nvPicPr>
        <p:blipFill rotWithShape="1">
          <a:blip r:embed="rId2">
            <a:alphaModFix/>
          </a:blip>
          <a:srcRect t="3122" b="3112"/>
          <a:stretch/>
        </p:blipFill>
        <p:spPr>
          <a:xfrm>
            <a:off x="82115" y="28718"/>
            <a:ext cx="1558252" cy="1147996"/>
          </a:xfrm>
          <a:prstGeom prst="rect">
            <a:avLst/>
          </a:prstGeom>
          <a:noFill/>
          <a:ln>
            <a:noFill/>
          </a:ln>
        </p:spPr>
      </p:pic>
      <p:grpSp>
        <p:nvGrpSpPr>
          <p:cNvPr id="1171" name="Google Shape;1171;p208"/>
          <p:cNvGrpSpPr/>
          <p:nvPr/>
        </p:nvGrpSpPr>
        <p:grpSpPr>
          <a:xfrm>
            <a:off x="3458275" y="1673263"/>
            <a:ext cx="2218375" cy="848700"/>
            <a:chOff x="3458275" y="1673263"/>
            <a:chExt cx="2218375" cy="848700"/>
          </a:xfrm>
        </p:grpSpPr>
        <p:sp>
          <p:nvSpPr>
            <p:cNvPr id="1172" name="Google Shape;1172;p208"/>
            <p:cNvSpPr/>
            <p:nvPr/>
          </p:nvSpPr>
          <p:spPr>
            <a:xfrm>
              <a:off x="4145381" y="1673263"/>
              <a:ext cx="848700" cy="848700"/>
            </a:xfrm>
            <a:prstGeom prst="roundRect">
              <a:avLst>
                <a:gd name="adj" fmla="val 16667"/>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3" name="Google Shape;1173;p208"/>
            <p:cNvCxnSpPr/>
            <p:nvPr/>
          </p:nvCxnSpPr>
          <p:spPr>
            <a:xfrm rot="10800000">
              <a:off x="3458275" y="2097550"/>
              <a:ext cx="535200" cy="0"/>
            </a:xfrm>
            <a:prstGeom prst="straightConnector1">
              <a:avLst/>
            </a:prstGeom>
            <a:noFill/>
            <a:ln w="28575" cap="flat" cmpd="sng">
              <a:solidFill>
                <a:srgbClr val="0D82C3"/>
              </a:solidFill>
              <a:prstDash val="dash"/>
              <a:round/>
              <a:headEnd type="none" w="med" len="med"/>
              <a:tailEnd type="none" w="med" len="med"/>
            </a:ln>
          </p:spPr>
        </p:cxnSp>
        <p:cxnSp>
          <p:nvCxnSpPr>
            <p:cNvPr id="1174" name="Google Shape;1174;p208"/>
            <p:cNvCxnSpPr/>
            <p:nvPr/>
          </p:nvCxnSpPr>
          <p:spPr>
            <a:xfrm rot="10800000">
              <a:off x="5141450" y="2097550"/>
              <a:ext cx="535200" cy="0"/>
            </a:xfrm>
            <a:prstGeom prst="straightConnector1">
              <a:avLst/>
            </a:prstGeom>
            <a:noFill/>
            <a:ln w="28575" cap="flat" cmpd="sng">
              <a:solidFill>
                <a:srgbClr val="0D82C3"/>
              </a:solidFill>
              <a:prstDash val="dash"/>
              <a:round/>
              <a:headEnd type="none" w="med" len="med"/>
              <a:tailEnd type="none" w="med" len="med"/>
            </a:ln>
          </p:spPr>
        </p:cxnSp>
        <p:sp>
          <p:nvSpPr>
            <p:cNvPr id="1175" name="Google Shape;1175;p208"/>
            <p:cNvSpPr/>
            <p:nvPr/>
          </p:nvSpPr>
          <p:spPr>
            <a:xfrm>
              <a:off x="3993475" y="1996675"/>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8"/>
            <p:cNvSpPr/>
            <p:nvPr/>
          </p:nvSpPr>
          <p:spPr>
            <a:xfrm>
              <a:off x="4939550" y="1996600"/>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7" name="Google Shape;1177;p208"/>
          <p:cNvSpPr txBox="1">
            <a:spLocks noGrp="1"/>
          </p:cNvSpPr>
          <p:nvPr>
            <p:ph type="title"/>
          </p:nvPr>
        </p:nvSpPr>
        <p:spPr>
          <a:xfrm>
            <a:off x="906600" y="2535125"/>
            <a:ext cx="73308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D82C3"/>
              </a:buClr>
              <a:buSzPts val="2400"/>
              <a:buNone/>
              <a:defRPr sz="2400">
                <a:solidFill>
                  <a:srgbClr val="0D82C3"/>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178" name="Google Shape;1178;p208"/>
          <p:cNvSpPr txBox="1">
            <a:spLocks noGrp="1"/>
          </p:cNvSpPr>
          <p:nvPr>
            <p:ph type="title" idx="2"/>
          </p:nvPr>
        </p:nvSpPr>
        <p:spPr>
          <a:xfrm>
            <a:off x="0" y="1597125"/>
            <a:ext cx="9144000" cy="848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5100"/>
              <a:buFont typeface="Exo 2 Light"/>
              <a:buNone/>
              <a:defRPr sz="5100">
                <a:solidFill>
                  <a:srgbClr val="FFFFFF"/>
                </a:solidFill>
                <a:latin typeface="Exo 2 Light"/>
                <a:ea typeface="Exo 2 Light"/>
                <a:cs typeface="Exo 2 Light"/>
                <a:sym typeface="Exo 2 Light"/>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exte+visuel 12">
  <p:cSld name="TITLE_AND_BODY_24">
    <p:spTree>
      <p:nvGrpSpPr>
        <p:cNvPr id="1" name="Shape 1179"/>
        <p:cNvGrpSpPr/>
        <p:nvPr/>
      </p:nvGrpSpPr>
      <p:grpSpPr>
        <a:xfrm>
          <a:off x="0" y="0"/>
          <a:ext cx="0" cy="0"/>
          <a:chOff x="0" y="0"/>
          <a:chExt cx="0" cy="0"/>
        </a:xfrm>
      </p:grpSpPr>
      <p:sp>
        <p:nvSpPr>
          <p:cNvPr id="1180" name="Google Shape;1180;p2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181" name="Google Shape;1181;p20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2" name="Google Shape;1182;p20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83" name="Google Shape;1183;p20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184" name="Google Shape;1184;p209"/>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185" name="Google Shape;1185;p209"/>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exte 2 colonnes 1">
  <p:cSld name="TITLE_ONLY_2">
    <p:spTree>
      <p:nvGrpSpPr>
        <p:cNvPr id="1" name="Shape 1186"/>
        <p:cNvGrpSpPr/>
        <p:nvPr/>
      </p:nvGrpSpPr>
      <p:grpSpPr>
        <a:xfrm>
          <a:off x="0" y="0"/>
          <a:ext cx="0" cy="0"/>
          <a:chOff x="0" y="0"/>
          <a:chExt cx="0" cy="0"/>
        </a:xfrm>
      </p:grpSpPr>
      <p:sp>
        <p:nvSpPr>
          <p:cNvPr id="1187" name="Google Shape;1187;p2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188" name="Google Shape;1188;p21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9" name="Google Shape;1189;p21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90" name="Google Shape;1190;p21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191" name="Google Shape;1191;p210"/>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192" name="Google Shape;1192;p210"/>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1193" name="Google Shape;1193;p210"/>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exte 1 colonne 8">
  <p:cSld name="TITLE_AND_TWO_COLUMNS_11">
    <p:spTree>
      <p:nvGrpSpPr>
        <p:cNvPr id="1" name="Shape 1194"/>
        <p:cNvGrpSpPr/>
        <p:nvPr/>
      </p:nvGrpSpPr>
      <p:grpSpPr>
        <a:xfrm>
          <a:off x="0" y="0"/>
          <a:ext cx="0" cy="0"/>
          <a:chOff x="0" y="0"/>
          <a:chExt cx="0" cy="0"/>
        </a:xfrm>
      </p:grpSpPr>
      <p:sp>
        <p:nvSpPr>
          <p:cNvPr id="1195" name="Google Shape;1195;p2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196" name="Google Shape;1196;p21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7" name="Google Shape;1197;p21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198" name="Google Shape;1198;p21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199" name="Google Shape;1199;p211"/>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200" name="Google Shape;1200;p211"/>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re long + 2 textes">
  <p:cSld name="Titre long + 2 textes">
    <p:spTree>
      <p:nvGrpSpPr>
        <p:cNvPr id="1" name="Shape 1201"/>
        <p:cNvGrpSpPr/>
        <p:nvPr/>
      </p:nvGrpSpPr>
      <p:grpSpPr>
        <a:xfrm>
          <a:off x="0" y="0"/>
          <a:ext cx="0" cy="0"/>
          <a:chOff x="0" y="0"/>
          <a:chExt cx="0" cy="0"/>
        </a:xfrm>
      </p:grpSpPr>
      <p:sp>
        <p:nvSpPr>
          <p:cNvPr id="1202" name="Google Shape;1202;p212"/>
          <p:cNvSpPr txBox="1">
            <a:spLocks noGrp="1"/>
          </p:cNvSpPr>
          <p:nvPr>
            <p:ph type="sldNum" idx="12"/>
          </p:nvPr>
        </p:nvSpPr>
        <p:spPr>
          <a:xfrm>
            <a:off x="6288519" y="4781057"/>
            <a:ext cx="2855400" cy="362400"/>
          </a:xfrm>
          <a:prstGeom prst="rect">
            <a:avLst/>
          </a:prstGeom>
          <a:solidFill>
            <a:schemeClr val="accent1"/>
          </a:solidFill>
          <a:ln>
            <a:noFill/>
          </a:ln>
        </p:spPr>
        <p:txBody>
          <a:bodyPr spcFirstLastPara="1" wrap="square" lIns="180000" tIns="72000" rIns="180000" bIns="72000" anchor="ctr" anchorCtr="0">
            <a:noAutofit/>
          </a:bodyPr>
          <a:lstStyle>
            <a:lvl1pPr marL="0" lvl="0" indent="0" algn="r" rtl="0">
              <a:spcBef>
                <a:spcPts val="0"/>
              </a:spcBef>
              <a:buNone/>
              <a:defRPr sz="1200">
                <a:solidFill>
                  <a:schemeClr val="lt1"/>
                </a:solidFill>
                <a:latin typeface="Montserrat"/>
                <a:ea typeface="Montserrat"/>
                <a:cs typeface="Montserrat"/>
                <a:sym typeface="Montserrat"/>
              </a:defRPr>
            </a:lvl1pPr>
            <a:lvl2pPr marL="0" lvl="1" indent="0" algn="r" rtl="0">
              <a:spcBef>
                <a:spcPts val="0"/>
              </a:spcBef>
              <a:buNone/>
              <a:defRPr sz="1200">
                <a:solidFill>
                  <a:schemeClr val="lt1"/>
                </a:solidFill>
                <a:latin typeface="Montserrat"/>
                <a:ea typeface="Montserrat"/>
                <a:cs typeface="Montserrat"/>
                <a:sym typeface="Montserrat"/>
              </a:defRPr>
            </a:lvl2pPr>
            <a:lvl3pPr marL="0" lvl="2" indent="0" algn="r" rtl="0">
              <a:spcBef>
                <a:spcPts val="0"/>
              </a:spcBef>
              <a:buNone/>
              <a:defRPr sz="1200">
                <a:solidFill>
                  <a:schemeClr val="lt1"/>
                </a:solidFill>
                <a:latin typeface="Montserrat"/>
                <a:ea typeface="Montserrat"/>
                <a:cs typeface="Montserrat"/>
                <a:sym typeface="Montserrat"/>
              </a:defRPr>
            </a:lvl3pPr>
            <a:lvl4pPr marL="0" lvl="3" indent="0" algn="r" rtl="0">
              <a:spcBef>
                <a:spcPts val="0"/>
              </a:spcBef>
              <a:buNone/>
              <a:defRPr sz="1200">
                <a:solidFill>
                  <a:schemeClr val="lt1"/>
                </a:solidFill>
                <a:latin typeface="Montserrat"/>
                <a:ea typeface="Montserrat"/>
                <a:cs typeface="Montserrat"/>
                <a:sym typeface="Montserrat"/>
              </a:defRPr>
            </a:lvl4pPr>
            <a:lvl5pPr marL="0" lvl="4" indent="0" algn="r" rtl="0">
              <a:spcBef>
                <a:spcPts val="0"/>
              </a:spcBef>
              <a:buNone/>
              <a:defRPr sz="1200">
                <a:solidFill>
                  <a:schemeClr val="lt1"/>
                </a:solidFill>
                <a:latin typeface="Montserrat"/>
                <a:ea typeface="Montserrat"/>
                <a:cs typeface="Montserrat"/>
                <a:sym typeface="Montserrat"/>
              </a:defRPr>
            </a:lvl5pPr>
            <a:lvl6pPr marL="0" lvl="5" indent="0" algn="r" rtl="0">
              <a:spcBef>
                <a:spcPts val="0"/>
              </a:spcBef>
              <a:buNone/>
              <a:defRPr sz="1200">
                <a:solidFill>
                  <a:schemeClr val="lt1"/>
                </a:solidFill>
                <a:latin typeface="Montserrat"/>
                <a:ea typeface="Montserrat"/>
                <a:cs typeface="Montserrat"/>
                <a:sym typeface="Montserrat"/>
              </a:defRPr>
            </a:lvl6pPr>
            <a:lvl7pPr marL="0" lvl="6" indent="0" algn="r" rtl="0">
              <a:spcBef>
                <a:spcPts val="0"/>
              </a:spcBef>
              <a:buNone/>
              <a:defRPr sz="1200">
                <a:solidFill>
                  <a:schemeClr val="lt1"/>
                </a:solidFill>
                <a:latin typeface="Montserrat"/>
                <a:ea typeface="Montserrat"/>
                <a:cs typeface="Montserrat"/>
                <a:sym typeface="Montserrat"/>
              </a:defRPr>
            </a:lvl7pPr>
            <a:lvl8pPr marL="0" lvl="7" indent="0" algn="r" rtl="0">
              <a:spcBef>
                <a:spcPts val="0"/>
              </a:spcBef>
              <a:buNone/>
              <a:defRPr sz="1200">
                <a:solidFill>
                  <a:schemeClr val="lt1"/>
                </a:solidFill>
                <a:latin typeface="Montserrat"/>
                <a:ea typeface="Montserrat"/>
                <a:cs typeface="Montserrat"/>
                <a:sym typeface="Montserrat"/>
              </a:defRPr>
            </a:lvl8pPr>
            <a:lvl9pPr marL="0" lvl="8" indent="0" algn="r" rtl="0">
              <a:spcBef>
                <a:spcPts val="0"/>
              </a:spcBef>
              <a:buNone/>
              <a:defRPr sz="12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r"/>
              <a:t>‹N°›</a:t>
            </a:fld>
            <a:endParaRPr/>
          </a:p>
        </p:txBody>
      </p:sp>
      <p:sp>
        <p:nvSpPr>
          <p:cNvPr id="1203" name="Google Shape;1203;p212"/>
          <p:cNvSpPr txBox="1">
            <a:spLocks noGrp="1"/>
          </p:cNvSpPr>
          <p:nvPr>
            <p:ph type="title"/>
          </p:nvPr>
        </p:nvSpPr>
        <p:spPr>
          <a:xfrm>
            <a:off x="363122" y="362443"/>
            <a:ext cx="8421300" cy="502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800"/>
              <a:buFont typeface="Montserrat"/>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204" name="Google Shape;1204;p212"/>
          <p:cNvSpPr txBox="1">
            <a:spLocks noGrp="1"/>
          </p:cNvSpPr>
          <p:nvPr>
            <p:ph type="ftr" idx="11"/>
          </p:nvPr>
        </p:nvSpPr>
        <p:spPr>
          <a:xfrm>
            <a:off x="6460512" y="4893029"/>
            <a:ext cx="1890000" cy="138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5" name="Google Shape;1205;p212"/>
          <p:cNvSpPr txBox="1">
            <a:spLocks noGrp="1"/>
          </p:cNvSpPr>
          <p:nvPr>
            <p:ph type="body" idx="1"/>
          </p:nvPr>
        </p:nvSpPr>
        <p:spPr>
          <a:xfrm>
            <a:off x="363122"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sp>
        <p:nvSpPr>
          <p:cNvPr id="1206" name="Google Shape;1206;p212"/>
          <p:cNvSpPr txBox="1">
            <a:spLocks noGrp="1"/>
          </p:cNvSpPr>
          <p:nvPr>
            <p:ph type="body" idx="2"/>
          </p:nvPr>
        </p:nvSpPr>
        <p:spPr>
          <a:xfrm>
            <a:off x="4860000"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cxnSp>
        <p:nvCxnSpPr>
          <p:cNvPr id="1207" name="Google Shape;1207;p212"/>
          <p:cNvCxnSpPr/>
          <p:nvPr/>
        </p:nvCxnSpPr>
        <p:spPr>
          <a:xfrm>
            <a:off x="359569" y="919800"/>
            <a:ext cx="540000" cy="0"/>
          </a:xfrm>
          <a:prstGeom prst="straightConnector1">
            <a:avLst/>
          </a:prstGeom>
          <a:noFill/>
          <a:ln w="25400" cap="flat" cmpd="sng">
            <a:solidFill>
              <a:schemeClr val="accent1"/>
            </a:solidFill>
            <a:prstDash val="solid"/>
            <a:miter lim="800000"/>
            <a:headEnd type="none" w="sm" len="sm"/>
            <a:tailEnd type="none" w="sm" len="sm"/>
          </a:ln>
        </p:spPr>
      </p:cxnSp>
      <p:sp>
        <p:nvSpPr>
          <p:cNvPr id="1208" name="Google Shape;1208;p212"/>
          <p:cNvSpPr txBox="1">
            <a:spLocks noGrp="1"/>
          </p:cNvSpPr>
          <p:nvPr>
            <p:ph type="body" idx="3"/>
          </p:nvPr>
        </p:nvSpPr>
        <p:spPr>
          <a:xfrm>
            <a:off x="363122" y="159558"/>
            <a:ext cx="8421300" cy="138600"/>
          </a:xfrm>
          <a:prstGeom prst="rect">
            <a:avLst/>
          </a:prstGeom>
          <a:noFill/>
          <a:ln>
            <a:noFill/>
          </a:ln>
        </p:spPr>
        <p:txBody>
          <a:bodyPr spcFirstLastPara="1" wrap="square" lIns="0" tIns="0" rIns="0" bIns="0" anchor="t" anchorCtr="0">
            <a:noAutofit/>
          </a:bodyPr>
          <a:lstStyle>
            <a:lvl1pPr marL="457200" lvl="0" indent="-285750" algn="l" rtl="0">
              <a:lnSpc>
                <a:spcPct val="100000"/>
              </a:lnSpc>
              <a:spcBef>
                <a:spcPts val="0"/>
              </a:spcBef>
              <a:spcAft>
                <a:spcPts val="0"/>
              </a:spcAft>
              <a:buClr>
                <a:schemeClr val="dk2"/>
              </a:buClr>
              <a:buSzPts val="900"/>
              <a:buChar char="●"/>
              <a:defRPr sz="900" b="0" cap="none">
                <a:solidFill>
                  <a:schemeClr val="dk2"/>
                </a:solidFill>
                <a:latin typeface="Montserrat"/>
                <a:ea typeface="Montserrat"/>
                <a:cs typeface="Montserrat"/>
                <a:sym typeface="Montserrat"/>
              </a:defRPr>
            </a:lvl1pPr>
            <a:lvl2pPr marL="914400" lvl="1" indent="-285750" algn="l" rtl="0">
              <a:lnSpc>
                <a:spcPct val="100000"/>
              </a:lnSpc>
              <a:spcBef>
                <a:spcPts val="0"/>
              </a:spcBef>
              <a:spcAft>
                <a:spcPts val="0"/>
              </a:spcAft>
              <a:buClr>
                <a:schemeClr val="dk2"/>
              </a:buClr>
              <a:buSzPts val="900"/>
              <a:buChar char="○"/>
              <a:defRPr sz="900" cap="none">
                <a:solidFill>
                  <a:schemeClr val="dk2"/>
                </a:solidFill>
                <a:latin typeface="Montserrat"/>
                <a:ea typeface="Montserrat"/>
                <a:cs typeface="Montserrat"/>
                <a:sym typeface="Montserrat"/>
              </a:defRPr>
            </a:lvl2pPr>
            <a:lvl3pPr marL="1371600" lvl="2" indent="-228600" algn="l" rtl="0">
              <a:lnSpc>
                <a:spcPct val="100000"/>
              </a:lnSpc>
              <a:spcBef>
                <a:spcPts val="0"/>
              </a:spcBef>
              <a:spcAft>
                <a:spcPts val="0"/>
              </a:spcAft>
              <a:buClr>
                <a:schemeClr val="dk2"/>
              </a:buClr>
              <a:buSzPts val="900"/>
              <a:buFont typeface="Montserrat"/>
              <a:buNone/>
              <a:defRPr sz="900" cap="none">
                <a:solidFill>
                  <a:schemeClr val="dk2"/>
                </a:solidFill>
                <a:latin typeface="Montserrat"/>
                <a:ea typeface="Montserrat"/>
                <a:cs typeface="Montserrat"/>
                <a:sym typeface="Montserrat"/>
              </a:defRPr>
            </a:lvl3pPr>
            <a:lvl4pPr marL="1828800" lvl="3" indent="-228600" algn="l" rtl="0">
              <a:lnSpc>
                <a:spcPct val="100000"/>
              </a:lnSpc>
              <a:spcBef>
                <a:spcPts val="0"/>
              </a:spcBef>
              <a:spcAft>
                <a:spcPts val="0"/>
              </a:spcAft>
              <a:buClr>
                <a:schemeClr val="dk2"/>
              </a:buClr>
              <a:buSzPts val="900"/>
              <a:buNone/>
              <a:defRPr sz="900" i="1" cap="none">
                <a:solidFill>
                  <a:schemeClr val="dk2"/>
                </a:solidFill>
                <a:latin typeface="Montserrat"/>
                <a:ea typeface="Montserrat"/>
                <a:cs typeface="Montserrat"/>
                <a:sym typeface="Montserrat"/>
              </a:defRPr>
            </a:lvl4pPr>
            <a:lvl5pPr marL="2286000" lvl="4" indent="-228600" algn="l" rtl="0">
              <a:lnSpc>
                <a:spcPct val="100000"/>
              </a:lnSpc>
              <a:spcBef>
                <a:spcPts val="0"/>
              </a:spcBef>
              <a:spcAft>
                <a:spcPts val="0"/>
              </a:spcAft>
              <a:buClr>
                <a:schemeClr val="dk2"/>
              </a:buClr>
              <a:buSzPts val="900"/>
              <a:buNone/>
              <a:defRPr sz="900" cap="none">
                <a:solidFill>
                  <a:schemeClr val="dk2"/>
                </a:solidFill>
                <a:latin typeface="Montserrat"/>
                <a:ea typeface="Montserrat"/>
                <a:cs typeface="Montserrat"/>
                <a:sym typeface="Montserrat"/>
              </a:defRPr>
            </a:lvl5pPr>
            <a:lvl6pPr marL="2743200" lvl="5"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6pPr>
            <a:lvl7pPr marL="3200400" lvl="6"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7pPr>
            <a:lvl8pPr marL="3657600" lvl="7"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8pPr>
            <a:lvl9pPr marL="4114800" lvl="8"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exte 1 colonne 8 1">
  <p:cSld name="TITLE_AND_TWO_COLUMNS_14">
    <p:spTree>
      <p:nvGrpSpPr>
        <p:cNvPr id="1" name="Shape 1209"/>
        <p:cNvGrpSpPr/>
        <p:nvPr/>
      </p:nvGrpSpPr>
      <p:grpSpPr>
        <a:xfrm>
          <a:off x="0" y="0"/>
          <a:ext cx="0" cy="0"/>
          <a:chOff x="0" y="0"/>
          <a:chExt cx="0" cy="0"/>
        </a:xfrm>
      </p:grpSpPr>
      <p:sp>
        <p:nvSpPr>
          <p:cNvPr id="1210" name="Google Shape;1210;p2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211" name="Google Shape;1211;p21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2" name="Google Shape;1212;p21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13" name="Google Shape;1213;p213"/>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214" name="Google Shape;1214;p213"/>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215" name="Google Shape;1215;p213"/>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exte 1 colonne">
  <p:cSld name="TITLE_AND_TWO_COLUMNS_15">
    <p:spTree>
      <p:nvGrpSpPr>
        <p:cNvPr id="1" name="Shape 1216"/>
        <p:cNvGrpSpPr/>
        <p:nvPr/>
      </p:nvGrpSpPr>
      <p:grpSpPr>
        <a:xfrm>
          <a:off x="0" y="0"/>
          <a:ext cx="0" cy="0"/>
          <a:chOff x="0" y="0"/>
          <a:chExt cx="0" cy="0"/>
        </a:xfrm>
      </p:grpSpPr>
      <p:sp>
        <p:nvSpPr>
          <p:cNvPr id="1217" name="Google Shape;1217;p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18" name="Google Shape;1218;p21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9" name="Google Shape;1219;p21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20" name="Google Shape;1220;p21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221" name="Google Shape;1221;p214"/>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222" name="Google Shape;1222;p214"/>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dée forte 2">
  <p:cSld name="CAPTION_ONLY">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1" name="Google Shape;101;p22"/>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2" name="Google Shape;102;p22"/>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exte 1 colonne 1">
  <p:cSld name="TITLE_AND_TWO_COLUMNS_16">
    <p:spTree>
      <p:nvGrpSpPr>
        <p:cNvPr id="1" name="Shape 1223"/>
        <p:cNvGrpSpPr/>
        <p:nvPr/>
      </p:nvGrpSpPr>
      <p:grpSpPr>
        <a:xfrm>
          <a:off x="0" y="0"/>
          <a:ext cx="0" cy="0"/>
          <a:chOff x="0" y="0"/>
          <a:chExt cx="0" cy="0"/>
        </a:xfrm>
      </p:grpSpPr>
      <p:sp>
        <p:nvSpPr>
          <p:cNvPr id="1224" name="Google Shape;1224;p2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25" name="Google Shape;1225;p21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6" name="Google Shape;1226;p21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27" name="Google Shape;1227;p21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228" name="Google Shape;1228;p215"/>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229" name="Google Shape;1229;p215"/>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exte 2 colonnes">
  <p:cSld name="TITLE_ONLY_3">
    <p:spTree>
      <p:nvGrpSpPr>
        <p:cNvPr id="1" name="Shape 1230"/>
        <p:cNvGrpSpPr/>
        <p:nvPr/>
      </p:nvGrpSpPr>
      <p:grpSpPr>
        <a:xfrm>
          <a:off x="0" y="0"/>
          <a:ext cx="0" cy="0"/>
          <a:chOff x="0" y="0"/>
          <a:chExt cx="0" cy="0"/>
        </a:xfrm>
      </p:grpSpPr>
      <p:sp>
        <p:nvSpPr>
          <p:cNvPr id="1231" name="Google Shape;1231;p2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32" name="Google Shape;1232;p21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3" name="Google Shape;1233;p21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34" name="Google Shape;1234;p21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235" name="Google Shape;1235;p216"/>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236" name="Google Shape;1236;p216"/>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1237" name="Google Shape;1237;p216"/>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exte+visuel">
  <p:cSld name="TITLE_AND_BODY_25">
    <p:spTree>
      <p:nvGrpSpPr>
        <p:cNvPr id="1" name="Shape 1238"/>
        <p:cNvGrpSpPr/>
        <p:nvPr/>
      </p:nvGrpSpPr>
      <p:grpSpPr>
        <a:xfrm>
          <a:off x="0" y="0"/>
          <a:ext cx="0" cy="0"/>
          <a:chOff x="0" y="0"/>
          <a:chExt cx="0" cy="0"/>
        </a:xfrm>
      </p:grpSpPr>
      <p:sp>
        <p:nvSpPr>
          <p:cNvPr id="1239" name="Google Shape;1239;p2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40" name="Google Shape;1240;p21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1" name="Google Shape;1241;p21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42" name="Google Shape;1242;p21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243" name="Google Shape;1243;p217"/>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244" name="Google Shape;1244;p217"/>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exte+visuel 2 1">
  <p:cSld name="TITLE_AND_BODY_1_1">
    <p:spTree>
      <p:nvGrpSpPr>
        <p:cNvPr id="1" name="Shape 1245"/>
        <p:cNvGrpSpPr/>
        <p:nvPr/>
      </p:nvGrpSpPr>
      <p:grpSpPr>
        <a:xfrm>
          <a:off x="0" y="0"/>
          <a:ext cx="0" cy="0"/>
          <a:chOff x="0" y="0"/>
          <a:chExt cx="0" cy="0"/>
        </a:xfrm>
      </p:grpSpPr>
      <p:sp>
        <p:nvSpPr>
          <p:cNvPr id="1246" name="Google Shape;1246;p2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47" name="Google Shape;1247;p21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8" name="Google Shape;1248;p21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49" name="Google Shape;1249;p21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250" name="Google Shape;1250;p218"/>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251" name="Google Shape;1251;p218"/>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exte + idée">
  <p:cSld name="BLANK_1">
    <p:bg>
      <p:bgPr>
        <a:blipFill>
          <a:blip r:embed="rId2">
            <a:alphaModFix/>
          </a:blip>
          <a:stretch>
            <a:fillRect/>
          </a:stretch>
        </a:blipFill>
        <a:effectLst/>
      </p:bgPr>
    </p:bg>
    <p:spTree>
      <p:nvGrpSpPr>
        <p:cNvPr id="1" name="Shape 1252"/>
        <p:cNvGrpSpPr/>
        <p:nvPr/>
      </p:nvGrpSpPr>
      <p:grpSpPr>
        <a:xfrm>
          <a:off x="0" y="0"/>
          <a:ext cx="0" cy="0"/>
          <a:chOff x="0" y="0"/>
          <a:chExt cx="0" cy="0"/>
        </a:xfrm>
      </p:grpSpPr>
      <p:sp>
        <p:nvSpPr>
          <p:cNvPr id="1253" name="Google Shape;1253;p2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54" name="Google Shape;1254;p219"/>
          <p:cNvSpPr/>
          <p:nvPr/>
        </p:nvSpPr>
        <p:spPr>
          <a:xfrm>
            <a:off x="5134750" y="1936475"/>
            <a:ext cx="2945100" cy="2162400"/>
          </a:xfrm>
          <a:prstGeom prst="roundRect">
            <a:avLst>
              <a:gd name="adj" fmla="val 1424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1255" name="Google Shape;1255;p219"/>
          <p:cNvSpPr txBox="1">
            <a:spLocks noGrp="1"/>
          </p:cNvSpPr>
          <p:nvPr>
            <p:ph type="title"/>
          </p:nvPr>
        </p:nvSpPr>
        <p:spPr>
          <a:xfrm>
            <a:off x="345900" y="574925"/>
            <a:ext cx="83706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256" name="Google Shape;1256;p219"/>
          <p:cNvSpPr txBox="1">
            <a:spLocks noGrp="1"/>
          </p:cNvSpPr>
          <p:nvPr>
            <p:ph type="body" idx="1"/>
          </p:nvPr>
        </p:nvSpPr>
        <p:spPr>
          <a:xfrm>
            <a:off x="699450" y="1990675"/>
            <a:ext cx="3351900" cy="116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57" name="Google Shape;1257;p219"/>
          <p:cNvSpPr txBox="1">
            <a:spLocks noGrp="1"/>
          </p:cNvSpPr>
          <p:nvPr>
            <p:ph type="body" idx="2"/>
          </p:nvPr>
        </p:nvSpPr>
        <p:spPr>
          <a:xfrm>
            <a:off x="5403400" y="2435975"/>
            <a:ext cx="2407800" cy="1163400"/>
          </a:xfrm>
          <a:prstGeom prst="rect">
            <a:avLst/>
          </a:prstGeom>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None/>
              <a:defRPr b="1">
                <a:solidFill>
                  <a:schemeClr val="lt1"/>
                </a:solidFill>
              </a:defRPr>
            </a:lvl1pPr>
            <a:lvl2pPr marL="914400" lvl="1" indent="-304800" rtl="0">
              <a:spcBef>
                <a:spcPts val="0"/>
              </a:spcBef>
              <a:spcAft>
                <a:spcPts val="0"/>
              </a:spcAft>
              <a:buClr>
                <a:schemeClr val="lt1"/>
              </a:buClr>
              <a:buSzPts val="1200"/>
              <a:buChar char="○"/>
              <a:defRPr b="1">
                <a:solidFill>
                  <a:schemeClr val="lt1"/>
                </a:solidFill>
              </a:defRPr>
            </a:lvl2pPr>
            <a:lvl3pPr marL="1371600" lvl="2" indent="-298450" rtl="0">
              <a:spcBef>
                <a:spcPts val="1600"/>
              </a:spcBef>
              <a:spcAft>
                <a:spcPts val="0"/>
              </a:spcAft>
              <a:buClr>
                <a:schemeClr val="lt1"/>
              </a:buClr>
              <a:buSzPts val="1100"/>
              <a:buChar char="■"/>
              <a:defRPr b="1">
                <a:solidFill>
                  <a:schemeClr val="lt1"/>
                </a:solidFill>
              </a:defRPr>
            </a:lvl3pPr>
            <a:lvl4pPr marL="1828800" lvl="3" indent="-298450" rtl="0">
              <a:spcBef>
                <a:spcPts val="1600"/>
              </a:spcBef>
              <a:spcAft>
                <a:spcPts val="0"/>
              </a:spcAft>
              <a:buClr>
                <a:schemeClr val="lt1"/>
              </a:buClr>
              <a:buSzPts val="1100"/>
              <a:buChar char="●"/>
              <a:defRPr b="1">
                <a:solidFill>
                  <a:schemeClr val="lt1"/>
                </a:solidFill>
              </a:defRPr>
            </a:lvl4pPr>
            <a:lvl5pPr marL="2286000" lvl="4" indent="-298450" rtl="0">
              <a:spcBef>
                <a:spcPts val="1600"/>
              </a:spcBef>
              <a:spcAft>
                <a:spcPts val="0"/>
              </a:spcAft>
              <a:buClr>
                <a:schemeClr val="lt1"/>
              </a:buClr>
              <a:buSzPts val="1100"/>
              <a:buChar char="○"/>
              <a:defRPr b="1">
                <a:solidFill>
                  <a:schemeClr val="lt1"/>
                </a:solidFill>
              </a:defRPr>
            </a:lvl5pPr>
            <a:lvl6pPr marL="2743200" lvl="5" indent="-298450" rtl="0">
              <a:spcBef>
                <a:spcPts val="1600"/>
              </a:spcBef>
              <a:spcAft>
                <a:spcPts val="0"/>
              </a:spcAft>
              <a:buClr>
                <a:schemeClr val="lt1"/>
              </a:buClr>
              <a:buSzPts val="1100"/>
              <a:buChar char="■"/>
              <a:defRPr b="1">
                <a:solidFill>
                  <a:schemeClr val="lt1"/>
                </a:solidFill>
              </a:defRPr>
            </a:lvl6pPr>
            <a:lvl7pPr marL="3200400" lvl="6" indent="-298450" rtl="0">
              <a:spcBef>
                <a:spcPts val="1600"/>
              </a:spcBef>
              <a:spcAft>
                <a:spcPts val="0"/>
              </a:spcAft>
              <a:buClr>
                <a:schemeClr val="lt1"/>
              </a:buClr>
              <a:buSzPts val="1100"/>
              <a:buChar char="●"/>
              <a:defRPr b="1">
                <a:solidFill>
                  <a:schemeClr val="lt1"/>
                </a:solidFill>
              </a:defRPr>
            </a:lvl7pPr>
            <a:lvl8pPr marL="3657600" lvl="7" indent="-298450" rtl="0">
              <a:spcBef>
                <a:spcPts val="1600"/>
              </a:spcBef>
              <a:spcAft>
                <a:spcPts val="0"/>
              </a:spcAft>
              <a:buClr>
                <a:schemeClr val="lt1"/>
              </a:buClr>
              <a:buSzPts val="1100"/>
              <a:buChar char="○"/>
              <a:defRPr b="1">
                <a:solidFill>
                  <a:schemeClr val="lt1"/>
                </a:solidFill>
              </a:defRPr>
            </a:lvl8pPr>
            <a:lvl9pPr marL="4114800" lvl="8" indent="-298450" rtl="0">
              <a:spcBef>
                <a:spcPts val="1600"/>
              </a:spcBef>
              <a:spcAft>
                <a:spcPts val="1600"/>
              </a:spcAft>
              <a:buClr>
                <a:schemeClr val="lt1"/>
              </a:buClr>
              <a:buSzPts val="1100"/>
              <a:buChar char="■"/>
              <a:defRPr b="1">
                <a:solidFill>
                  <a:schemeClr val="lt1"/>
                </a:solidFill>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exte+visuel 1">
  <p:cSld name="TITLE_AND_BODY_26">
    <p:spTree>
      <p:nvGrpSpPr>
        <p:cNvPr id="1" name="Shape 1258"/>
        <p:cNvGrpSpPr/>
        <p:nvPr/>
      </p:nvGrpSpPr>
      <p:grpSpPr>
        <a:xfrm>
          <a:off x="0" y="0"/>
          <a:ext cx="0" cy="0"/>
          <a:chOff x="0" y="0"/>
          <a:chExt cx="0" cy="0"/>
        </a:xfrm>
      </p:grpSpPr>
      <p:sp>
        <p:nvSpPr>
          <p:cNvPr id="1259" name="Google Shape;1259;p2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60" name="Google Shape;1260;p22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1" name="Google Shape;1261;p22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62" name="Google Shape;1262;p22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263" name="Google Shape;1263;p220"/>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264" name="Google Shape;1264;p220"/>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exte+visuel 5">
  <p:cSld name="TITLE_AND_BODY_27">
    <p:spTree>
      <p:nvGrpSpPr>
        <p:cNvPr id="1" name="Shape 1265"/>
        <p:cNvGrpSpPr/>
        <p:nvPr/>
      </p:nvGrpSpPr>
      <p:grpSpPr>
        <a:xfrm>
          <a:off x="0" y="0"/>
          <a:ext cx="0" cy="0"/>
          <a:chOff x="0" y="0"/>
          <a:chExt cx="0" cy="0"/>
        </a:xfrm>
      </p:grpSpPr>
      <p:sp>
        <p:nvSpPr>
          <p:cNvPr id="1266" name="Google Shape;1266;p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67" name="Google Shape;1267;p22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8" name="Google Shape;1268;p22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69" name="Google Shape;1269;p22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270" name="Google Shape;1270;p221"/>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271" name="Google Shape;1271;p221"/>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exte 1 colonne 4">
  <p:cSld name="TITLE_AND_TWO_COLUMNS_17">
    <p:spTree>
      <p:nvGrpSpPr>
        <p:cNvPr id="1" name="Shape 1272"/>
        <p:cNvGrpSpPr/>
        <p:nvPr/>
      </p:nvGrpSpPr>
      <p:grpSpPr>
        <a:xfrm>
          <a:off x="0" y="0"/>
          <a:ext cx="0" cy="0"/>
          <a:chOff x="0" y="0"/>
          <a:chExt cx="0" cy="0"/>
        </a:xfrm>
      </p:grpSpPr>
      <p:sp>
        <p:nvSpPr>
          <p:cNvPr id="1273" name="Google Shape;1273;p2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274" name="Google Shape;1274;p22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5" name="Google Shape;1275;p22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76" name="Google Shape;1276;p22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277" name="Google Shape;1277;p222"/>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278" name="Google Shape;1278;p222"/>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exte+visuel 1 2">
  <p:cSld name="TITLE_AND_BODY_1_3">
    <p:spTree>
      <p:nvGrpSpPr>
        <p:cNvPr id="1" name="Shape 1279"/>
        <p:cNvGrpSpPr/>
        <p:nvPr/>
      </p:nvGrpSpPr>
      <p:grpSpPr>
        <a:xfrm>
          <a:off x="0" y="0"/>
          <a:ext cx="0" cy="0"/>
          <a:chOff x="0" y="0"/>
          <a:chExt cx="0" cy="0"/>
        </a:xfrm>
      </p:grpSpPr>
      <p:sp>
        <p:nvSpPr>
          <p:cNvPr id="1280" name="Google Shape;1280;p223"/>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281" name="Google Shape;1281;p22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2" name="Google Shape;1282;p22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283" name="Google Shape;1283;p223"/>
          <p:cNvSpPr txBox="1">
            <a:spLocks noGrp="1"/>
          </p:cNvSpPr>
          <p:nvPr>
            <p:ph type="title"/>
          </p:nvPr>
        </p:nvSpPr>
        <p:spPr>
          <a:xfrm>
            <a:off x="1018500" y="124725"/>
            <a:ext cx="7018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2600"/>
              <a:buNone/>
              <a:defRPr sz="2600">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284" name="Google Shape;1284;p223"/>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285" name="Google Shape;1285;p223"/>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pic>
        <p:nvPicPr>
          <p:cNvPr id="1286" name="Google Shape;1286;p223"/>
          <p:cNvPicPr preferRelativeResize="0"/>
          <p:nvPr/>
        </p:nvPicPr>
        <p:blipFill>
          <a:blip r:embed="rId3">
            <a:alphaModFix/>
          </a:blip>
          <a:stretch>
            <a:fillRect/>
          </a:stretch>
        </p:blipFill>
        <p:spPr>
          <a:xfrm>
            <a:off x="8037175" y="439075"/>
            <a:ext cx="981899" cy="207900"/>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Mise en page personnalisée 2 1 2">
  <p:cSld name="CUSTOM_3_1_2">
    <p:spTree>
      <p:nvGrpSpPr>
        <p:cNvPr id="1" name="Shape 1287"/>
        <p:cNvGrpSpPr/>
        <p:nvPr/>
      </p:nvGrpSpPr>
      <p:grpSpPr>
        <a:xfrm>
          <a:off x="0" y="0"/>
          <a:ext cx="0" cy="0"/>
          <a:chOff x="0" y="0"/>
          <a:chExt cx="0" cy="0"/>
        </a:xfrm>
      </p:grpSpPr>
      <p:pic>
        <p:nvPicPr>
          <p:cNvPr id="1288" name="Google Shape;1288;p224"/>
          <p:cNvPicPr preferRelativeResize="0"/>
          <p:nvPr/>
        </p:nvPicPr>
        <p:blipFill>
          <a:blip r:embed="rId2">
            <a:alphaModFix/>
          </a:blip>
          <a:stretch>
            <a:fillRect/>
          </a:stretch>
        </p:blipFill>
        <p:spPr>
          <a:xfrm>
            <a:off x="0" y="0"/>
            <a:ext cx="9063450" cy="473300"/>
          </a:xfrm>
          <a:prstGeom prst="rect">
            <a:avLst/>
          </a:prstGeom>
          <a:noFill/>
          <a:ln>
            <a:noFill/>
          </a:ln>
        </p:spPr>
      </p:pic>
      <p:sp>
        <p:nvSpPr>
          <p:cNvPr id="1289" name="Google Shape;1289;p224"/>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290" name="Google Shape;1290;p224"/>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291" name="Google Shape;1291;p224"/>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103"/>
        <p:cNvGrpSpPr/>
        <p:nvPr/>
      </p:nvGrpSpPr>
      <p:grpSpPr>
        <a:xfrm>
          <a:off x="0" y="0"/>
          <a:ext cx="0" cy="0"/>
          <a:chOff x="0" y="0"/>
          <a:chExt cx="0" cy="0"/>
        </a:xfrm>
      </p:grpSpPr>
      <p:sp>
        <p:nvSpPr>
          <p:cNvPr id="104" name="Google Shape;10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05" name="Google Shape;105;p23"/>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06" name="Google Shape;106;p23"/>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7" name="Google Shape;107;p23"/>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8" name="Google Shape;108;p23"/>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9" name="Google Shape;109;p23"/>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Mise en page personnalisée 2 1 3">
  <p:cSld name="CUSTOM_3_1_3">
    <p:spTree>
      <p:nvGrpSpPr>
        <p:cNvPr id="1" name="Shape 1292"/>
        <p:cNvGrpSpPr/>
        <p:nvPr/>
      </p:nvGrpSpPr>
      <p:grpSpPr>
        <a:xfrm>
          <a:off x="0" y="0"/>
          <a:ext cx="0" cy="0"/>
          <a:chOff x="0" y="0"/>
          <a:chExt cx="0" cy="0"/>
        </a:xfrm>
      </p:grpSpPr>
      <p:pic>
        <p:nvPicPr>
          <p:cNvPr id="1293" name="Google Shape;1293;p225"/>
          <p:cNvPicPr preferRelativeResize="0"/>
          <p:nvPr/>
        </p:nvPicPr>
        <p:blipFill>
          <a:blip r:embed="rId2">
            <a:alphaModFix/>
          </a:blip>
          <a:stretch>
            <a:fillRect/>
          </a:stretch>
        </p:blipFill>
        <p:spPr>
          <a:xfrm>
            <a:off x="0" y="0"/>
            <a:ext cx="9063450" cy="473300"/>
          </a:xfrm>
          <a:prstGeom prst="rect">
            <a:avLst/>
          </a:prstGeom>
          <a:noFill/>
          <a:ln>
            <a:noFill/>
          </a:ln>
        </p:spPr>
      </p:pic>
      <p:sp>
        <p:nvSpPr>
          <p:cNvPr id="1294" name="Google Shape;1294;p22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295" name="Google Shape;1295;p225"/>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296" name="Google Shape;1296;p225"/>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Mise en page personnalisée 2 1 4">
  <p:cSld name="CUSTOM_3_1_4">
    <p:spTree>
      <p:nvGrpSpPr>
        <p:cNvPr id="1" name="Shape 1297"/>
        <p:cNvGrpSpPr/>
        <p:nvPr/>
      </p:nvGrpSpPr>
      <p:grpSpPr>
        <a:xfrm>
          <a:off x="0" y="0"/>
          <a:ext cx="0" cy="0"/>
          <a:chOff x="0" y="0"/>
          <a:chExt cx="0" cy="0"/>
        </a:xfrm>
      </p:grpSpPr>
      <p:pic>
        <p:nvPicPr>
          <p:cNvPr id="1298" name="Google Shape;1298;p226"/>
          <p:cNvPicPr preferRelativeResize="0"/>
          <p:nvPr/>
        </p:nvPicPr>
        <p:blipFill>
          <a:blip r:embed="rId2">
            <a:alphaModFix/>
          </a:blip>
          <a:stretch>
            <a:fillRect/>
          </a:stretch>
        </p:blipFill>
        <p:spPr>
          <a:xfrm>
            <a:off x="0" y="0"/>
            <a:ext cx="9063450" cy="473300"/>
          </a:xfrm>
          <a:prstGeom prst="rect">
            <a:avLst/>
          </a:prstGeom>
          <a:noFill/>
          <a:ln>
            <a:noFill/>
          </a:ln>
        </p:spPr>
      </p:pic>
      <p:sp>
        <p:nvSpPr>
          <p:cNvPr id="1299" name="Google Shape;1299;p226"/>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300" name="Google Shape;1300;p226"/>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301" name="Google Shape;1301;p226"/>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Mise en page personnalisée 2 1 5">
  <p:cSld name="CUSTOM_3_1_5">
    <p:spTree>
      <p:nvGrpSpPr>
        <p:cNvPr id="1" name="Shape 1302"/>
        <p:cNvGrpSpPr/>
        <p:nvPr/>
      </p:nvGrpSpPr>
      <p:grpSpPr>
        <a:xfrm>
          <a:off x="0" y="0"/>
          <a:ext cx="0" cy="0"/>
          <a:chOff x="0" y="0"/>
          <a:chExt cx="0" cy="0"/>
        </a:xfrm>
      </p:grpSpPr>
      <p:pic>
        <p:nvPicPr>
          <p:cNvPr id="1303" name="Google Shape;1303;p227"/>
          <p:cNvPicPr preferRelativeResize="0"/>
          <p:nvPr/>
        </p:nvPicPr>
        <p:blipFill>
          <a:blip r:embed="rId2">
            <a:alphaModFix/>
          </a:blip>
          <a:stretch>
            <a:fillRect/>
          </a:stretch>
        </p:blipFill>
        <p:spPr>
          <a:xfrm>
            <a:off x="0" y="0"/>
            <a:ext cx="9063450" cy="473300"/>
          </a:xfrm>
          <a:prstGeom prst="rect">
            <a:avLst/>
          </a:prstGeom>
          <a:noFill/>
          <a:ln>
            <a:noFill/>
          </a:ln>
        </p:spPr>
      </p:pic>
      <p:sp>
        <p:nvSpPr>
          <p:cNvPr id="1304" name="Google Shape;1304;p227"/>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305" name="Google Shape;1305;p227"/>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306" name="Google Shape;1306;p227"/>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Mise en page personnalisée 2 1 6">
  <p:cSld name="CUSTOM_3_1_6">
    <p:spTree>
      <p:nvGrpSpPr>
        <p:cNvPr id="1" name="Shape 1307"/>
        <p:cNvGrpSpPr/>
        <p:nvPr/>
      </p:nvGrpSpPr>
      <p:grpSpPr>
        <a:xfrm>
          <a:off x="0" y="0"/>
          <a:ext cx="0" cy="0"/>
          <a:chOff x="0" y="0"/>
          <a:chExt cx="0" cy="0"/>
        </a:xfrm>
      </p:grpSpPr>
      <p:pic>
        <p:nvPicPr>
          <p:cNvPr id="1308" name="Google Shape;1308;p228"/>
          <p:cNvPicPr preferRelativeResize="0"/>
          <p:nvPr/>
        </p:nvPicPr>
        <p:blipFill>
          <a:blip r:embed="rId2">
            <a:alphaModFix/>
          </a:blip>
          <a:stretch>
            <a:fillRect/>
          </a:stretch>
        </p:blipFill>
        <p:spPr>
          <a:xfrm>
            <a:off x="0" y="0"/>
            <a:ext cx="9063450" cy="473300"/>
          </a:xfrm>
          <a:prstGeom prst="rect">
            <a:avLst/>
          </a:prstGeom>
          <a:noFill/>
          <a:ln>
            <a:noFill/>
          </a:ln>
        </p:spPr>
      </p:pic>
      <p:sp>
        <p:nvSpPr>
          <p:cNvPr id="1309" name="Google Shape;1309;p228"/>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310" name="Google Shape;1310;p228"/>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311" name="Google Shape;1311;p228"/>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Mise en page personnalisée 2 1 7">
  <p:cSld name="CUSTOM_3_1_7">
    <p:spTree>
      <p:nvGrpSpPr>
        <p:cNvPr id="1" name="Shape 1312"/>
        <p:cNvGrpSpPr/>
        <p:nvPr/>
      </p:nvGrpSpPr>
      <p:grpSpPr>
        <a:xfrm>
          <a:off x="0" y="0"/>
          <a:ext cx="0" cy="0"/>
          <a:chOff x="0" y="0"/>
          <a:chExt cx="0" cy="0"/>
        </a:xfrm>
      </p:grpSpPr>
      <p:pic>
        <p:nvPicPr>
          <p:cNvPr id="1313" name="Google Shape;1313;p229"/>
          <p:cNvPicPr preferRelativeResize="0"/>
          <p:nvPr/>
        </p:nvPicPr>
        <p:blipFill>
          <a:blip r:embed="rId2">
            <a:alphaModFix/>
          </a:blip>
          <a:stretch>
            <a:fillRect/>
          </a:stretch>
        </p:blipFill>
        <p:spPr>
          <a:xfrm>
            <a:off x="0" y="0"/>
            <a:ext cx="9063450" cy="473300"/>
          </a:xfrm>
          <a:prstGeom prst="rect">
            <a:avLst/>
          </a:prstGeom>
          <a:noFill/>
          <a:ln>
            <a:noFill/>
          </a:ln>
        </p:spPr>
      </p:pic>
      <p:sp>
        <p:nvSpPr>
          <p:cNvPr id="1314" name="Google Shape;1314;p229"/>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315" name="Google Shape;1315;p229"/>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316" name="Google Shape;1316;p229"/>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exte 1 colonne déclinaison 1">
  <p:cSld name="MAIN_POINT_1_2">
    <p:spTree>
      <p:nvGrpSpPr>
        <p:cNvPr id="1" name="Shape 1317"/>
        <p:cNvGrpSpPr/>
        <p:nvPr/>
      </p:nvGrpSpPr>
      <p:grpSpPr>
        <a:xfrm>
          <a:off x="0" y="0"/>
          <a:ext cx="0" cy="0"/>
          <a:chOff x="0" y="0"/>
          <a:chExt cx="0" cy="0"/>
        </a:xfrm>
      </p:grpSpPr>
      <p:sp>
        <p:nvSpPr>
          <p:cNvPr id="1318" name="Google Shape;1318;p23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2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320" name="Google Shape;1320;p23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321" name="Google Shape;1321;p230"/>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322" name="Google Shape;1322;p230"/>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115000"/>
              </a:lnSpc>
              <a:spcBef>
                <a:spcPts val="1600"/>
              </a:spcBef>
              <a:spcAft>
                <a:spcPts val="0"/>
              </a:spcAft>
              <a:buSzPts val="1400"/>
              <a:buFont typeface="Exo 2"/>
              <a:buNone/>
              <a:defRPr>
                <a:latin typeface="Exo 2"/>
                <a:ea typeface="Exo 2"/>
                <a:cs typeface="Exo 2"/>
                <a:sym typeface="Exo 2"/>
              </a:defRPr>
            </a:lvl2pPr>
            <a:lvl3pPr lvl="2" algn="l" rtl="0">
              <a:lnSpc>
                <a:spcPct val="115000"/>
              </a:lnSpc>
              <a:spcBef>
                <a:spcPts val="1600"/>
              </a:spcBef>
              <a:spcAft>
                <a:spcPts val="0"/>
              </a:spcAft>
              <a:buSzPts val="1400"/>
              <a:buFont typeface="Exo 2"/>
              <a:buNone/>
              <a:defRPr>
                <a:latin typeface="Exo 2"/>
                <a:ea typeface="Exo 2"/>
                <a:cs typeface="Exo 2"/>
                <a:sym typeface="Exo 2"/>
              </a:defRPr>
            </a:lvl3pPr>
            <a:lvl4pPr lvl="3" algn="l" rtl="0">
              <a:lnSpc>
                <a:spcPct val="115000"/>
              </a:lnSpc>
              <a:spcBef>
                <a:spcPts val="1600"/>
              </a:spcBef>
              <a:spcAft>
                <a:spcPts val="0"/>
              </a:spcAft>
              <a:buSzPts val="1400"/>
              <a:buFont typeface="Exo 2"/>
              <a:buNone/>
              <a:defRPr>
                <a:latin typeface="Exo 2"/>
                <a:ea typeface="Exo 2"/>
                <a:cs typeface="Exo 2"/>
                <a:sym typeface="Exo 2"/>
              </a:defRPr>
            </a:lvl4pPr>
            <a:lvl5pPr lvl="4" algn="l" rtl="0">
              <a:lnSpc>
                <a:spcPct val="115000"/>
              </a:lnSpc>
              <a:spcBef>
                <a:spcPts val="1600"/>
              </a:spcBef>
              <a:spcAft>
                <a:spcPts val="0"/>
              </a:spcAft>
              <a:buSzPts val="1400"/>
              <a:buFont typeface="Exo 2"/>
              <a:buNone/>
              <a:defRPr>
                <a:latin typeface="Exo 2"/>
                <a:ea typeface="Exo 2"/>
                <a:cs typeface="Exo 2"/>
                <a:sym typeface="Exo 2"/>
              </a:defRPr>
            </a:lvl5pPr>
            <a:lvl6pPr lvl="5" algn="l" rtl="0">
              <a:lnSpc>
                <a:spcPct val="115000"/>
              </a:lnSpc>
              <a:spcBef>
                <a:spcPts val="1600"/>
              </a:spcBef>
              <a:spcAft>
                <a:spcPts val="0"/>
              </a:spcAft>
              <a:buSzPts val="1400"/>
              <a:buFont typeface="Exo 2"/>
              <a:buNone/>
              <a:defRPr>
                <a:latin typeface="Exo 2"/>
                <a:ea typeface="Exo 2"/>
                <a:cs typeface="Exo 2"/>
                <a:sym typeface="Exo 2"/>
              </a:defRPr>
            </a:lvl6pPr>
            <a:lvl7pPr lvl="6" algn="l" rtl="0">
              <a:lnSpc>
                <a:spcPct val="115000"/>
              </a:lnSpc>
              <a:spcBef>
                <a:spcPts val="1600"/>
              </a:spcBef>
              <a:spcAft>
                <a:spcPts val="0"/>
              </a:spcAft>
              <a:buSzPts val="1400"/>
              <a:buFont typeface="Exo 2"/>
              <a:buNone/>
              <a:defRPr>
                <a:latin typeface="Exo 2"/>
                <a:ea typeface="Exo 2"/>
                <a:cs typeface="Exo 2"/>
                <a:sym typeface="Exo 2"/>
              </a:defRPr>
            </a:lvl7pPr>
            <a:lvl8pPr lvl="7" algn="l" rtl="0">
              <a:lnSpc>
                <a:spcPct val="115000"/>
              </a:lnSpc>
              <a:spcBef>
                <a:spcPts val="1600"/>
              </a:spcBef>
              <a:spcAft>
                <a:spcPts val="0"/>
              </a:spcAft>
              <a:buSzPts val="1400"/>
              <a:buFont typeface="Exo 2"/>
              <a:buNone/>
              <a:defRPr>
                <a:latin typeface="Exo 2"/>
                <a:ea typeface="Exo 2"/>
                <a:cs typeface="Exo 2"/>
                <a:sym typeface="Exo 2"/>
              </a:defRPr>
            </a:lvl8pPr>
            <a:lvl9pPr lvl="8" algn="l" rtl="0">
              <a:lnSpc>
                <a:spcPct val="115000"/>
              </a:lnSpc>
              <a:spcBef>
                <a:spcPts val="1600"/>
              </a:spcBef>
              <a:spcAft>
                <a:spcPts val="1600"/>
              </a:spcAft>
              <a:buSzPts val="1400"/>
              <a:buFont typeface="Exo 2"/>
              <a:buNone/>
              <a:defRPr>
                <a:latin typeface="Exo 2"/>
                <a:ea typeface="Exo 2"/>
                <a:cs typeface="Exo 2"/>
                <a:sym typeface="Exo 2"/>
              </a:defRPr>
            </a:lvl9pPr>
          </a:lstStyle>
          <a:p>
            <a:endParaRPr/>
          </a:p>
        </p:txBody>
      </p:sp>
      <p:sp>
        <p:nvSpPr>
          <p:cNvPr id="1323" name="Google Shape;1323;p230"/>
          <p:cNvSpPr txBox="1">
            <a:spLocks noGrp="1"/>
          </p:cNvSpPr>
          <p:nvPr>
            <p:ph type="body" idx="2"/>
          </p:nvPr>
        </p:nvSpPr>
        <p:spPr>
          <a:xfrm>
            <a:off x="663000" y="1598775"/>
            <a:ext cx="78180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Vide 3 1 1 1 1">
  <p:cSld name="BLANK_3_1_1_1_1">
    <p:spTree>
      <p:nvGrpSpPr>
        <p:cNvPr id="1" name="Shape 1324"/>
        <p:cNvGrpSpPr/>
        <p:nvPr/>
      </p:nvGrpSpPr>
      <p:grpSpPr>
        <a:xfrm>
          <a:off x="0" y="0"/>
          <a:ext cx="0" cy="0"/>
          <a:chOff x="0" y="0"/>
          <a:chExt cx="0" cy="0"/>
        </a:xfrm>
      </p:grpSpPr>
      <p:sp>
        <p:nvSpPr>
          <p:cNvPr id="1325" name="Google Shape;1325;p2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326" name="Google Shape;1326;p231"/>
          <p:cNvSpPr/>
          <p:nvPr/>
        </p:nvSpPr>
        <p:spPr>
          <a:xfrm>
            <a:off x="0" y="0"/>
            <a:ext cx="2893200" cy="5143500"/>
          </a:xfrm>
          <a:prstGeom prst="rect">
            <a:avLst/>
          </a:prstGeom>
          <a:solidFill>
            <a:srgbClr val="EFE6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pic>
        <p:nvPicPr>
          <p:cNvPr id="1327" name="Google Shape;1327;p231"/>
          <p:cNvPicPr preferRelativeResize="0"/>
          <p:nvPr/>
        </p:nvPicPr>
        <p:blipFill>
          <a:blip r:embed="rId2">
            <a:alphaModFix/>
          </a:blip>
          <a:stretch>
            <a:fillRect/>
          </a:stretch>
        </p:blipFill>
        <p:spPr>
          <a:xfrm rot="6823936" flipH="1">
            <a:off x="-494571" y="2051621"/>
            <a:ext cx="4160616" cy="3224085"/>
          </a:xfrm>
          <a:prstGeom prst="rect">
            <a:avLst/>
          </a:prstGeom>
          <a:noFill/>
          <a:ln>
            <a:noFill/>
          </a:ln>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Mise en page personnalisée 2 1 8">
  <p:cSld name="CUSTOM_3_1_8">
    <p:spTree>
      <p:nvGrpSpPr>
        <p:cNvPr id="1" name="Shape 1328"/>
        <p:cNvGrpSpPr/>
        <p:nvPr/>
      </p:nvGrpSpPr>
      <p:grpSpPr>
        <a:xfrm>
          <a:off x="0" y="0"/>
          <a:ext cx="0" cy="0"/>
          <a:chOff x="0" y="0"/>
          <a:chExt cx="0" cy="0"/>
        </a:xfrm>
      </p:grpSpPr>
      <p:pic>
        <p:nvPicPr>
          <p:cNvPr id="1329" name="Google Shape;1329;p232"/>
          <p:cNvPicPr preferRelativeResize="0"/>
          <p:nvPr/>
        </p:nvPicPr>
        <p:blipFill>
          <a:blip r:embed="rId2">
            <a:alphaModFix/>
          </a:blip>
          <a:stretch>
            <a:fillRect/>
          </a:stretch>
        </p:blipFill>
        <p:spPr>
          <a:xfrm>
            <a:off x="0" y="0"/>
            <a:ext cx="9063450" cy="473300"/>
          </a:xfrm>
          <a:prstGeom prst="rect">
            <a:avLst/>
          </a:prstGeom>
          <a:noFill/>
          <a:ln>
            <a:noFill/>
          </a:ln>
        </p:spPr>
      </p:pic>
      <p:sp>
        <p:nvSpPr>
          <p:cNvPr id="1330" name="Google Shape;1330;p232"/>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331" name="Google Shape;1331;p232"/>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332" name="Google Shape;1332;p232"/>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exte 1 colonne 1 1">
  <p:cSld name="TITLE_AND_TWO_COLUMNS_1">
    <p:spTree>
      <p:nvGrpSpPr>
        <p:cNvPr id="1" name="Shape 1333"/>
        <p:cNvGrpSpPr/>
        <p:nvPr/>
      </p:nvGrpSpPr>
      <p:grpSpPr>
        <a:xfrm>
          <a:off x="0" y="0"/>
          <a:ext cx="0" cy="0"/>
          <a:chOff x="0" y="0"/>
          <a:chExt cx="0" cy="0"/>
        </a:xfrm>
      </p:grpSpPr>
      <p:sp>
        <p:nvSpPr>
          <p:cNvPr id="1334" name="Google Shape;1334;p2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335" name="Google Shape;1335;p23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6" name="Google Shape;1336;p23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337" name="Google Shape;1337;p23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338" name="Google Shape;1338;p233"/>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339" name="Google Shape;1339;p233"/>
          <p:cNvSpPr txBox="1">
            <a:spLocks noGrp="1"/>
          </p:cNvSpPr>
          <p:nvPr>
            <p:ph type="body" idx="2"/>
          </p:nvPr>
        </p:nvSpPr>
        <p:spPr>
          <a:xfrm>
            <a:off x="13600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exte 1 colonne 5">
  <p:cSld name="TITLE_AND_TWO_COLUMNS_18">
    <p:spTree>
      <p:nvGrpSpPr>
        <p:cNvPr id="1" name="Shape 1340"/>
        <p:cNvGrpSpPr/>
        <p:nvPr/>
      </p:nvGrpSpPr>
      <p:grpSpPr>
        <a:xfrm>
          <a:off x="0" y="0"/>
          <a:ext cx="0" cy="0"/>
          <a:chOff x="0" y="0"/>
          <a:chExt cx="0" cy="0"/>
        </a:xfrm>
      </p:grpSpPr>
      <p:sp>
        <p:nvSpPr>
          <p:cNvPr id="1341" name="Google Shape;1341;p2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342" name="Google Shape;1342;p23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3" name="Google Shape;1343;p23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344" name="Google Shape;1344;p23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345" name="Google Shape;1345;p234"/>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346" name="Google Shape;1346;p234"/>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ise en page personnalisée 1">
  <p:cSld name="CUSTOM_2">
    <p:spTree>
      <p:nvGrpSpPr>
        <p:cNvPr id="1" name="Shape 110"/>
        <p:cNvGrpSpPr/>
        <p:nvPr/>
      </p:nvGrpSpPr>
      <p:grpSpPr>
        <a:xfrm>
          <a:off x="0" y="0"/>
          <a:ext cx="0" cy="0"/>
          <a:chOff x="0" y="0"/>
          <a:chExt cx="0" cy="0"/>
        </a:xfrm>
      </p:grpSpPr>
      <p:sp>
        <p:nvSpPr>
          <p:cNvPr id="111" name="Google Shape;111;p24"/>
          <p:cNvSpPr/>
          <p:nvPr/>
        </p:nvSpPr>
        <p:spPr>
          <a:xfrm>
            <a:off x="-48075" y="-38475"/>
            <a:ext cx="3013500" cy="5181900"/>
          </a:xfrm>
          <a:prstGeom prst="rect">
            <a:avLst/>
          </a:prstGeom>
          <a:solidFill>
            <a:srgbClr val="5811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pic>
        <p:nvPicPr>
          <p:cNvPr id="112" name="Google Shape;112;p24"/>
          <p:cNvPicPr preferRelativeResize="0"/>
          <p:nvPr/>
        </p:nvPicPr>
        <p:blipFill>
          <a:blip r:embed="rId2">
            <a:alphaModFix/>
          </a:blip>
          <a:stretch>
            <a:fillRect/>
          </a:stretch>
        </p:blipFill>
        <p:spPr>
          <a:xfrm rot="408911">
            <a:off x="-536188" y="3180332"/>
            <a:ext cx="3556904" cy="2756259"/>
          </a:xfrm>
          <a:prstGeom prst="rect">
            <a:avLst/>
          </a:prstGeom>
          <a:noFill/>
          <a:ln>
            <a:noFill/>
          </a:ln>
        </p:spPr>
      </p:pic>
      <p:sp>
        <p:nvSpPr>
          <p:cNvPr id="113" name="Google Shape;113;p24"/>
          <p:cNvSpPr txBox="1">
            <a:spLocks noGrp="1"/>
          </p:cNvSpPr>
          <p:nvPr>
            <p:ph type="title"/>
          </p:nvPr>
        </p:nvSpPr>
        <p:spPr>
          <a:xfrm>
            <a:off x="568350" y="1069775"/>
            <a:ext cx="1935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8FEC6"/>
              </a:buClr>
              <a:buSzPts val="2200"/>
              <a:buFont typeface="Poppins ExtraBold"/>
              <a:buNone/>
              <a:defRPr b="0">
                <a:solidFill>
                  <a:srgbClr val="98FEC6"/>
                </a:solidFill>
                <a:latin typeface="Poppins ExtraBold"/>
                <a:ea typeface="Poppins ExtraBold"/>
                <a:cs typeface="Poppins ExtraBold"/>
                <a:sym typeface="Poppins ExtraBold"/>
              </a:defRPr>
            </a:lvl1pPr>
            <a:lvl2pPr lvl="1"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2pPr>
            <a:lvl3pPr lvl="2"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3pPr>
            <a:lvl4pPr lvl="3"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4pPr>
            <a:lvl5pPr lvl="4"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5pPr>
            <a:lvl6pPr lvl="5"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6pPr>
            <a:lvl7pPr lvl="6"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7pPr>
            <a:lvl8pPr lvl="7"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8pPr>
            <a:lvl9pPr lvl="8"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exte+visuel 10">
  <p:cSld name="TITLE_AND_BODY_28">
    <p:spTree>
      <p:nvGrpSpPr>
        <p:cNvPr id="1" name="Shape 1347"/>
        <p:cNvGrpSpPr/>
        <p:nvPr/>
      </p:nvGrpSpPr>
      <p:grpSpPr>
        <a:xfrm>
          <a:off x="0" y="0"/>
          <a:ext cx="0" cy="0"/>
          <a:chOff x="0" y="0"/>
          <a:chExt cx="0" cy="0"/>
        </a:xfrm>
      </p:grpSpPr>
      <p:sp>
        <p:nvSpPr>
          <p:cNvPr id="1348" name="Google Shape;1348;p2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349" name="Google Shape;1349;p23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0" name="Google Shape;1350;p23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351" name="Google Shape;1351;p23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352" name="Google Shape;1352;p235"/>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353" name="Google Shape;1353;p235"/>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1358"/>
        <p:cNvGrpSpPr/>
        <p:nvPr/>
      </p:nvGrpSpPr>
      <p:grpSpPr>
        <a:xfrm>
          <a:off x="0" y="0"/>
          <a:ext cx="0" cy="0"/>
          <a:chOff x="0" y="0"/>
          <a:chExt cx="0" cy="0"/>
        </a:xfrm>
      </p:grpSpPr>
      <p:sp>
        <p:nvSpPr>
          <p:cNvPr id="1359" name="Google Shape;1359;p2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360" name="Google Shape;1360;p237"/>
          <p:cNvPicPr preferRelativeResize="0"/>
          <p:nvPr/>
        </p:nvPicPr>
        <p:blipFill>
          <a:blip r:embed="rId2">
            <a:alphaModFix/>
          </a:blip>
          <a:stretch>
            <a:fillRect/>
          </a:stretch>
        </p:blipFill>
        <p:spPr>
          <a:xfrm>
            <a:off x="886425" y="581849"/>
            <a:ext cx="1581947" cy="512124"/>
          </a:xfrm>
          <a:prstGeom prst="rect">
            <a:avLst/>
          </a:prstGeom>
          <a:noFill/>
          <a:ln>
            <a:noFill/>
          </a:ln>
        </p:spPr>
      </p:pic>
      <p:sp>
        <p:nvSpPr>
          <p:cNvPr id="1361" name="Google Shape;1361;p237"/>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1362" name="Google Shape;1362;p237"/>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363" name="Google Shape;1363;p237"/>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pic>
        <p:nvPicPr>
          <p:cNvPr id="1364" name="Google Shape;1364;p237"/>
          <p:cNvPicPr preferRelativeResize="0"/>
          <p:nvPr/>
        </p:nvPicPr>
        <p:blipFill>
          <a:blip r:embed="rId3">
            <a:alphaModFix/>
          </a:blip>
          <a:stretch>
            <a:fillRect/>
          </a:stretch>
        </p:blipFill>
        <p:spPr>
          <a:xfrm rot="5400000">
            <a:off x="5590750" y="3318530"/>
            <a:ext cx="594050" cy="161550"/>
          </a:xfrm>
          <a:prstGeom prst="rect">
            <a:avLst/>
          </a:prstGeom>
          <a:noFill/>
          <a:ln>
            <a:noFill/>
          </a:ln>
        </p:spPr>
      </p:pic>
      <p:sp>
        <p:nvSpPr>
          <p:cNvPr id="1365" name="Google Shape;1365;p237"/>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Mise en page personnalisée 2 1">
  <p:cSld name="CUSTOM_3_1">
    <p:bg>
      <p:bgPr>
        <a:blipFill>
          <a:blip r:embed="rId2">
            <a:alphaModFix/>
          </a:blip>
          <a:stretch>
            <a:fillRect/>
          </a:stretch>
        </a:blipFill>
        <a:effectLst/>
      </p:bgPr>
    </p:bg>
    <p:spTree>
      <p:nvGrpSpPr>
        <p:cNvPr id="1" name="Shape 1366"/>
        <p:cNvGrpSpPr/>
        <p:nvPr/>
      </p:nvGrpSpPr>
      <p:grpSpPr>
        <a:xfrm>
          <a:off x="0" y="0"/>
          <a:ext cx="0" cy="0"/>
          <a:chOff x="0" y="0"/>
          <a:chExt cx="0" cy="0"/>
        </a:xfrm>
      </p:grpSpPr>
      <p:sp>
        <p:nvSpPr>
          <p:cNvPr id="1367" name="Google Shape;1367;p2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368" name="Google Shape;1368;p2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blipFill>
          <a:blip r:embed="rId2">
            <a:alphaModFix/>
          </a:blip>
          <a:stretch>
            <a:fillRect/>
          </a:stretch>
        </a:blipFill>
        <a:effectLst/>
      </p:bgPr>
    </p:bg>
    <p:spTree>
      <p:nvGrpSpPr>
        <p:cNvPr id="1" name="Shape 1369"/>
        <p:cNvGrpSpPr/>
        <p:nvPr/>
      </p:nvGrpSpPr>
      <p:grpSpPr>
        <a:xfrm>
          <a:off x="0" y="0"/>
          <a:ext cx="0" cy="0"/>
          <a:chOff x="0" y="0"/>
          <a:chExt cx="0" cy="0"/>
        </a:xfrm>
      </p:grpSpPr>
      <p:sp>
        <p:nvSpPr>
          <p:cNvPr id="1370" name="Google Shape;1370;p2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1371"/>
        <p:cNvGrpSpPr/>
        <p:nvPr/>
      </p:nvGrpSpPr>
      <p:grpSpPr>
        <a:xfrm>
          <a:off x="0" y="0"/>
          <a:ext cx="0" cy="0"/>
          <a:chOff x="0" y="0"/>
          <a:chExt cx="0" cy="0"/>
        </a:xfrm>
      </p:grpSpPr>
      <p:sp>
        <p:nvSpPr>
          <p:cNvPr id="1372" name="Google Shape;1372;p2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73" name="Google Shape;1373;p2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74" name="Google Shape;1374;p2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re de partie">
  <p:cSld name="TITLE_8">
    <p:bg>
      <p:bgPr>
        <a:blipFill>
          <a:blip r:embed="rId2">
            <a:alphaModFix/>
          </a:blip>
          <a:stretch>
            <a:fillRect/>
          </a:stretch>
        </a:blipFill>
        <a:effectLst/>
      </p:bgPr>
    </p:bg>
    <p:spTree>
      <p:nvGrpSpPr>
        <p:cNvPr id="1" name="Shape 1375"/>
        <p:cNvGrpSpPr/>
        <p:nvPr/>
      </p:nvGrpSpPr>
      <p:grpSpPr>
        <a:xfrm>
          <a:off x="0" y="0"/>
          <a:ext cx="0" cy="0"/>
          <a:chOff x="0" y="0"/>
          <a:chExt cx="0" cy="0"/>
        </a:xfrm>
      </p:grpSpPr>
      <p:sp>
        <p:nvSpPr>
          <p:cNvPr id="1376" name="Google Shape;1376;p241"/>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77" name="Google Shape;1377;p2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378" name="Google Shape;1378;p241"/>
          <p:cNvPicPr preferRelativeResize="0"/>
          <p:nvPr/>
        </p:nvPicPr>
        <p:blipFill>
          <a:blip r:embed="rId3">
            <a:alphaModFix/>
          </a:blip>
          <a:stretch>
            <a:fillRect/>
          </a:stretch>
        </p:blipFill>
        <p:spPr>
          <a:xfrm>
            <a:off x="8504050" y="4644500"/>
            <a:ext cx="454750" cy="330725"/>
          </a:xfrm>
          <a:prstGeom prst="rect">
            <a:avLst/>
          </a:prstGeom>
          <a:noFill/>
          <a:ln>
            <a:noFill/>
          </a:ln>
        </p:spPr>
      </p:pic>
      <p:sp>
        <p:nvSpPr>
          <p:cNvPr id="1379" name="Google Shape;1379;p241"/>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80" name="Google Shape;1380;p241"/>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1381"/>
        <p:cNvGrpSpPr/>
        <p:nvPr/>
      </p:nvGrpSpPr>
      <p:grpSpPr>
        <a:xfrm>
          <a:off x="0" y="0"/>
          <a:ext cx="0" cy="0"/>
          <a:chOff x="0" y="0"/>
          <a:chExt cx="0" cy="0"/>
        </a:xfrm>
      </p:grpSpPr>
      <p:sp>
        <p:nvSpPr>
          <p:cNvPr id="1382" name="Google Shape;1382;p242"/>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83" name="Google Shape;1383;p2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384" name="Google Shape;1384;p242"/>
          <p:cNvPicPr preferRelativeResize="0"/>
          <p:nvPr/>
        </p:nvPicPr>
        <p:blipFill>
          <a:blip r:embed="rId2">
            <a:alphaModFix/>
          </a:blip>
          <a:stretch>
            <a:fillRect/>
          </a:stretch>
        </p:blipFill>
        <p:spPr>
          <a:xfrm rot="5400000">
            <a:off x="4527237" y="2007662"/>
            <a:ext cx="89525" cy="440750"/>
          </a:xfrm>
          <a:prstGeom prst="rect">
            <a:avLst/>
          </a:prstGeom>
          <a:noFill/>
          <a:ln>
            <a:noFill/>
          </a:ln>
        </p:spPr>
      </p:pic>
      <p:sp>
        <p:nvSpPr>
          <p:cNvPr id="1385" name="Google Shape;1385;p242"/>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blipFill>
          <a:blip r:embed="rId2">
            <a:alphaModFix/>
          </a:blip>
          <a:stretch>
            <a:fillRect/>
          </a:stretch>
        </a:blipFill>
        <a:effectLst/>
      </p:bgPr>
    </p:bg>
    <p:spTree>
      <p:nvGrpSpPr>
        <p:cNvPr id="1" name="Shape 1386"/>
        <p:cNvGrpSpPr/>
        <p:nvPr/>
      </p:nvGrpSpPr>
      <p:grpSpPr>
        <a:xfrm>
          <a:off x="0" y="0"/>
          <a:ext cx="0" cy="0"/>
          <a:chOff x="0" y="0"/>
          <a:chExt cx="0" cy="0"/>
        </a:xfrm>
      </p:grpSpPr>
      <p:sp>
        <p:nvSpPr>
          <p:cNvPr id="1387" name="Google Shape;1387;p243"/>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388" name="Google Shape;1388;p243"/>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389" name="Google Shape;1389;p2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90"/>
        <p:cNvGrpSpPr/>
        <p:nvPr/>
      </p:nvGrpSpPr>
      <p:grpSpPr>
        <a:xfrm>
          <a:off x="0" y="0"/>
          <a:ext cx="0" cy="0"/>
          <a:chOff x="0" y="0"/>
          <a:chExt cx="0" cy="0"/>
        </a:xfrm>
      </p:grpSpPr>
      <p:sp>
        <p:nvSpPr>
          <p:cNvPr id="1391" name="Google Shape;1391;p2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392" name="Google Shape;1392;p244"/>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393" name="Google Shape;1393;p244"/>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1394" name="Google Shape;1394;p244"/>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1395" name="Google Shape;1395;p244"/>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96" name="Google Shape;1396;p244"/>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blipFill>
          <a:blip r:embed="rId2">
            <a:alphaModFix/>
          </a:blip>
          <a:stretch>
            <a:fillRect/>
          </a:stretch>
        </a:blipFill>
        <a:effectLst/>
      </p:bgPr>
    </p:bg>
    <p:spTree>
      <p:nvGrpSpPr>
        <p:cNvPr id="1" name="Shape 1397"/>
        <p:cNvGrpSpPr/>
        <p:nvPr/>
      </p:nvGrpSpPr>
      <p:grpSpPr>
        <a:xfrm>
          <a:off x="0" y="0"/>
          <a:ext cx="0" cy="0"/>
          <a:chOff x="0" y="0"/>
          <a:chExt cx="0" cy="0"/>
        </a:xfrm>
      </p:grpSpPr>
      <p:sp>
        <p:nvSpPr>
          <p:cNvPr id="1398" name="Google Shape;1398;p2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399" name="Google Shape;1399;p245"/>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0" name="Google Shape;1400;p245"/>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ise en page personnalisée 1 2 1">
  <p:cSld name="CUSTOM_2_2_1">
    <p:bg>
      <p:bgPr>
        <a:solidFill>
          <a:srgbClr val="EFE6D2"/>
        </a:solidFill>
        <a:effectLst/>
      </p:bgPr>
    </p:bg>
    <p:spTree>
      <p:nvGrpSpPr>
        <p:cNvPr id="1" name="Shape 114"/>
        <p:cNvGrpSpPr/>
        <p:nvPr/>
      </p:nvGrpSpPr>
      <p:grpSpPr>
        <a:xfrm>
          <a:off x="0" y="0"/>
          <a:ext cx="0" cy="0"/>
          <a:chOff x="0" y="0"/>
          <a:chExt cx="0" cy="0"/>
        </a:xfrm>
      </p:grpSpPr>
      <p:pic>
        <p:nvPicPr>
          <p:cNvPr id="115" name="Google Shape;115;p25"/>
          <p:cNvPicPr preferRelativeResize="0"/>
          <p:nvPr/>
        </p:nvPicPr>
        <p:blipFill>
          <a:blip r:embed="rId2">
            <a:alphaModFix/>
          </a:blip>
          <a:stretch>
            <a:fillRect/>
          </a:stretch>
        </p:blipFill>
        <p:spPr>
          <a:xfrm rot="-3626483">
            <a:off x="6077426" y="2782961"/>
            <a:ext cx="4512273" cy="3496575"/>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1401"/>
        <p:cNvGrpSpPr/>
        <p:nvPr/>
      </p:nvGrpSpPr>
      <p:grpSpPr>
        <a:xfrm>
          <a:off x="0" y="0"/>
          <a:ext cx="0" cy="0"/>
          <a:chOff x="0" y="0"/>
          <a:chExt cx="0" cy="0"/>
        </a:xfrm>
      </p:grpSpPr>
      <p:sp>
        <p:nvSpPr>
          <p:cNvPr id="1402" name="Google Shape;1402;p2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03" name="Google Shape;1403;p246"/>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404" name="Google Shape;1404;p246"/>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re + schéma 1">
  <p:cSld name="MAIN_POINT">
    <p:bg>
      <p:bgPr>
        <a:blipFill>
          <a:blip r:embed="rId2">
            <a:alphaModFix/>
          </a:blip>
          <a:stretch>
            <a:fillRect/>
          </a:stretch>
        </a:blipFill>
        <a:effectLst/>
      </p:bgPr>
    </p:bg>
    <p:spTree>
      <p:nvGrpSpPr>
        <p:cNvPr id="1" name="Shape 1405"/>
        <p:cNvGrpSpPr/>
        <p:nvPr/>
      </p:nvGrpSpPr>
      <p:grpSpPr>
        <a:xfrm>
          <a:off x="0" y="0"/>
          <a:ext cx="0" cy="0"/>
          <a:chOff x="0" y="0"/>
          <a:chExt cx="0" cy="0"/>
        </a:xfrm>
      </p:grpSpPr>
      <p:sp>
        <p:nvSpPr>
          <p:cNvPr id="1406" name="Google Shape;1406;p2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07" name="Google Shape;1407;p247"/>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re + schéma 2">
  <p:cSld name="MAIN_POINT_1">
    <p:bg>
      <p:bgPr>
        <a:blipFill>
          <a:blip r:embed="rId2">
            <a:alphaModFix/>
          </a:blip>
          <a:stretch>
            <a:fillRect/>
          </a:stretch>
        </a:blipFill>
        <a:effectLst/>
      </p:bgPr>
    </p:bg>
    <p:spTree>
      <p:nvGrpSpPr>
        <p:cNvPr id="1" name="Shape 1408"/>
        <p:cNvGrpSpPr/>
        <p:nvPr/>
      </p:nvGrpSpPr>
      <p:grpSpPr>
        <a:xfrm>
          <a:off x="0" y="0"/>
          <a:ext cx="0" cy="0"/>
          <a:chOff x="0" y="0"/>
          <a:chExt cx="0" cy="0"/>
        </a:xfrm>
      </p:grpSpPr>
      <p:sp>
        <p:nvSpPr>
          <p:cNvPr id="1409" name="Google Shape;1409;p2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10" name="Google Shape;1410;p248"/>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blipFill>
          <a:blip r:embed="rId2">
            <a:alphaModFix/>
          </a:blip>
          <a:stretch>
            <a:fillRect/>
          </a:stretch>
        </a:blipFill>
        <a:effectLst/>
      </p:bgPr>
    </p:bg>
    <p:spTree>
      <p:nvGrpSpPr>
        <p:cNvPr id="1" name="Shape 1411"/>
        <p:cNvGrpSpPr/>
        <p:nvPr/>
      </p:nvGrpSpPr>
      <p:grpSpPr>
        <a:xfrm>
          <a:off x="0" y="0"/>
          <a:ext cx="0" cy="0"/>
          <a:chOff x="0" y="0"/>
          <a:chExt cx="0" cy="0"/>
        </a:xfrm>
      </p:grpSpPr>
      <p:sp>
        <p:nvSpPr>
          <p:cNvPr id="1412" name="Google Shape;1412;p2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13" name="Google Shape;1413;p249"/>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blipFill>
          <a:blip r:embed="rId2">
            <a:alphaModFix/>
          </a:blip>
          <a:stretch>
            <a:fillRect/>
          </a:stretch>
        </a:blipFill>
        <a:effectLst/>
      </p:bgPr>
    </p:bg>
    <p:spTree>
      <p:nvGrpSpPr>
        <p:cNvPr id="1" name="Shape 1414"/>
        <p:cNvGrpSpPr/>
        <p:nvPr/>
      </p:nvGrpSpPr>
      <p:grpSpPr>
        <a:xfrm>
          <a:off x="0" y="0"/>
          <a:ext cx="0" cy="0"/>
          <a:chOff x="0" y="0"/>
          <a:chExt cx="0" cy="0"/>
        </a:xfrm>
      </p:grpSpPr>
      <p:sp>
        <p:nvSpPr>
          <p:cNvPr id="1415" name="Google Shape;1415;p2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16" name="Google Shape;1416;p250"/>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17" name="Google Shape;1417;p250"/>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1418"/>
        <p:cNvGrpSpPr/>
        <p:nvPr/>
      </p:nvGrpSpPr>
      <p:grpSpPr>
        <a:xfrm>
          <a:off x="0" y="0"/>
          <a:ext cx="0" cy="0"/>
          <a:chOff x="0" y="0"/>
          <a:chExt cx="0" cy="0"/>
        </a:xfrm>
      </p:grpSpPr>
      <p:sp>
        <p:nvSpPr>
          <p:cNvPr id="1419" name="Google Shape;1419;p2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Idée forte 2">
  <p:cSld name="CAPTION_ONLY">
    <p:bg>
      <p:bgPr>
        <a:blipFill>
          <a:blip r:embed="rId2">
            <a:alphaModFix/>
          </a:blip>
          <a:stretch>
            <a:fillRect/>
          </a:stretch>
        </a:blipFill>
        <a:effectLst/>
      </p:bgPr>
    </p:bg>
    <p:spTree>
      <p:nvGrpSpPr>
        <p:cNvPr id="1" name="Shape 1420"/>
        <p:cNvGrpSpPr/>
        <p:nvPr/>
      </p:nvGrpSpPr>
      <p:grpSpPr>
        <a:xfrm>
          <a:off x="0" y="0"/>
          <a:ext cx="0" cy="0"/>
          <a:chOff x="0" y="0"/>
          <a:chExt cx="0" cy="0"/>
        </a:xfrm>
      </p:grpSpPr>
      <p:sp>
        <p:nvSpPr>
          <p:cNvPr id="1421" name="Google Shape;1421;p2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22" name="Google Shape;1422;p252"/>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23" name="Google Shape;1423;p252"/>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1424"/>
        <p:cNvGrpSpPr/>
        <p:nvPr/>
      </p:nvGrpSpPr>
      <p:grpSpPr>
        <a:xfrm>
          <a:off x="0" y="0"/>
          <a:ext cx="0" cy="0"/>
          <a:chOff x="0" y="0"/>
          <a:chExt cx="0" cy="0"/>
        </a:xfrm>
      </p:grpSpPr>
      <p:sp>
        <p:nvSpPr>
          <p:cNvPr id="1425" name="Google Shape;1425;p2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26" name="Google Shape;1426;p253"/>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427" name="Google Shape;1427;p253"/>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28" name="Google Shape;1428;p253"/>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29" name="Google Shape;1429;p253"/>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30" name="Google Shape;1430;p253"/>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Gros Titre 1  2">
  <p:cSld name="TITLE_6">
    <p:bg>
      <p:bgPr>
        <a:solidFill>
          <a:srgbClr val="5811E7"/>
        </a:solidFill>
        <a:effectLst/>
      </p:bgPr>
    </p:bg>
    <p:spTree>
      <p:nvGrpSpPr>
        <p:cNvPr id="1" name="Shape 1431"/>
        <p:cNvGrpSpPr/>
        <p:nvPr/>
      </p:nvGrpSpPr>
      <p:grpSpPr>
        <a:xfrm>
          <a:off x="0" y="0"/>
          <a:ext cx="0" cy="0"/>
          <a:chOff x="0" y="0"/>
          <a:chExt cx="0" cy="0"/>
        </a:xfrm>
      </p:grpSpPr>
      <p:sp>
        <p:nvSpPr>
          <p:cNvPr id="1432" name="Google Shape;1432;p2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Mise en page personnalisée 2 1 1">
  <p:cSld name="CUSTOM_3_1_1">
    <p:spTree>
      <p:nvGrpSpPr>
        <p:cNvPr id="1" name="Shape 1433"/>
        <p:cNvGrpSpPr/>
        <p:nvPr/>
      </p:nvGrpSpPr>
      <p:grpSpPr>
        <a:xfrm>
          <a:off x="0" y="0"/>
          <a:ext cx="0" cy="0"/>
          <a:chOff x="0" y="0"/>
          <a:chExt cx="0" cy="0"/>
        </a:xfrm>
      </p:grpSpPr>
      <p:pic>
        <p:nvPicPr>
          <p:cNvPr id="1434" name="Google Shape;1434;p255"/>
          <p:cNvPicPr preferRelativeResize="0"/>
          <p:nvPr/>
        </p:nvPicPr>
        <p:blipFill>
          <a:blip r:embed="rId2">
            <a:alphaModFix/>
          </a:blip>
          <a:stretch>
            <a:fillRect/>
          </a:stretch>
        </p:blipFill>
        <p:spPr>
          <a:xfrm>
            <a:off x="0" y="0"/>
            <a:ext cx="9063450" cy="473300"/>
          </a:xfrm>
          <a:prstGeom prst="rect">
            <a:avLst/>
          </a:prstGeom>
          <a:noFill/>
          <a:ln>
            <a:noFill/>
          </a:ln>
        </p:spPr>
      </p:pic>
      <p:sp>
        <p:nvSpPr>
          <p:cNvPr id="1435" name="Google Shape;1435;p25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436" name="Google Shape;1436;p255"/>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437" name="Google Shape;1437;p255"/>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116"/>
        <p:cNvGrpSpPr/>
        <p:nvPr/>
      </p:nvGrpSpPr>
      <p:grpSpPr>
        <a:xfrm>
          <a:off x="0" y="0"/>
          <a:ext cx="0" cy="0"/>
          <a:chOff x="0" y="0"/>
          <a:chExt cx="0" cy="0"/>
        </a:xfrm>
      </p:grpSpPr>
      <p:sp>
        <p:nvSpPr>
          <p:cNvPr id="117" name="Google Shape;117;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8" name="Google Shape;118;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9" name="Google Shape;11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Gros Titre 1  2 1">
  <p:cSld name="TITLE_6_1">
    <p:bg>
      <p:bgPr>
        <a:blipFill>
          <a:blip r:embed="rId2">
            <a:alphaModFix/>
          </a:blip>
          <a:stretch>
            <a:fillRect/>
          </a:stretch>
        </a:blipFill>
        <a:effectLst/>
      </p:bgPr>
    </p:bg>
    <p:spTree>
      <p:nvGrpSpPr>
        <p:cNvPr id="1" name="Shape 1438"/>
        <p:cNvGrpSpPr/>
        <p:nvPr/>
      </p:nvGrpSpPr>
      <p:grpSpPr>
        <a:xfrm>
          <a:off x="0" y="0"/>
          <a:ext cx="0" cy="0"/>
          <a:chOff x="0" y="0"/>
          <a:chExt cx="0" cy="0"/>
        </a:xfrm>
      </p:grpSpPr>
      <p:sp>
        <p:nvSpPr>
          <p:cNvPr id="1439" name="Google Shape;1439;p2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440" name="Google Shape;1440;p256"/>
          <p:cNvPicPr preferRelativeResize="0"/>
          <p:nvPr/>
        </p:nvPicPr>
        <p:blipFill>
          <a:blip r:embed="rId3">
            <a:alphaModFix/>
          </a:blip>
          <a:stretch>
            <a:fillRect/>
          </a:stretch>
        </p:blipFill>
        <p:spPr>
          <a:xfrm>
            <a:off x="8436154" y="4634001"/>
            <a:ext cx="469492" cy="341881"/>
          </a:xfrm>
          <a:prstGeom prst="rect">
            <a:avLst/>
          </a:prstGeom>
          <a:noFill/>
          <a:ln>
            <a:noFill/>
          </a:ln>
        </p:spPr>
      </p:pic>
      <p:sp>
        <p:nvSpPr>
          <p:cNvPr id="1441" name="Google Shape;1441;p256"/>
          <p:cNvSpPr txBox="1">
            <a:spLocks noGrp="1"/>
          </p:cNvSpPr>
          <p:nvPr>
            <p:ph type="title"/>
          </p:nvPr>
        </p:nvSpPr>
        <p:spPr>
          <a:xfrm>
            <a:off x="1623900" y="1901450"/>
            <a:ext cx="6048600" cy="492600"/>
          </a:xfrm>
          <a:prstGeom prst="rect">
            <a:avLst/>
          </a:prstGeom>
        </p:spPr>
        <p:txBody>
          <a:bodyPr spcFirstLastPara="1" wrap="square" lIns="90000" tIns="91425" rIns="91425" bIns="91425" anchor="t" anchorCtr="0">
            <a:spAutoFit/>
          </a:bodyPr>
          <a:lstStyle>
            <a:lvl1pPr marL="0" marR="0" lvl="0" indent="0" algn="ctr" rtl="0">
              <a:lnSpc>
                <a:spcPct val="100000"/>
              </a:lnSpc>
              <a:spcBef>
                <a:spcPts val="0"/>
              </a:spcBef>
              <a:spcAft>
                <a:spcPts val="0"/>
              </a:spcAft>
              <a:buNone/>
              <a:defRPr sz="2500" b="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
        <p:nvSpPr>
          <p:cNvPr id="1442" name="Google Shape;1442;p256"/>
          <p:cNvSpPr txBox="1">
            <a:spLocks noGrp="1"/>
          </p:cNvSpPr>
          <p:nvPr>
            <p:ph type="title" idx="2"/>
          </p:nvPr>
        </p:nvSpPr>
        <p:spPr>
          <a:xfrm>
            <a:off x="1547700" y="957175"/>
            <a:ext cx="61248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8FEC6"/>
              </a:buClr>
              <a:buSzPts val="3300"/>
              <a:buFont typeface="Poppins ExtraBold"/>
              <a:buNone/>
              <a:defRPr sz="3300" b="0">
                <a:solidFill>
                  <a:srgbClr val="98FEC6"/>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Mise en page personnalisée 2">
  <p:cSld name="CUSTOM_3_2">
    <p:spTree>
      <p:nvGrpSpPr>
        <p:cNvPr id="1" name="Shape 1443"/>
        <p:cNvGrpSpPr/>
        <p:nvPr/>
      </p:nvGrpSpPr>
      <p:grpSpPr>
        <a:xfrm>
          <a:off x="0" y="0"/>
          <a:ext cx="0" cy="0"/>
          <a:chOff x="0" y="0"/>
          <a:chExt cx="0" cy="0"/>
        </a:xfrm>
      </p:grpSpPr>
      <p:pic>
        <p:nvPicPr>
          <p:cNvPr id="1444" name="Google Shape;1444;p257"/>
          <p:cNvPicPr preferRelativeResize="0"/>
          <p:nvPr/>
        </p:nvPicPr>
        <p:blipFill>
          <a:blip r:embed="rId2">
            <a:alphaModFix/>
          </a:blip>
          <a:stretch>
            <a:fillRect/>
          </a:stretch>
        </p:blipFill>
        <p:spPr>
          <a:xfrm>
            <a:off x="0" y="0"/>
            <a:ext cx="9063450" cy="473300"/>
          </a:xfrm>
          <a:prstGeom prst="rect">
            <a:avLst/>
          </a:prstGeom>
          <a:noFill/>
          <a:ln>
            <a:noFill/>
          </a:ln>
        </p:spPr>
      </p:pic>
      <p:sp>
        <p:nvSpPr>
          <p:cNvPr id="1445" name="Google Shape;1445;p257"/>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446" name="Google Shape;1446;p257"/>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447" name="Google Shape;1447;p257"/>
          <p:cNvSpPr txBox="1">
            <a:spLocks noGrp="1"/>
          </p:cNvSpPr>
          <p:nvPr>
            <p:ph type="title" idx="2"/>
          </p:nvPr>
        </p:nvSpPr>
        <p:spPr>
          <a:xfrm>
            <a:off x="6560800" y="1507175"/>
            <a:ext cx="2461200" cy="2861100"/>
          </a:xfrm>
          <a:prstGeom prst="rect">
            <a:avLst/>
          </a:prstGeom>
          <a:solidFill>
            <a:srgbClr val="5811E7"/>
          </a:solidFill>
        </p:spPr>
        <p:txBody>
          <a:bodyPr spcFirstLastPara="1" wrap="square" lIns="270000" tIns="342000" rIns="270000" bIns="342000" anchor="t" anchorCtr="0">
            <a:spAutoFit/>
          </a:bodyPr>
          <a:lstStyle>
            <a:lvl1pPr lvl="0" rtl="0">
              <a:spcBef>
                <a:spcPts val="0"/>
              </a:spcBef>
              <a:spcAft>
                <a:spcPts val="0"/>
              </a:spcAft>
              <a:buClr>
                <a:schemeClr val="lt1"/>
              </a:buClr>
              <a:buSzPts val="1300"/>
              <a:buFont typeface="Poppins ExtraBold"/>
              <a:buNone/>
              <a:defRPr sz="13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
        <p:nvSpPr>
          <p:cNvPr id="1448" name="Google Shape;1448;p257"/>
          <p:cNvSpPr txBox="1">
            <a:spLocks noGrp="1"/>
          </p:cNvSpPr>
          <p:nvPr>
            <p:ph type="title" idx="3"/>
          </p:nvPr>
        </p:nvSpPr>
        <p:spPr>
          <a:xfrm>
            <a:off x="273800" y="4772625"/>
            <a:ext cx="8520600" cy="338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000" b="0" i="1">
                <a:solidFill>
                  <a:srgbClr val="310586"/>
                </a:solidFill>
                <a:latin typeface="Montserrat"/>
                <a:ea typeface="Montserrat"/>
                <a:cs typeface="Montserrat"/>
                <a:sym typeface="Montserrat"/>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exte 1 colonne 6">
  <p:cSld name="TITLE_AND_TWO_COLUMNS_6">
    <p:spTree>
      <p:nvGrpSpPr>
        <p:cNvPr id="1" name="Shape 1449"/>
        <p:cNvGrpSpPr/>
        <p:nvPr/>
      </p:nvGrpSpPr>
      <p:grpSpPr>
        <a:xfrm>
          <a:off x="0" y="0"/>
          <a:ext cx="0" cy="0"/>
          <a:chOff x="0" y="0"/>
          <a:chExt cx="0" cy="0"/>
        </a:xfrm>
      </p:grpSpPr>
      <p:sp>
        <p:nvSpPr>
          <p:cNvPr id="1450" name="Google Shape;1450;p2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451" name="Google Shape;1451;p25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52" name="Google Shape;1452;p258"/>
          <p:cNvPicPr preferRelativeResize="0"/>
          <p:nvPr/>
        </p:nvPicPr>
        <p:blipFill rotWithShape="1">
          <a:blip r:embed="rId2">
            <a:alphaModFix/>
          </a:blip>
          <a:srcRect t="5571" b="5562"/>
          <a:stretch/>
        </p:blipFill>
        <p:spPr>
          <a:xfrm>
            <a:off x="86500" y="159479"/>
            <a:ext cx="887204" cy="423092"/>
          </a:xfrm>
          <a:prstGeom prst="rect">
            <a:avLst/>
          </a:prstGeom>
          <a:noFill/>
          <a:ln>
            <a:noFill/>
          </a:ln>
        </p:spPr>
      </p:pic>
      <p:sp>
        <p:nvSpPr>
          <p:cNvPr id="1453" name="Google Shape;1453;p258"/>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200"/>
              <a:buFont typeface="Calibri"/>
              <a:buNone/>
              <a:defRPr sz="44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54" name="Google Shape;1454;p258"/>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D82C3"/>
              </a:buClr>
              <a:buSzPts val="1500"/>
              <a:buFont typeface="Exo 2 Light"/>
              <a:buNone/>
              <a:defRPr sz="1500" b="0" i="0" u="none" strike="noStrike" cap="none">
                <a:solidFill>
                  <a:srgbClr val="0D82C3"/>
                </a:solidFill>
                <a:latin typeface="Exo 2 Light"/>
                <a:ea typeface="Exo 2 Light"/>
                <a:cs typeface="Exo 2 Light"/>
                <a:sym typeface="Exo 2 Light"/>
              </a:defRPr>
            </a:lvl1pPr>
            <a:lvl2pPr marR="0" lvl="1" algn="l" rtl="0">
              <a:lnSpc>
                <a:spcPct val="115000"/>
              </a:lnSpc>
              <a:spcBef>
                <a:spcPts val="16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15000"/>
              </a:lnSpc>
              <a:spcBef>
                <a:spcPts val="16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15000"/>
              </a:lnSpc>
              <a:spcBef>
                <a:spcPts val="1600"/>
              </a:spcBef>
              <a:spcAft>
                <a:spcPts val="1600"/>
              </a:spcAft>
              <a:buClr>
                <a:schemeClr val="dk1"/>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55" name="Google Shape;1455;p258"/>
          <p:cNvSpPr txBox="1">
            <a:spLocks noGrp="1"/>
          </p:cNvSpPr>
          <p:nvPr>
            <p:ph type="body" idx="2"/>
          </p:nvPr>
        </p:nvSpPr>
        <p:spPr>
          <a:xfrm>
            <a:off x="1360000" y="1598775"/>
            <a:ext cx="6842100" cy="3224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1pPr>
            <a:lvl2pPr marL="914400" marR="0" lvl="1"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2pPr>
            <a:lvl3pPr marL="1371600" marR="0" lvl="2"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3pPr>
            <a:lvl4pPr marL="1828800" marR="0" lvl="3"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4pPr>
            <a:lvl5pPr marL="2286000" marR="0" lvl="4"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5pPr>
            <a:lvl6pPr marL="2743200" marR="0" lvl="5"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6pPr>
            <a:lvl7pPr marL="3200400" marR="0" lvl="6"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7pPr>
            <a:lvl8pPr marL="3657600" marR="0" lvl="7"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SECTION_TITLE_AND_DESCRIPTION_1">
  <p:cSld name="SECTION_TITLE_AND_DESCRIPTION_1">
    <p:spTree>
      <p:nvGrpSpPr>
        <p:cNvPr id="1" name="Shape 1456"/>
        <p:cNvGrpSpPr/>
        <p:nvPr/>
      </p:nvGrpSpPr>
      <p:grpSpPr>
        <a:xfrm>
          <a:off x="0" y="0"/>
          <a:ext cx="0" cy="0"/>
          <a:chOff x="0" y="0"/>
          <a:chExt cx="0" cy="0"/>
        </a:xfrm>
      </p:grpSpPr>
      <p:sp>
        <p:nvSpPr>
          <p:cNvPr id="1457" name="Google Shape;1457;p25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5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59" name="Google Shape;1459;p25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60" name="Google Shape;1460;p25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Clr>
                <a:schemeClr val="dk1"/>
              </a:buClr>
              <a:buSzPts val="1200"/>
              <a:buChar char="●"/>
              <a:defRPr>
                <a:solidFill>
                  <a:schemeClr val="dk1"/>
                </a:solidFill>
              </a:defRPr>
            </a:lvl1pPr>
            <a:lvl2pPr marL="914400" lvl="1" indent="-304800" rtl="0">
              <a:spcBef>
                <a:spcPts val="1600"/>
              </a:spcBef>
              <a:spcAft>
                <a:spcPts val="0"/>
              </a:spcAft>
              <a:buClr>
                <a:schemeClr val="dk1"/>
              </a:buClr>
              <a:buSzPts val="12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1461" name="Google Shape;1461;p2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462"/>
        <p:cNvGrpSpPr/>
        <p:nvPr/>
      </p:nvGrpSpPr>
      <p:grpSpPr>
        <a:xfrm>
          <a:off x="0" y="0"/>
          <a:ext cx="0" cy="0"/>
          <a:chOff x="0" y="0"/>
          <a:chExt cx="0" cy="0"/>
        </a:xfrm>
      </p:grpSpPr>
      <p:sp>
        <p:nvSpPr>
          <p:cNvPr id="1463" name="Google Shape;1463;p2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464" name="Google Shape;1464;p2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65" name="Google Shape;1465;p2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exte+visuel 7">
  <p:cSld name="TITLE_AND_BODY_13">
    <p:spTree>
      <p:nvGrpSpPr>
        <p:cNvPr id="1" name="Shape 1466"/>
        <p:cNvGrpSpPr/>
        <p:nvPr/>
      </p:nvGrpSpPr>
      <p:grpSpPr>
        <a:xfrm>
          <a:off x="0" y="0"/>
          <a:ext cx="0" cy="0"/>
          <a:chOff x="0" y="0"/>
          <a:chExt cx="0" cy="0"/>
        </a:xfrm>
      </p:grpSpPr>
      <p:sp>
        <p:nvSpPr>
          <p:cNvPr id="1467" name="Google Shape;1467;p2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68" name="Google Shape;1468;p26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9" name="Google Shape;1469;p26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470" name="Google Shape;1470;p26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471" name="Google Shape;1471;p261"/>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472" name="Google Shape;1472;p261"/>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exte+visuel 8">
  <p:cSld name="TITLE_AND_BODY_14">
    <p:spTree>
      <p:nvGrpSpPr>
        <p:cNvPr id="1" name="Shape 1473"/>
        <p:cNvGrpSpPr/>
        <p:nvPr/>
      </p:nvGrpSpPr>
      <p:grpSpPr>
        <a:xfrm>
          <a:off x="0" y="0"/>
          <a:ext cx="0" cy="0"/>
          <a:chOff x="0" y="0"/>
          <a:chExt cx="0" cy="0"/>
        </a:xfrm>
      </p:grpSpPr>
      <p:sp>
        <p:nvSpPr>
          <p:cNvPr id="1474" name="Google Shape;1474;p2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75" name="Google Shape;1475;p26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6" name="Google Shape;1476;p26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477" name="Google Shape;1477;p26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478" name="Google Shape;1478;p262"/>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479" name="Google Shape;1479;p262"/>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exte+visuel 1 1">
  <p:cSld name="TITLE_AND_BODY_9_1">
    <p:spTree>
      <p:nvGrpSpPr>
        <p:cNvPr id="1" name="Shape 1480"/>
        <p:cNvGrpSpPr/>
        <p:nvPr/>
      </p:nvGrpSpPr>
      <p:grpSpPr>
        <a:xfrm>
          <a:off x="0" y="0"/>
          <a:ext cx="0" cy="0"/>
          <a:chOff x="0" y="0"/>
          <a:chExt cx="0" cy="0"/>
        </a:xfrm>
      </p:grpSpPr>
      <p:sp>
        <p:nvSpPr>
          <p:cNvPr id="1481" name="Google Shape;1481;p2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82" name="Google Shape;1482;p26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3" name="Google Shape;1483;p26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484" name="Google Shape;1484;p26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485" name="Google Shape;1485;p263"/>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486" name="Google Shape;1486;p263"/>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exte+visuel 5 1 1">
  <p:cSld name="TITLE_AND_BODY_1_9_1">
    <p:spTree>
      <p:nvGrpSpPr>
        <p:cNvPr id="1" name="Shape 1487"/>
        <p:cNvGrpSpPr/>
        <p:nvPr/>
      </p:nvGrpSpPr>
      <p:grpSpPr>
        <a:xfrm>
          <a:off x="0" y="0"/>
          <a:ext cx="0" cy="0"/>
          <a:chOff x="0" y="0"/>
          <a:chExt cx="0" cy="0"/>
        </a:xfrm>
      </p:grpSpPr>
      <p:sp>
        <p:nvSpPr>
          <p:cNvPr id="1488" name="Google Shape;1488;p264"/>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489" name="Google Shape;1489;p26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0" name="Google Shape;1490;p26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491" name="Google Shape;1491;p264"/>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492" name="Google Shape;1492;p264"/>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493" name="Google Shape;1493;p264"/>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exte+visuel 9">
  <p:cSld name="TITLE_AND_BODY_15">
    <p:spTree>
      <p:nvGrpSpPr>
        <p:cNvPr id="1" name="Shape 1494"/>
        <p:cNvGrpSpPr/>
        <p:nvPr/>
      </p:nvGrpSpPr>
      <p:grpSpPr>
        <a:xfrm>
          <a:off x="0" y="0"/>
          <a:ext cx="0" cy="0"/>
          <a:chOff x="0" y="0"/>
          <a:chExt cx="0" cy="0"/>
        </a:xfrm>
      </p:grpSpPr>
      <p:sp>
        <p:nvSpPr>
          <p:cNvPr id="1495" name="Google Shape;1495;p2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496" name="Google Shape;1496;p26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7" name="Google Shape;1497;p26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498" name="Google Shape;1498;p26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499" name="Google Shape;1499;p265"/>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500" name="Google Shape;1500;p265"/>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ros Titre 1  2 1">
  <p:cSld name="TITLE_6_1">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22" name="Google Shape;122;p27"/>
          <p:cNvPicPr preferRelativeResize="0"/>
          <p:nvPr/>
        </p:nvPicPr>
        <p:blipFill>
          <a:blip r:embed="rId3">
            <a:alphaModFix/>
          </a:blip>
          <a:stretch>
            <a:fillRect/>
          </a:stretch>
        </p:blipFill>
        <p:spPr>
          <a:xfrm>
            <a:off x="8436154" y="4634001"/>
            <a:ext cx="469492" cy="341881"/>
          </a:xfrm>
          <a:prstGeom prst="rect">
            <a:avLst/>
          </a:prstGeom>
          <a:noFill/>
          <a:ln>
            <a:noFill/>
          </a:ln>
        </p:spPr>
      </p:pic>
      <p:sp>
        <p:nvSpPr>
          <p:cNvPr id="123" name="Google Shape;123;p27"/>
          <p:cNvSpPr txBox="1">
            <a:spLocks noGrp="1"/>
          </p:cNvSpPr>
          <p:nvPr>
            <p:ph type="title"/>
          </p:nvPr>
        </p:nvSpPr>
        <p:spPr>
          <a:xfrm>
            <a:off x="1623900" y="1901450"/>
            <a:ext cx="6048600" cy="492600"/>
          </a:xfrm>
          <a:prstGeom prst="rect">
            <a:avLst/>
          </a:prstGeom>
        </p:spPr>
        <p:txBody>
          <a:bodyPr spcFirstLastPara="1" wrap="square" lIns="90000" tIns="91425" rIns="91425" bIns="91425" anchor="t" anchorCtr="0">
            <a:spAutoFit/>
          </a:bodyPr>
          <a:lstStyle>
            <a:lvl1pPr marL="0" marR="0" lvl="0" indent="0" algn="ctr" rtl="0">
              <a:lnSpc>
                <a:spcPct val="100000"/>
              </a:lnSpc>
              <a:spcBef>
                <a:spcPts val="0"/>
              </a:spcBef>
              <a:spcAft>
                <a:spcPts val="0"/>
              </a:spcAft>
              <a:buNone/>
              <a:defRPr sz="2500" b="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
        <p:nvSpPr>
          <p:cNvPr id="124" name="Google Shape;124;p27"/>
          <p:cNvSpPr txBox="1">
            <a:spLocks noGrp="1"/>
          </p:cNvSpPr>
          <p:nvPr>
            <p:ph type="title" idx="2"/>
          </p:nvPr>
        </p:nvSpPr>
        <p:spPr>
          <a:xfrm>
            <a:off x="1547700" y="957175"/>
            <a:ext cx="61248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8FEC6"/>
              </a:buClr>
              <a:buSzPts val="3300"/>
              <a:buFont typeface="Poppins ExtraBold"/>
              <a:buNone/>
              <a:defRPr sz="3300" b="0">
                <a:solidFill>
                  <a:srgbClr val="98FEC6"/>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exte 1 colonne 2">
  <p:cSld name="TITLE_AND_TWO_COLUMNS_2">
    <p:spTree>
      <p:nvGrpSpPr>
        <p:cNvPr id="1" name="Shape 1501"/>
        <p:cNvGrpSpPr/>
        <p:nvPr/>
      </p:nvGrpSpPr>
      <p:grpSpPr>
        <a:xfrm>
          <a:off x="0" y="0"/>
          <a:ext cx="0" cy="0"/>
          <a:chOff x="0" y="0"/>
          <a:chExt cx="0" cy="0"/>
        </a:xfrm>
      </p:grpSpPr>
      <p:sp>
        <p:nvSpPr>
          <p:cNvPr id="1502" name="Google Shape;1502;p2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503" name="Google Shape;1503;p26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4" name="Google Shape;1504;p26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05" name="Google Shape;1505;p266"/>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506" name="Google Shape;1506;p266"/>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507" name="Google Shape;1507;p266"/>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Mise en page personnalisée 4">
  <p:cSld name="CUSTOM_5">
    <p:spTree>
      <p:nvGrpSpPr>
        <p:cNvPr id="1" name="Shape 1508"/>
        <p:cNvGrpSpPr/>
        <p:nvPr/>
      </p:nvGrpSpPr>
      <p:grpSpPr>
        <a:xfrm>
          <a:off x="0" y="0"/>
          <a:ext cx="0" cy="0"/>
          <a:chOff x="0" y="0"/>
          <a:chExt cx="0" cy="0"/>
        </a:xfrm>
      </p:grpSpPr>
      <p:sp>
        <p:nvSpPr>
          <p:cNvPr id="1509" name="Google Shape;1509;p267"/>
          <p:cNvSpPr txBox="1"/>
          <p:nvPr/>
        </p:nvSpPr>
        <p:spPr>
          <a:xfrm>
            <a:off x="467265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Lyon</a:t>
            </a:r>
            <a:endParaRPr sz="1100">
              <a:solidFill>
                <a:srgbClr val="595959"/>
              </a:solidFill>
              <a:latin typeface="Poppins SemiBold"/>
              <a:ea typeface="Poppins SemiBold"/>
              <a:cs typeface="Poppins SemiBold"/>
              <a:sym typeface="Poppins SemiBold"/>
            </a:endParaRPr>
          </a:p>
        </p:txBody>
      </p:sp>
      <p:sp>
        <p:nvSpPr>
          <p:cNvPr id="1510" name="Google Shape;1510;p267"/>
          <p:cNvSpPr txBox="1"/>
          <p:nvPr/>
        </p:nvSpPr>
        <p:spPr>
          <a:xfrm>
            <a:off x="6881875" y="2932050"/>
            <a:ext cx="254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Strasbourg</a:t>
            </a:r>
            <a:endParaRPr sz="1100">
              <a:solidFill>
                <a:srgbClr val="595959"/>
              </a:solidFill>
              <a:latin typeface="Poppins SemiBold"/>
              <a:ea typeface="Poppins SemiBold"/>
              <a:cs typeface="Poppins SemiBold"/>
              <a:sym typeface="Poppins SemiBold"/>
            </a:endParaRPr>
          </a:p>
        </p:txBody>
      </p:sp>
      <p:sp>
        <p:nvSpPr>
          <p:cNvPr id="1511" name="Google Shape;1511;p267"/>
          <p:cNvSpPr txBox="1"/>
          <p:nvPr/>
        </p:nvSpPr>
        <p:spPr>
          <a:xfrm>
            <a:off x="2408675" y="2932050"/>
            <a:ext cx="211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Nantes</a:t>
            </a:r>
            <a:endParaRPr sz="1100">
              <a:solidFill>
                <a:srgbClr val="595959"/>
              </a:solidFill>
              <a:latin typeface="Poppins SemiBold"/>
              <a:ea typeface="Poppins SemiBold"/>
              <a:cs typeface="Poppins SemiBold"/>
              <a:sym typeface="Poppins SemiBold"/>
            </a:endParaRPr>
          </a:p>
        </p:txBody>
      </p:sp>
      <p:sp>
        <p:nvSpPr>
          <p:cNvPr id="1512" name="Google Shape;1512;p267"/>
          <p:cNvSpPr txBox="1"/>
          <p:nvPr/>
        </p:nvSpPr>
        <p:spPr>
          <a:xfrm>
            <a:off x="30190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Paris</a:t>
            </a:r>
            <a:endParaRPr sz="1100">
              <a:solidFill>
                <a:srgbClr val="595959"/>
              </a:solidFill>
              <a:latin typeface="Poppins SemiBold"/>
              <a:ea typeface="Poppins SemiBold"/>
              <a:cs typeface="Poppins SemiBold"/>
              <a:sym typeface="Poppins SemiBold"/>
            </a:endParaRPr>
          </a:p>
        </p:txBody>
      </p:sp>
      <p:sp>
        <p:nvSpPr>
          <p:cNvPr id="1513" name="Google Shape;1513;p267"/>
          <p:cNvSpPr/>
          <p:nvPr/>
        </p:nvSpPr>
        <p:spPr>
          <a:xfrm flipH="1">
            <a:off x="2357813" y="1238175"/>
            <a:ext cx="65400" cy="4694700"/>
          </a:xfrm>
          <a:prstGeom prst="mathMinus">
            <a:avLst>
              <a:gd name="adj1" fmla="val 23520"/>
            </a:avLst>
          </a:prstGeom>
          <a:solidFill>
            <a:srgbClr val="EDD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514" name="Google Shape;1514;p267"/>
          <p:cNvSpPr/>
          <p:nvPr/>
        </p:nvSpPr>
        <p:spPr>
          <a:xfrm flipH="1">
            <a:off x="236500" y="1238175"/>
            <a:ext cx="65400" cy="4694700"/>
          </a:xfrm>
          <a:prstGeom prst="mathMinus">
            <a:avLst>
              <a:gd name="adj1" fmla="val 23520"/>
            </a:avLst>
          </a:prstGeom>
          <a:solidFill>
            <a:srgbClr val="5811E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515" name="Google Shape;1515;p267"/>
          <p:cNvSpPr/>
          <p:nvPr/>
        </p:nvSpPr>
        <p:spPr>
          <a:xfrm flipH="1">
            <a:off x="4619850" y="1238175"/>
            <a:ext cx="65400" cy="4694700"/>
          </a:xfrm>
          <a:prstGeom prst="mathMinus">
            <a:avLst>
              <a:gd name="adj1" fmla="val 23520"/>
            </a:avLst>
          </a:prstGeom>
          <a:solidFill>
            <a:srgbClr val="31BF8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516" name="Google Shape;1516;p267"/>
          <p:cNvSpPr/>
          <p:nvPr/>
        </p:nvSpPr>
        <p:spPr>
          <a:xfrm flipH="1">
            <a:off x="6816475" y="1238175"/>
            <a:ext cx="65400" cy="4694700"/>
          </a:xfrm>
          <a:prstGeom prst="mathMinus">
            <a:avLst>
              <a:gd name="adj1" fmla="val 23520"/>
            </a:avLst>
          </a:prstGeom>
          <a:solidFill>
            <a:srgbClr val="F8513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517" name="Google Shape;1517;p267"/>
          <p:cNvSpPr txBox="1"/>
          <p:nvPr/>
        </p:nvSpPr>
        <p:spPr>
          <a:xfrm>
            <a:off x="308563" y="3360225"/>
            <a:ext cx="2048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La Plaine</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30-32 rue Proudhon,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93 210 Saint-Denis</a:t>
            </a:r>
            <a:endParaRPr sz="1000">
              <a:solidFill>
                <a:srgbClr val="666666"/>
              </a:solidFill>
              <a:latin typeface="Montserrat"/>
              <a:ea typeface="Montserrat"/>
              <a:cs typeface="Montserrat"/>
              <a:sym typeface="Montserrat"/>
            </a:endParaRPr>
          </a:p>
        </p:txBody>
      </p:sp>
      <p:sp>
        <p:nvSpPr>
          <p:cNvPr id="1518" name="Google Shape;1518;p267"/>
          <p:cNvSpPr txBox="1"/>
          <p:nvPr/>
        </p:nvSpPr>
        <p:spPr>
          <a:xfrm>
            <a:off x="2424375" y="3360225"/>
            <a:ext cx="1413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4 Place François II,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44 200 Nantes </a:t>
            </a:r>
            <a:br>
              <a:rPr lang="fr" sz="1000">
                <a:solidFill>
                  <a:srgbClr val="595959"/>
                </a:solidFill>
                <a:latin typeface="Montserrat"/>
                <a:ea typeface="Montserrat"/>
                <a:cs typeface="Montserrat"/>
                <a:sym typeface="Montserrat"/>
              </a:rPr>
            </a:br>
            <a:endParaRPr sz="1000">
              <a:solidFill>
                <a:srgbClr val="595959"/>
              </a:solidFill>
              <a:highlight>
                <a:srgbClr val="FFFFFF"/>
              </a:highlight>
              <a:latin typeface="Montserrat"/>
              <a:ea typeface="Montserrat"/>
              <a:cs typeface="Montserrat"/>
              <a:sym typeface="Montserrat"/>
            </a:endParaRPr>
          </a:p>
        </p:txBody>
      </p:sp>
      <p:sp>
        <p:nvSpPr>
          <p:cNvPr id="1519" name="Google Shape;1519;p267"/>
          <p:cNvSpPr txBox="1"/>
          <p:nvPr/>
        </p:nvSpPr>
        <p:spPr>
          <a:xfrm>
            <a:off x="4666300" y="3360225"/>
            <a:ext cx="2787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Lyon</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77 Bd de Stalingrad,</a:t>
            </a:r>
            <a:br>
              <a:rPr lang="fr" sz="1000">
                <a:solidFill>
                  <a:srgbClr val="666666"/>
                </a:solidFill>
                <a:latin typeface="Montserrat"/>
                <a:ea typeface="Montserrat"/>
                <a:cs typeface="Montserrat"/>
                <a:sym typeface="Montserrat"/>
              </a:rPr>
            </a:br>
            <a:r>
              <a:rPr lang="fr" sz="1000">
                <a:solidFill>
                  <a:srgbClr val="666666"/>
                </a:solidFill>
                <a:latin typeface="Montserrat"/>
                <a:ea typeface="Montserrat"/>
                <a:cs typeface="Montserrat"/>
                <a:sym typeface="Montserrat"/>
              </a:rPr>
              <a:t>69 100 Villeurbanne</a:t>
            </a:r>
            <a:endParaRPr sz="1000">
              <a:solidFill>
                <a:srgbClr val="666666"/>
              </a:solidFill>
              <a:latin typeface="Montserrat"/>
              <a:ea typeface="Montserrat"/>
              <a:cs typeface="Montserrat"/>
              <a:sym typeface="Montserrat"/>
            </a:endParaRPr>
          </a:p>
        </p:txBody>
      </p:sp>
      <p:sp>
        <p:nvSpPr>
          <p:cNvPr id="1520" name="Google Shape;1520;p267"/>
          <p:cNvSpPr txBox="1"/>
          <p:nvPr/>
        </p:nvSpPr>
        <p:spPr>
          <a:xfrm>
            <a:off x="6881875" y="3371375"/>
            <a:ext cx="259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La Plage Digitale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13 rue Jacques Peirotes,</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67 000 Strasbourg</a:t>
            </a:r>
            <a:endParaRPr sz="1000">
              <a:solidFill>
                <a:srgbClr val="666666"/>
              </a:solidFill>
              <a:latin typeface="Montserrat"/>
              <a:ea typeface="Montserrat"/>
              <a:cs typeface="Montserrat"/>
              <a:sym typeface="Montserrat"/>
            </a:endParaRPr>
          </a:p>
        </p:txBody>
      </p:sp>
      <p:pic>
        <p:nvPicPr>
          <p:cNvPr id="1521" name="Google Shape;1521;p267"/>
          <p:cNvPicPr preferRelativeResize="0"/>
          <p:nvPr/>
        </p:nvPicPr>
        <p:blipFill rotWithShape="1">
          <a:blip r:embed="rId2">
            <a:alphaModFix/>
          </a:blip>
          <a:srcRect/>
          <a:stretch/>
        </p:blipFill>
        <p:spPr>
          <a:xfrm>
            <a:off x="2902022" y="1289575"/>
            <a:ext cx="3296251" cy="1067150"/>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matchingName="D. Green one third">
  <p:cSld name="D. Green one third">
    <p:bg>
      <p:bgPr>
        <a:solidFill>
          <a:srgbClr val="0D82C3"/>
        </a:solidFill>
        <a:effectLst/>
      </p:bgPr>
    </p:bg>
    <p:spTree>
      <p:nvGrpSpPr>
        <p:cNvPr id="1" name="Shape 1522"/>
        <p:cNvGrpSpPr/>
        <p:nvPr/>
      </p:nvGrpSpPr>
      <p:grpSpPr>
        <a:xfrm>
          <a:off x="0" y="0"/>
          <a:ext cx="0" cy="0"/>
          <a:chOff x="0" y="0"/>
          <a:chExt cx="0" cy="0"/>
        </a:xfrm>
      </p:grpSpPr>
      <p:pic>
        <p:nvPicPr>
          <p:cNvPr id="1523" name="Google Shape;1523;p268"/>
          <p:cNvPicPr preferRelativeResize="0"/>
          <p:nvPr/>
        </p:nvPicPr>
        <p:blipFill rotWithShape="1">
          <a:blip r:embed="rId2">
            <a:alphaModFix/>
          </a:blip>
          <a:srcRect/>
          <a:stretch/>
        </p:blipFill>
        <p:spPr>
          <a:xfrm>
            <a:off x="1191" y="1191"/>
            <a:ext cx="1190" cy="1190"/>
          </a:xfrm>
          <a:prstGeom prst="rect">
            <a:avLst/>
          </a:prstGeom>
          <a:noFill/>
          <a:ln>
            <a:noFill/>
          </a:ln>
        </p:spPr>
      </p:pic>
      <p:pic>
        <p:nvPicPr>
          <p:cNvPr id="1524" name="Google Shape;1524;p268"/>
          <p:cNvPicPr preferRelativeResize="0"/>
          <p:nvPr/>
        </p:nvPicPr>
        <p:blipFill rotWithShape="1">
          <a:blip r:embed="rId3">
            <a:alphaModFix/>
          </a:blip>
          <a:srcRect l="29399" t="8740" r="98" b="27"/>
          <a:stretch/>
        </p:blipFill>
        <p:spPr>
          <a:xfrm flipH="1">
            <a:off x="2753301" y="0"/>
            <a:ext cx="312713" cy="5143500"/>
          </a:xfrm>
          <a:prstGeom prst="rect">
            <a:avLst/>
          </a:prstGeom>
          <a:noFill/>
          <a:ln>
            <a:noFill/>
          </a:ln>
        </p:spPr>
      </p:pic>
      <p:sp>
        <p:nvSpPr>
          <p:cNvPr id="1525" name="Google Shape;1525;p268"/>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26" name="Google Shape;1526;p268"/>
          <p:cNvSpPr/>
          <p:nvPr/>
        </p:nvSpPr>
        <p:spPr>
          <a:xfrm>
            <a:off x="3060572" y="-982"/>
            <a:ext cx="6083400" cy="51444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527" name="Google Shape;1527;p26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Calibri"/>
              <a:buNone/>
            </a:pPr>
            <a:fld id="{00000000-1234-1234-1234-123412341234}" type="slidenum">
              <a:rPr lang="fr" sz="800" b="0" i="0" u="none" strike="noStrike" cap="none">
                <a:solidFill>
                  <a:srgbClr val="7F7F7F"/>
                </a:solidFill>
                <a:latin typeface="Calibri"/>
                <a:ea typeface="Calibri"/>
                <a:cs typeface="Calibri"/>
                <a:sym typeface="Calibri"/>
              </a:rPr>
              <a:t>‹N°›</a:t>
            </a:fld>
            <a:endParaRPr sz="800" b="0" i="0" u="none" strike="noStrike" cap="none">
              <a:solidFill>
                <a:srgbClr val="7F7F7F"/>
              </a:solidFill>
              <a:latin typeface="Calibri"/>
              <a:ea typeface="Calibri"/>
              <a:cs typeface="Calibri"/>
              <a:sym typeface="Calibri"/>
            </a:endParaRPr>
          </a:p>
        </p:txBody>
      </p:sp>
      <p:pic>
        <p:nvPicPr>
          <p:cNvPr id="1528" name="Google Shape;1528;p268"/>
          <p:cNvPicPr preferRelativeResize="0"/>
          <p:nvPr/>
        </p:nvPicPr>
        <p:blipFill rotWithShape="1">
          <a:blip r:embed="rId4">
            <a:alphaModFix/>
          </a:blip>
          <a:srcRect/>
          <a:stretch/>
        </p:blipFill>
        <p:spPr>
          <a:xfrm>
            <a:off x="8545554" y="4727577"/>
            <a:ext cx="598446" cy="417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exte+visuel 3">
  <p:cSld name="TITLE_AND_BODY_10">
    <p:spTree>
      <p:nvGrpSpPr>
        <p:cNvPr id="1" name="Shape 1529"/>
        <p:cNvGrpSpPr/>
        <p:nvPr/>
      </p:nvGrpSpPr>
      <p:grpSpPr>
        <a:xfrm>
          <a:off x="0" y="0"/>
          <a:ext cx="0" cy="0"/>
          <a:chOff x="0" y="0"/>
          <a:chExt cx="0" cy="0"/>
        </a:xfrm>
      </p:grpSpPr>
      <p:sp>
        <p:nvSpPr>
          <p:cNvPr id="1530" name="Google Shape;1530;p2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31" name="Google Shape;1531;p26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2" name="Google Shape;1532;p26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33" name="Google Shape;1533;p26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534" name="Google Shape;1534;p269"/>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535" name="Google Shape;1535;p269"/>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exte 1 colonne 3">
  <p:cSld name="TITLE_AND_TWO_COLUMNS_7_1">
    <p:spTree>
      <p:nvGrpSpPr>
        <p:cNvPr id="1" name="Shape 1536"/>
        <p:cNvGrpSpPr/>
        <p:nvPr/>
      </p:nvGrpSpPr>
      <p:grpSpPr>
        <a:xfrm>
          <a:off x="0" y="0"/>
          <a:ext cx="0" cy="0"/>
          <a:chOff x="0" y="0"/>
          <a:chExt cx="0" cy="0"/>
        </a:xfrm>
      </p:grpSpPr>
      <p:sp>
        <p:nvSpPr>
          <p:cNvPr id="1537" name="Google Shape;1537;p270"/>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538" name="Google Shape;1538;p27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9" name="Google Shape;1539;p27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40" name="Google Shape;1540;p270"/>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541" name="Google Shape;1541;p270"/>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542" name="Google Shape;1542;p270"/>
          <p:cNvSpPr txBox="1">
            <a:spLocks noGrp="1"/>
          </p:cNvSpPr>
          <p:nvPr>
            <p:ph type="body" idx="2"/>
          </p:nvPr>
        </p:nvSpPr>
        <p:spPr>
          <a:xfrm>
            <a:off x="669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4325" algn="l" rtl="0">
              <a:lnSpc>
                <a:spcPct val="90000"/>
              </a:lnSpc>
              <a:spcBef>
                <a:spcPts val="375"/>
              </a:spcBef>
              <a:spcAft>
                <a:spcPts val="0"/>
              </a:spcAft>
              <a:buSzPts val="1350"/>
              <a:buChar char="•"/>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exte+visuel 6">
  <p:cSld name="TITLE_AND_BODY_12">
    <p:spTree>
      <p:nvGrpSpPr>
        <p:cNvPr id="1" name="Shape 1543"/>
        <p:cNvGrpSpPr/>
        <p:nvPr/>
      </p:nvGrpSpPr>
      <p:grpSpPr>
        <a:xfrm>
          <a:off x="0" y="0"/>
          <a:ext cx="0" cy="0"/>
          <a:chOff x="0" y="0"/>
          <a:chExt cx="0" cy="0"/>
        </a:xfrm>
      </p:grpSpPr>
      <p:sp>
        <p:nvSpPr>
          <p:cNvPr id="1544" name="Google Shape;1544;p2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45" name="Google Shape;1545;p27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6" name="Google Shape;1546;p27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47" name="Google Shape;1547;p27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548" name="Google Shape;1548;p271"/>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549" name="Google Shape;1549;p271"/>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exte+visuel 1 2 1">
  <p:cSld name="TITLE_AND_BODY_1_2">
    <p:spTree>
      <p:nvGrpSpPr>
        <p:cNvPr id="1" name="Shape 1550"/>
        <p:cNvGrpSpPr/>
        <p:nvPr/>
      </p:nvGrpSpPr>
      <p:grpSpPr>
        <a:xfrm>
          <a:off x="0" y="0"/>
          <a:ext cx="0" cy="0"/>
          <a:chOff x="0" y="0"/>
          <a:chExt cx="0" cy="0"/>
        </a:xfrm>
      </p:grpSpPr>
      <p:sp>
        <p:nvSpPr>
          <p:cNvPr id="1551" name="Google Shape;1551;p27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552" name="Google Shape;1552;p27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3" name="Google Shape;1553;p27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54" name="Google Shape;1554;p272"/>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555" name="Google Shape;1555;p272"/>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Arial"/>
              <a:buNone/>
              <a:defRPr sz="1500">
                <a:solidFill>
                  <a:srgbClr val="0D82C3"/>
                </a:solidFill>
                <a:latin typeface="Arial"/>
                <a:ea typeface="Arial"/>
                <a:cs typeface="Arial"/>
                <a:sym typeface="Arial"/>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556" name="Google Shape;1556;p272"/>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Arial"/>
              <a:buChar char="•"/>
              <a:defRPr sz="1300">
                <a:latin typeface="Arial"/>
                <a:ea typeface="Arial"/>
                <a:cs typeface="Arial"/>
                <a:sym typeface="Arial"/>
              </a:defRPr>
            </a:lvl1pPr>
            <a:lvl2pPr marL="914400" lvl="1" indent="-311150" algn="l" rtl="0">
              <a:lnSpc>
                <a:spcPct val="90000"/>
              </a:lnSpc>
              <a:spcBef>
                <a:spcPts val="375"/>
              </a:spcBef>
              <a:spcAft>
                <a:spcPts val="0"/>
              </a:spcAft>
              <a:buSzPts val="1300"/>
              <a:buFont typeface="Arial"/>
              <a:buChar char="•"/>
              <a:defRPr sz="1300">
                <a:latin typeface="Arial"/>
                <a:ea typeface="Arial"/>
                <a:cs typeface="Arial"/>
                <a:sym typeface="Arial"/>
              </a:defRPr>
            </a:lvl2pPr>
            <a:lvl3pPr marL="1371600" lvl="2" indent="-311150" algn="l" rtl="0">
              <a:lnSpc>
                <a:spcPct val="90000"/>
              </a:lnSpc>
              <a:spcBef>
                <a:spcPts val="375"/>
              </a:spcBef>
              <a:spcAft>
                <a:spcPts val="0"/>
              </a:spcAft>
              <a:buSzPts val="1300"/>
              <a:buFont typeface="Arial"/>
              <a:buChar char="•"/>
              <a:defRPr sz="1300">
                <a:latin typeface="Arial"/>
                <a:ea typeface="Arial"/>
                <a:cs typeface="Arial"/>
                <a:sym typeface="Arial"/>
              </a:defRPr>
            </a:lvl3pPr>
            <a:lvl4pPr marL="1828800" lvl="3" indent="-311150" algn="l" rtl="0">
              <a:lnSpc>
                <a:spcPct val="90000"/>
              </a:lnSpc>
              <a:spcBef>
                <a:spcPts val="375"/>
              </a:spcBef>
              <a:spcAft>
                <a:spcPts val="0"/>
              </a:spcAft>
              <a:buSzPts val="1300"/>
              <a:buFont typeface="Arial"/>
              <a:buChar char="•"/>
              <a:defRPr sz="1300">
                <a:latin typeface="Arial"/>
                <a:ea typeface="Arial"/>
                <a:cs typeface="Arial"/>
                <a:sym typeface="Arial"/>
              </a:defRPr>
            </a:lvl4pPr>
            <a:lvl5pPr marL="2286000" lvl="4" indent="-311150" algn="l" rtl="0">
              <a:lnSpc>
                <a:spcPct val="90000"/>
              </a:lnSpc>
              <a:spcBef>
                <a:spcPts val="375"/>
              </a:spcBef>
              <a:spcAft>
                <a:spcPts val="0"/>
              </a:spcAft>
              <a:buSzPts val="1300"/>
              <a:buFont typeface="Arial"/>
              <a:buChar char="•"/>
              <a:defRPr sz="1300">
                <a:latin typeface="Arial"/>
                <a:ea typeface="Arial"/>
                <a:cs typeface="Arial"/>
                <a:sym typeface="Arial"/>
              </a:defRPr>
            </a:lvl5pPr>
            <a:lvl6pPr marL="2743200" lvl="5" indent="-311150" algn="l" rtl="0">
              <a:lnSpc>
                <a:spcPct val="90000"/>
              </a:lnSpc>
              <a:spcBef>
                <a:spcPts val="375"/>
              </a:spcBef>
              <a:spcAft>
                <a:spcPts val="0"/>
              </a:spcAft>
              <a:buSzPts val="1300"/>
              <a:buFont typeface="Arial"/>
              <a:buChar char="•"/>
              <a:defRPr sz="1300">
                <a:latin typeface="Arial"/>
                <a:ea typeface="Arial"/>
                <a:cs typeface="Arial"/>
                <a:sym typeface="Arial"/>
              </a:defRPr>
            </a:lvl6pPr>
            <a:lvl7pPr marL="3200400" lvl="6" indent="-311150" algn="l" rtl="0">
              <a:lnSpc>
                <a:spcPct val="90000"/>
              </a:lnSpc>
              <a:spcBef>
                <a:spcPts val="375"/>
              </a:spcBef>
              <a:spcAft>
                <a:spcPts val="0"/>
              </a:spcAft>
              <a:buSzPts val="1300"/>
              <a:buFont typeface="Arial"/>
              <a:buChar char="•"/>
              <a:defRPr sz="1300">
                <a:latin typeface="Arial"/>
                <a:ea typeface="Arial"/>
                <a:cs typeface="Arial"/>
                <a:sym typeface="Arial"/>
              </a:defRPr>
            </a:lvl7pPr>
            <a:lvl8pPr marL="3657600" lvl="7" indent="-311150" algn="l" rtl="0">
              <a:lnSpc>
                <a:spcPct val="90000"/>
              </a:lnSpc>
              <a:spcBef>
                <a:spcPts val="375"/>
              </a:spcBef>
              <a:spcAft>
                <a:spcPts val="0"/>
              </a:spcAft>
              <a:buSzPts val="1300"/>
              <a:buFont typeface="Arial"/>
              <a:buChar char="•"/>
              <a:defRPr sz="1300">
                <a:latin typeface="Arial"/>
                <a:ea typeface="Arial"/>
                <a:cs typeface="Arial"/>
                <a:sym typeface="Arial"/>
              </a:defRPr>
            </a:lvl8pPr>
            <a:lvl9pPr marL="4114800" lvl="8" indent="-311150" algn="l" rtl="0">
              <a:lnSpc>
                <a:spcPct val="90000"/>
              </a:lnSpc>
              <a:spcBef>
                <a:spcPts val="375"/>
              </a:spcBef>
              <a:spcAft>
                <a:spcPts val="0"/>
              </a:spcAft>
              <a:buSzPts val="1300"/>
              <a:buFont typeface="Arial"/>
              <a:buChar char="•"/>
              <a:defRPr sz="1300">
                <a:latin typeface="Arial"/>
                <a:ea typeface="Arial"/>
                <a:cs typeface="Arial"/>
                <a:sym typeface="Arial"/>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exte+visuel 5 1">
  <p:cSld name="TITLE_AND_BODY_1_9_2">
    <p:spTree>
      <p:nvGrpSpPr>
        <p:cNvPr id="1" name="Shape 1557"/>
        <p:cNvGrpSpPr/>
        <p:nvPr/>
      </p:nvGrpSpPr>
      <p:grpSpPr>
        <a:xfrm>
          <a:off x="0" y="0"/>
          <a:ext cx="0" cy="0"/>
          <a:chOff x="0" y="0"/>
          <a:chExt cx="0" cy="0"/>
        </a:xfrm>
      </p:grpSpPr>
      <p:sp>
        <p:nvSpPr>
          <p:cNvPr id="1558" name="Google Shape;1558;p273"/>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559" name="Google Shape;1559;p27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0" name="Google Shape;1560;p27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61" name="Google Shape;1561;p273"/>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562" name="Google Shape;1562;p273"/>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563" name="Google Shape;1563;p273"/>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exte+visuel 2">
  <p:cSld name="TITLE_AND_BODY_19">
    <p:spTree>
      <p:nvGrpSpPr>
        <p:cNvPr id="1" name="Shape 1564"/>
        <p:cNvGrpSpPr/>
        <p:nvPr/>
      </p:nvGrpSpPr>
      <p:grpSpPr>
        <a:xfrm>
          <a:off x="0" y="0"/>
          <a:ext cx="0" cy="0"/>
          <a:chOff x="0" y="0"/>
          <a:chExt cx="0" cy="0"/>
        </a:xfrm>
      </p:grpSpPr>
      <p:sp>
        <p:nvSpPr>
          <p:cNvPr id="1565" name="Google Shape;1565;p2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66" name="Google Shape;1566;p27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7" name="Google Shape;1567;p27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68" name="Google Shape;1568;p27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569" name="Google Shape;1569;p274"/>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570" name="Google Shape;1570;p274"/>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exte+visuel 4">
  <p:cSld name="TITLE_AND_BODY_20">
    <p:spTree>
      <p:nvGrpSpPr>
        <p:cNvPr id="1" name="Shape 1571"/>
        <p:cNvGrpSpPr/>
        <p:nvPr/>
      </p:nvGrpSpPr>
      <p:grpSpPr>
        <a:xfrm>
          <a:off x="0" y="0"/>
          <a:ext cx="0" cy="0"/>
          <a:chOff x="0" y="0"/>
          <a:chExt cx="0" cy="0"/>
        </a:xfrm>
      </p:grpSpPr>
      <p:sp>
        <p:nvSpPr>
          <p:cNvPr id="1572" name="Google Shape;1572;p2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73" name="Google Shape;1573;p27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4" name="Google Shape;1574;p27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75" name="Google Shape;1575;p27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576" name="Google Shape;1576;p275"/>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577" name="Google Shape;1577;p275"/>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ise en page personnalisée 2 1">
  <p:cSld name="CUSTOM_3_1">
    <p:spTree>
      <p:nvGrpSpPr>
        <p:cNvPr id="1" name="Shape 125"/>
        <p:cNvGrpSpPr/>
        <p:nvPr/>
      </p:nvGrpSpPr>
      <p:grpSpPr>
        <a:xfrm>
          <a:off x="0" y="0"/>
          <a:ext cx="0" cy="0"/>
          <a:chOff x="0" y="0"/>
          <a:chExt cx="0" cy="0"/>
        </a:xfrm>
      </p:grpSpPr>
      <p:pic>
        <p:nvPicPr>
          <p:cNvPr id="126" name="Google Shape;126;p28"/>
          <p:cNvPicPr preferRelativeResize="0"/>
          <p:nvPr/>
        </p:nvPicPr>
        <p:blipFill>
          <a:blip r:embed="rId2">
            <a:alphaModFix/>
          </a:blip>
          <a:stretch>
            <a:fillRect/>
          </a:stretch>
        </p:blipFill>
        <p:spPr>
          <a:xfrm>
            <a:off x="0" y="0"/>
            <a:ext cx="9063450" cy="473300"/>
          </a:xfrm>
          <a:prstGeom prst="rect">
            <a:avLst/>
          </a:prstGeom>
          <a:noFill/>
          <a:ln>
            <a:noFill/>
          </a:ln>
        </p:spPr>
      </p:pic>
      <p:sp>
        <p:nvSpPr>
          <p:cNvPr id="127" name="Google Shape;127;p28"/>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28" name="Google Shape;128;p28"/>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29" name="Google Shape;129;p28"/>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re">
  <p:cSld name="TITLE_9">
    <p:spTree>
      <p:nvGrpSpPr>
        <p:cNvPr id="1" name="Shape 1578"/>
        <p:cNvGrpSpPr/>
        <p:nvPr/>
      </p:nvGrpSpPr>
      <p:grpSpPr>
        <a:xfrm>
          <a:off x="0" y="0"/>
          <a:ext cx="0" cy="0"/>
          <a:chOff x="0" y="0"/>
          <a:chExt cx="0" cy="0"/>
        </a:xfrm>
      </p:grpSpPr>
      <p:sp>
        <p:nvSpPr>
          <p:cNvPr id="1579" name="Google Shape;1579;p2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580" name="Google Shape;1580;p276"/>
          <p:cNvPicPr preferRelativeResize="0"/>
          <p:nvPr/>
        </p:nvPicPr>
        <p:blipFill rotWithShape="1">
          <a:blip r:embed="rId2">
            <a:alphaModFix/>
          </a:blip>
          <a:srcRect t="3122" b="3112"/>
          <a:stretch/>
        </p:blipFill>
        <p:spPr>
          <a:xfrm>
            <a:off x="82115" y="28718"/>
            <a:ext cx="1558252" cy="1147996"/>
          </a:xfrm>
          <a:prstGeom prst="rect">
            <a:avLst/>
          </a:prstGeom>
          <a:noFill/>
          <a:ln>
            <a:noFill/>
          </a:ln>
        </p:spPr>
      </p:pic>
      <p:grpSp>
        <p:nvGrpSpPr>
          <p:cNvPr id="1581" name="Google Shape;1581;p276"/>
          <p:cNvGrpSpPr/>
          <p:nvPr/>
        </p:nvGrpSpPr>
        <p:grpSpPr>
          <a:xfrm>
            <a:off x="3458275" y="1673263"/>
            <a:ext cx="2218375" cy="848700"/>
            <a:chOff x="3458275" y="1673263"/>
            <a:chExt cx="2218375" cy="848700"/>
          </a:xfrm>
        </p:grpSpPr>
        <p:sp>
          <p:nvSpPr>
            <p:cNvPr id="1582" name="Google Shape;1582;p276"/>
            <p:cNvSpPr/>
            <p:nvPr/>
          </p:nvSpPr>
          <p:spPr>
            <a:xfrm>
              <a:off x="4145381" y="1673263"/>
              <a:ext cx="848700" cy="848700"/>
            </a:xfrm>
            <a:prstGeom prst="roundRect">
              <a:avLst>
                <a:gd name="adj" fmla="val 16667"/>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3" name="Google Shape;1583;p276"/>
            <p:cNvCxnSpPr/>
            <p:nvPr/>
          </p:nvCxnSpPr>
          <p:spPr>
            <a:xfrm rot="10800000">
              <a:off x="3458275" y="2097550"/>
              <a:ext cx="535200" cy="0"/>
            </a:xfrm>
            <a:prstGeom prst="straightConnector1">
              <a:avLst/>
            </a:prstGeom>
            <a:noFill/>
            <a:ln w="28575" cap="flat" cmpd="sng">
              <a:solidFill>
                <a:srgbClr val="0D82C3"/>
              </a:solidFill>
              <a:prstDash val="dash"/>
              <a:round/>
              <a:headEnd type="none" w="med" len="med"/>
              <a:tailEnd type="none" w="med" len="med"/>
            </a:ln>
          </p:spPr>
        </p:cxnSp>
        <p:cxnSp>
          <p:nvCxnSpPr>
            <p:cNvPr id="1584" name="Google Shape;1584;p276"/>
            <p:cNvCxnSpPr/>
            <p:nvPr/>
          </p:nvCxnSpPr>
          <p:spPr>
            <a:xfrm rot="10800000">
              <a:off x="5141450" y="2097550"/>
              <a:ext cx="535200" cy="0"/>
            </a:xfrm>
            <a:prstGeom prst="straightConnector1">
              <a:avLst/>
            </a:prstGeom>
            <a:noFill/>
            <a:ln w="28575" cap="flat" cmpd="sng">
              <a:solidFill>
                <a:srgbClr val="0D82C3"/>
              </a:solidFill>
              <a:prstDash val="dash"/>
              <a:round/>
              <a:headEnd type="none" w="med" len="med"/>
              <a:tailEnd type="none" w="med" len="med"/>
            </a:ln>
          </p:spPr>
        </p:cxnSp>
        <p:sp>
          <p:nvSpPr>
            <p:cNvPr id="1585" name="Google Shape;1585;p276"/>
            <p:cNvSpPr/>
            <p:nvPr/>
          </p:nvSpPr>
          <p:spPr>
            <a:xfrm>
              <a:off x="3993475" y="1996675"/>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76"/>
            <p:cNvSpPr/>
            <p:nvPr/>
          </p:nvSpPr>
          <p:spPr>
            <a:xfrm>
              <a:off x="4939550" y="1996600"/>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7" name="Google Shape;1587;p276"/>
          <p:cNvSpPr txBox="1">
            <a:spLocks noGrp="1"/>
          </p:cNvSpPr>
          <p:nvPr>
            <p:ph type="title"/>
          </p:nvPr>
        </p:nvSpPr>
        <p:spPr>
          <a:xfrm>
            <a:off x="906600" y="2535125"/>
            <a:ext cx="73308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D82C3"/>
              </a:buClr>
              <a:buSzPts val="2400"/>
              <a:buNone/>
              <a:defRPr sz="2400">
                <a:solidFill>
                  <a:srgbClr val="0D82C3"/>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588" name="Google Shape;1588;p276"/>
          <p:cNvSpPr txBox="1">
            <a:spLocks noGrp="1"/>
          </p:cNvSpPr>
          <p:nvPr>
            <p:ph type="title" idx="2"/>
          </p:nvPr>
        </p:nvSpPr>
        <p:spPr>
          <a:xfrm>
            <a:off x="0" y="1597125"/>
            <a:ext cx="9144000" cy="848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5100"/>
              <a:buFont typeface="Exo 2 Light"/>
              <a:buNone/>
              <a:defRPr sz="5100">
                <a:solidFill>
                  <a:srgbClr val="FFFFFF"/>
                </a:solidFill>
                <a:latin typeface="Exo 2 Light"/>
                <a:ea typeface="Exo 2 Light"/>
                <a:cs typeface="Exo 2 Light"/>
                <a:sym typeface="Exo 2 Light"/>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exte+visuel 12">
  <p:cSld name="TITLE_AND_BODY_24">
    <p:spTree>
      <p:nvGrpSpPr>
        <p:cNvPr id="1" name="Shape 1589"/>
        <p:cNvGrpSpPr/>
        <p:nvPr/>
      </p:nvGrpSpPr>
      <p:grpSpPr>
        <a:xfrm>
          <a:off x="0" y="0"/>
          <a:ext cx="0" cy="0"/>
          <a:chOff x="0" y="0"/>
          <a:chExt cx="0" cy="0"/>
        </a:xfrm>
      </p:grpSpPr>
      <p:sp>
        <p:nvSpPr>
          <p:cNvPr id="1590" name="Google Shape;1590;p2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91" name="Google Shape;1591;p27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2" name="Google Shape;1592;p27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93" name="Google Shape;1593;p27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594" name="Google Shape;1594;p277"/>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595" name="Google Shape;1595;p277"/>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exte 2 colonnes 1">
  <p:cSld name="TITLE_ONLY_2">
    <p:spTree>
      <p:nvGrpSpPr>
        <p:cNvPr id="1" name="Shape 1596"/>
        <p:cNvGrpSpPr/>
        <p:nvPr/>
      </p:nvGrpSpPr>
      <p:grpSpPr>
        <a:xfrm>
          <a:off x="0" y="0"/>
          <a:ext cx="0" cy="0"/>
          <a:chOff x="0" y="0"/>
          <a:chExt cx="0" cy="0"/>
        </a:xfrm>
      </p:grpSpPr>
      <p:sp>
        <p:nvSpPr>
          <p:cNvPr id="1597" name="Google Shape;1597;p2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98" name="Google Shape;1598;p27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9" name="Google Shape;1599;p27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00" name="Google Shape;1600;p27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601" name="Google Shape;1601;p278"/>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602" name="Google Shape;1602;p278"/>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1603" name="Google Shape;1603;p278"/>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exte 1 colonne 8">
  <p:cSld name="TITLE_AND_TWO_COLUMNS_11">
    <p:spTree>
      <p:nvGrpSpPr>
        <p:cNvPr id="1" name="Shape 1604"/>
        <p:cNvGrpSpPr/>
        <p:nvPr/>
      </p:nvGrpSpPr>
      <p:grpSpPr>
        <a:xfrm>
          <a:off x="0" y="0"/>
          <a:ext cx="0" cy="0"/>
          <a:chOff x="0" y="0"/>
          <a:chExt cx="0" cy="0"/>
        </a:xfrm>
      </p:grpSpPr>
      <p:sp>
        <p:nvSpPr>
          <p:cNvPr id="1605" name="Google Shape;1605;p2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06" name="Google Shape;1606;p27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7" name="Google Shape;1607;p27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08" name="Google Shape;1608;p27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609" name="Google Shape;1609;p279"/>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610" name="Google Shape;1610;p279"/>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itre long + 2 textes">
  <p:cSld name="Titre long + 2 textes">
    <p:spTree>
      <p:nvGrpSpPr>
        <p:cNvPr id="1" name="Shape 1611"/>
        <p:cNvGrpSpPr/>
        <p:nvPr/>
      </p:nvGrpSpPr>
      <p:grpSpPr>
        <a:xfrm>
          <a:off x="0" y="0"/>
          <a:ext cx="0" cy="0"/>
          <a:chOff x="0" y="0"/>
          <a:chExt cx="0" cy="0"/>
        </a:xfrm>
      </p:grpSpPr>
      <p:sp>
        <p:nvSpPr>
          <p:cNvPr id="1612" name="Google Shape;1612;p280"/>
          <p:cNvSpPr txBox="1">
            <a:spLocks noGrp="1"/>
          </p:cNvSpPr>
          <p:nvPr>
            <p:ph type="sldNum" idx="12"/>
          </p:nvPr>
        </p:nvSpPr>
        <p:spPr>
          <a:xfrm>
            <a:off x="6288519" y="4781057"/>
            <a:ext cx="2855400" cy="362400"/>
          </a:xfrm>
          <a:prstGeom prst="rect">
            <a:avLst/>
          </a:prstGeom>
          <a:solidFill>
            <a:schemeClr val="accent1"/>
          </a:solidFill>
          <a:ln>
            <a:noFill/>
          </a:ln>
        </p:spPr>
        <p:txBody>
          <a:bodyPr spcFirstLastPara="1" wrap="square" lIns="180000" tIns="72000" rIns="180000" bIns="72000" anchor="ctr" anchorCtr="0">
            <a:noAutofit/>
          </a:bodyPr>
          <a:lstStyle>
            <a:lvl1pPr marL="0" lvl="0" indent="0" algn="r" rtl="0">
              <a:spcBef>
                <a:spcPts val="0"/>
              </a:spcBef>
              <a:buNone/>
              <a:defRPr sz="1200">
                <a:solidFill>
                  <a:schemeClr val="lt1"/>
                </a:solidFill>
                <a:latin typeface="Montserrat"/>
                <a:ea typeface="Montserrat"/>
                <a:cs typeface="Montserrat"/>
                <a:sym typeface="Montserrat"/>
              </a:defRPr>
            </a:lvl1pPr>
            <a:lvl2pPr marL="0" lvl="1" indent="0" algn="r" rtl="0">
              <a:spcBef>
                <a:spcPts val="0"/>
              </a:spcBef>
              <a:buNone/>
              <a:defRPr sz="1200">
                <a:solidFill>
                  <a:schemeClr val="lt1"/>
                </a:solidFill>
                <a:latin typeface="Montserrat"/>
                <a:ea typeface="Montserrat"/>
                <a:cs typeface="Montserrat"/>
                <a:sym typeface="Montserrat"/>
              </a:defRPr>
            </a:lvl2pPr>
            <a:lvl3pPr marL="0" lvl="2" indent="0" algn="r" rtl="0">
              <a:spcBef>
                <a:spcPts val="0"/>
              </a:spcBef>
              <a:buNone/>
              <a:defRPr sz="1200">
                <a:solidFill>
                  <a:schemeClr val="lt1"/>
                </a:solidFill>
                <a:latin typeface="Montserrat"/>
                <a:ea typeface="Montserrat"/>
                <a:cs typeface="Montserrat"/>
                <a:sym typeface="Montserrat"/>
              </a:defRPr>
            </a:lvl3pPr>
            <a:lvl4pPr marL="0" lvl="3" indent="0" algn="r" rtl="0">
              <a:spcBef>
                <a:spcPts val="0"/>
              </a:spcBef>
              <a:buNone/>
              <a:defRPr sz="1200">
                <a:solidFill>
                  <a:schemeClr val="lt1"/>
                </a:solidFill>
                <a:latin typeface="Montserrat"/>
                <a:ea typeface="Montserrat"/>
                <a:cs typeface="Montserrat"/>
                <a:sym typeface="Montserrat"/>
              </a:defRPr>
            </a:lvl4pPr>
            <a:lvl5pPr marL="0" lvl="4" indent="0" algn="r" rtl="0">
              <a:spcBef>
                <a:spcPts val="0"/>
              </a:spcBef>
              <a:buNone/>
              <a:defRPr sz="1200">
                <a:solidFill>
                  <a:schemeClr val="lt1"/>
                </a:solidFill>
                <a:latin typeface="Montserrat"/>
                <a:ea typeface="Montserrat"/>
                <a:cs typeface="Montserrat"/>
                <a:sym typeface="Montserrat"/>
              </a:defRPr>
            </a:lvl5pPr>
            <a:lvl6pPr marL="0" lvl="5" indent="0" algn="r" rtl="0">
              <a:spcBef>
                <a:spcPts val="0"/>
              </a:spcBef>
              <a:buNone/>
              <a:defRPr sz="1200">
                <a:solidFill>
                  <a:schemeClr val="lt1"/>
                </a:solidFill>
                <a:latin typeface="Montserrat"/>
                <a:ea typeface="Montserrat"/>
                <a:cs typeface="Montserrat"/>
                <a:sym typeface="Montserrat"/>
              </a:defRPr>
            </a:lvl6pPr>
            <a:lvl7pPr marL="0" lvl="6" indent="0" algn="r" rtl="0">
              <a:spcBef>
                <a:spcPts val="0"/>
              </a:spcBef>
              <a:buNone/>
              <a:defRPr sz="1200">
                <a:solidFill>
                  <a:schemeClr val="lt1"/>
                </a:solidFill>
                <a:latin typeface="Montserrat"/>
                <a:ea typeface="Montserrat"/>
                <a:cs typeface="Montserrat"/>
                <a:sym typeface="Montserrat"/>
              </a:defRPr>
            </a:lvl7pPr>
            <a:lvl8pPr marL="0" lvl="7" indent="0" algn="r" rtl="0">
              <a:spcBef>
                <a:spcPts val="0"/>
              </a:spcBef>
              <a:buNone/>
              <a:defRPr sz="1200">
                <a:solidFill>
                  <a:schemeClr val="lt1"/>
                </a:solidFill>
                <a:latin typeface="Montserrat"/>
                <a:ea typeface="Montserrat"/>
                <a:cs typeface="Montserrat"/>
                <a:sym typeface="Montserrat"/>
              </a:defRPr>
            </a:lvl8pPr>
            <a:lvl9pPr marL="0" lvl="8" indent="0" algn="r" rtl="0">
              <a:spcBef>
                <a:spcPts val="0"/>
              </a:spcBef>
              <a:buNone/>
              <a:defRPr sz="12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r"/>
              <a:t>‹N°›</a:t>
            </a:fld>
            <a:endParaRPr/>
          </a:p>
        </p:txBody>
      </p:sp>
      <p:sp>
        <p:nvSpPr>
          <p:cNvPr id="1613" name="Google Shape;1613;p280"/>
          <p:cNvSpPr txBox="1">
            <a:spLocks noGrp="1"/>
          </p:cNvSpPr>
          <p:nvPr>
            <p:ph type="title"/>
          </p:nvPr>
        </p:nvSpPr>
        <p:spPr>
          <a:xfrm>
            <a:off x="363122" y="362443"/>
            <a:ext cx="8421300" cy="502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800"/>
              <a:buFont typeface="Montserrat"/>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614" name="Google Shape;1614;p280"/>
          <p:cNvSpPr txBox="1">
            <a:spLocks noGrp="1"/>
          </p:cNvSpPr>
          <p:nvPr>
            <p:ph type="ftr" idx="11"/>
          </p:nvPr>
        </p:nvSpPr>
        <p:spPr>
          <a:xfrm>
            <a:off x="6460512" y="4893029"/>
            <a:ext cx="1890000" cy="138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15" name="Google Shape;1615;p280"/>
          <p:cNvSpPr txBox="1">
            <a:spLocks noGrp="1"/>
          </p:cNvSpPr>
          <p:nvPr>
            <p:ph type="body" idx="1"/>
          </p:nvPr>
        </p:nvSpPr>
        <p:spPr>
          <a:xfrm>
            <a:off x="363122"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sp>
        <p:nvSpPr>
          <p:cNvPr id="1616" name="Google Shape;1616;p280"/>
          <p:cNvSpPr txBox="1">
            <a:spLocks noGrp="1"/>
          </p:cNvSpPr>
          <p:nvPr>
            <p:ph type="body" idx="2"/>
          </p:nvPr>
        </p:nvSpPr>
        <p:spPr>
          <a:xfrm>
            <a:off x="4860000"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cxnSp>
        <p:nvCxnSpPr>
          <p:cNvPr id="1617" name="Google Shape;1617;p280"/>
          <p:cNvCxnSpPr/>
          <p:nvPr/>
        </p:nvCxnSpPr>
        <p:spPr>
          <a:xfrm>
            <a:off x="359569" y="919800"/>
            <a:ext cx="540000" cy="0"/>
          </a:xfrm>
          <a:prstGeom prst="straightConnector1">
            <a:avLst/>
          </a:prstGeom>
          <a:noFill/>
          <a:ln w="25400" cap="flat" cmpd="sng">
            <a:solidFill>
              <a:schemeClr val="accent1"/>
            </a:solidFill>
            <a:prstDash val="solid"/>
            <a:miter lim="800000"/>
            <a:headEnd type="none" w="sm" len="sm"/>
            <a:tailEnd type="none" w="sm" len="sm"/>
          </a:ln>
        </p:spPr>
      </p:cxnSp>
      <p:sp>
        <p:nvSpPr>
          <p:cNvPr id="1618" name="Google Shape;1618;p280"/>
          <p:cNvSpPr txBox="1">
            <a:spLocks noGrp="1"/>
          </p:cNvSpPr>
          <p:nvPr>
            <p:ph type="body" idx="3"/>
          </p:nvPr>
        </p:nvSpPr>
        <p:spPr>
          <a:xfrm>
            <a:off x="363122" y="159558"/>
            <a:ext cx="8421300" cy="138600"/>
          </a:xfrm>
          <a:prstGeom prst="rect">
            <a:avLst/>
          </a:prstGeom>
          <a:noFill/>
          <a:ln>
            <a:noFill/>
          </a:ln>
        </p:spPr>
        <p:txBody>
          <a:bodyPr spcFirstLastPara="1" wrap="square" lIns="0" tIns="0" rIns="0" bIns="0" anchor="t" anchorCtr="0">
            <a:noAutofit/>
          </a:bodyPr>
          <a:lstStyle>
            <a:lvl1pPr marL="457200" lvl="0" indent="-285750" algn="l" rtl="0">
              <a:lnSpc>
                <a:spcPct val="100000"/>
              </a:lnSpc>
              <a:spcBef>
                <a:spcPts val="0"/>
              </a:spcBef>
              <a:spcAft>
                <a:spcPts val="0"/>
              </a:spcAft>
              <a:buClr>
                <a:schemeClr val="dk2"/>
              </a:buClr>
              <a:buSzPts val="900"/>
              <a:buChar char="●"/>
              <a:defRPr sz="900" b="0" cap="none">
                <a:solidFill>
                  <a:schemeClr val="dk2"/>
                </a:solidFill>
                <a:latin typeface="Montserrat"/>
                <a:ea typeface="Montserrat"/>
                <a:cs typeface="Montserrat"/>
                <a:sym typeface="Montserrat"/>
              </a:defRPr>
            </a:lvl1pPr>
            <a:lvl2pPr marL="914400" lvl="1" indent="-285750" algn="l" rtl="0">
              <a:lnSpc>
                <a:spcPct val="100000"/>
              </a:lnSpc>
              <a:spcBef>
                <a:spcPts val="0"/>
              </a:spcBef>
              <a:spcAft>
                <a:spcPts val="0"/>
              </a:spcAft>
              <a:buClr>
                <a:schemeClr val="dk2"/>
              </a:buClr>
              <a:buSzPts val="900"/>
              <a:buChar char="○"/>
              <a:defRPr sz="900" cap="none">
                <a:solidFill>
                  <a:schemeClr val="dk2"/>
                </a:solidFill>
                <a:latin typeface="Montserrat"/>
                <a:ea typeface="Montserrat"/>
                <a:cs typeface="Montserrat"/>
                <a:sym typeface="Montserrat"/>
              </a:defRPr>
            </a:lvl2pPr>
            <a:lvl3pPr marL="1371600" lvl="2" indent="-228600" algn="l" rtl="0">
              <a:lnSpc>
                <a:spcPct val="100000"/>
              </a:lnSpc>
              <a:spcBef>
                <a:spcPts val="0"/>
              </a:spcBef>
              <a:spcAft>
                <a:spcPts val="0"/>
              </a:spcAft>
              <a:buClr>
                <a:schemeClr val="dk2"/>
              </a:buClr>
              <a:buSzPts val="900"/>
              <a:buFont typeface="Montserrat"/>
              <a:buNone/>
              <a:defRPr sz="900" cap="none">
                <a:solidFill>
                  <a:schemeClr val="dk2"/>
                </a:solidFill>
                <a:latin typeface="Montserrat"/>
                <a:ea typeface="Montserrat"/>
                <a:cs typeface="Montserrat"/>
                <a:sym typeface="Montserrat"/>
              </a:defRPr>
            </a:lvl3pPr>
            <a:lvl4pPr marL="1828800" lvl="3" indent="-228600" algn="l" rtl="0">
              <a:lnSpc>
                <a:spcPct val="100000"/>
              </a:lnSpc>
              <a:spcBef>
                <a:spcPts val="0"/>
              </a:spcBef>
              <a:spcAft>
                <a:spcPts val="0"/>
              </a:spcAft>
              <a:buClr>
                <a:schemeClr val="dk2"/>
              </a:buClr>
              <a:buSzPts val="900"/>
              <a:buNone/>
              <a:defRPr sz="900" i="1" cap="none">
                <a:solidFill>
                  <a:schemeClr val="dk2"/>
                </a:solidFill>
                <a:latin typeface="Montserrat"/>
                <a:ea typeface="Montserrat"/>
                <a:cs typeface="Montserrat"/>
                <a:sym typeface="Montserrat"/>
              </a:defRPr>
            </a:lvl4pPr>
            <a:lvl5pPr marL="2286000" lvl="4" indent="-228600" algn="l" rtl="0">
              <a:lnSpc>
                <a:spcPct val="100000"/>
              </a:lnSpc>
              <a:spcBef>
                <a:spcPts val="0"/>
              </a:spcBef>
              <a:spcAft>
                <a:spcPts val="0"/>
              </a:spcAft>
              <a:buClr>
                <a:schemeClr val="dk2"/>
              </a:buClr>
              <a:buSzPts val="900"/>
              <a:buNone/>
              <a:defRPr sz="900" cap="none">
                <a:solidFill>
                  <a:schemeClr val="dk2"/>
                </a:solidFill>
                <a:latin typeface="Montserrat"/>
                <a:ea typeface="Montserrat"/>
                <a:cs typeface="Montserrat"/>
                <a:sym typeface="Montserrat"/>
              </a:defRPr>
            </a:lvl5pPr>
            <a:lvl6pPr marL="2743200" lvl="5"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6pPr>
            <a:lvl7pPr marL="3200400" lvl="6"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7pPr>
            <a:lvl8pPr marL="3657600" lvl="7"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8pPr>
            <a:lvl9pPr marL="4114800" lvl="8"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exte 1 colonne 8 1">
  <p:cSld name="TITLE_AND_TWO_COLUMNS_14">
    <p:spTree>
      <p:nvGrpSpPr>
        <p:cNvPr id="1" name="Shape 1619"/>
        <p:cNvGrpSpPr/>
        <p:nvPr/>
      </p:nvGrpSpPr>
      <p:grpSpPr>
        <a:xfrm>
          <a:off x="0" y="0"/>
          <a:ext cx="0" cy="0"/>
          <a:chOff x="0" y="0"/>
          <a:chExt cx="0" cy="0"/>
        </a:xfrm>
      </p:grpSpPr>
      <p:sp>
        <p:nvSpPr>
          <p:cNvPr id="1620" name="Google Shape;1620;p2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621" name="Google Shape;1621;p28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2" name="Google Shape;1622;p28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23" name="Google Shape;1623;p281"/>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624" name="Google Shape;1624;p281"/>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625" name="Google Shape;1625;p281"/>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exte 1 colonne">
  <p:cSld name="TITLE_AND_TWO_COLUMNS_15">
    <p:spTree>
      <p:nvGrpSpPr>
        <p:cNvPr id="1" name="Shape 1626"/>
        <p:cNvGrpSpPr/>
        <p:nvPr/>
      </p:nvGrpSpPr>
      <p:grpSpPr>
        <a:xfrm>
          <a:off x="0" y="0"/>
          <a:ext cx="0" cy="0"/>
          <a:chOff x="0" y="0"/>
          <a:chExt cx="0" cy="0"/>
        </a:xfrm>
      </p:grpSpPr>
      <p:sp>
        <p:nvSpPr>
          <p:cNvPr id="1627" name="Google Shape;1627;p2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28" name="Google Shape;1628;p28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9" name="Google Shape;1629;p28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30" name="Google Shape;1630;p28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631" name="Google Shape;1631;p282"/>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632" name="Google Shape;1632;p282"/>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exte 1 colonne 1">
  <p:cSld name="TITLE_AND_TWO_COLUMNS_16">
    <p:spTree>
      <p:nvGrpSpPr>
        <p:cNvPr id="1" name="Shape 1633"/>
        <p:cNvGrpSpPr/>
        <p:nvPr/>
      </p:nvGrpSpPr>
      <p:grpSpPr>
        <a:xfrm>
          <a:off x="0" y="0"/>
          <a:ext cx="0" cy="0"/>
          <a:chOff x="0" y="0"/>
          <a:chExt cx="0" cy="0"/>
        </a:xfrm>
      </p:grpSpPr>
      <p:sp>
        <p:nvSpPr>
          <p:cNvPr id="1634" name="Google Shape;1634;p2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35" name="Google Shape;1635;p28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6" name="Google Shape;1636;p28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37" name="Google Shape;1637;p28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638" name="Google Shape;1638;p283"/>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639" name="Google Shape;1639;p283"/>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exte 2 colonnes">
  <p:cSld name="TITLE_ONLY_3">
    <p:spTree>
      <p:nvGrpSpPr>
        <p:cNvPr id="1" name="Shape 1640"/>
        <p:cNvGrpSpPr/>
        <p:nvPr/>
      </p:nvGrpSpPr>
      <p:grpSpPr>
        <a:xfrm>
          <a:off x="0" y="0"/>
          <a:ext cx="0" cy="0"/>
          <a:chOff x="0" y="0"/>
          <a:chExt cx="0" cy="0"/>
        </a:xfrm>
      </p:grpSpPr>
      <p:sp>
        <p:nvSpPr>
          <p:cNvPr id="1641" name="Google Shape;1641;p2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42" name="Google Shape;1642;p28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3" name="Google Shape;1643;p28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44" name="Google Shape;1644;p28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645" name="Google Shape;1645;p284"/>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646" name="Google Shape;1646;p284"/>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1647" name="Google Shape;1647;p284"/>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exte+visuel">
  <p:cSld name="TITLE_AND_BODY_25">
    <p:spTree>
      <p:nvGrpSpPr>
        <p:cNvPr id="1" name="Shape 1648"/>
        <p:cNvGrpSpPr/>
        <p:nvPr/>
      </p:nvGrpSpPr>
      <p:grpSpPr>
        <a:xfrm>
          <a:off x="0" y="0"/>
          <a:ext cx="0" cy="0"/>
          <a:chOff x="0" y="0"/>
          <a:chExt cx="0" cy="0"/>
        </a:xfrm>
      </p:grpSpPr>
      <p:sp>
        <p:nvSpPr>
          <p:cNvPr id="1649" name="Google Shape;1649;p2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50" name="Google Shape;1650;p28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1" name="Google Shape;1651;p28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52" name="Google Shape;1652;p28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653" name="Google Shape;1653;p285"/>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654" name="Google Shape;1654;p285"/>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ise en page personnalisée 2">
  <p:cSld name="CUSTOM_3_2">
    <p:spTree>
      <p:nvGrpSpPr>
        <p:cNvPr id="1" name="Shape 130"/>
        <p:cNvGrpSpPr/>
        <p:nvPr/>
      </p:nvGrpSpPr>
      <p:grpSpPr>
        <a:xfrm>
          <a:off x="0" y="0"/>
          <a:ext cx="0" cy="0"/>
          <a:chOff x="0" y="0"/>
          <a:chExt cx="0" cy="0"/>
        </a:xfrm>
      </p:grpSpPr>
      <p:pic>
        <p:nvPicPr>
          <p:cNvPr id="131" name="Google Shape;131;p29"/>
          <p:cNvPicPr preferRelativeResize="0"/>
          <p:nvPr/>
        </p:nvPicPr>
        <p:blipFill>
          <a:blip r:embed="rId2">
            <a:alphaModFix/>
          </a:blip>
          <a:stretch>
            <a:fillRect/>
          </a:stretch>
        </p:blipFill>
        <p:spPr>
          <a:xfrm>
            <a:off x="0" y="0"/>
            <a:ext cx="9063450" cy="473300"/>
          </a:xfrm>
          <a:prstGeom prst="rect">
            <a:avLst/>
          </a:prstGeom>
          <a:noFill/>
          <a:ln>
            <a:noFill/>
          </a:ln>
        </p:spPr>
      </p:pic>
      <p:sp>
        <p:nvSpPr>
          <p:cNvPr id="132" name="Google Shape;132;p29"/>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33" name="Google Shape;133;p29"/>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34" name="Google Shape;134;p29"/>
          <p:cNvSpPr txBox="1">
            <a:spLocks noGrp="1"/>
          </p:cNvSpPr>
          <p:nvPr>
            <p:ph type="title" idx="2"/>
          </p:nvPr>
        </p:nvSpPr>
        <p:spPr>
          <a:xfrm>
            <a:off x="6560800" y="1507175"/>
            <a:ext cx="2461200" cy="2861100"/>
          </a:xfrm>
          <a:prstGeom prst="rect">
            <a:avLst/>
          </a:prstGeom>
          <a:solidFill>
            <a:srgbClr val="5811E7"/>
          </a:solidFill>
        </p:spPr>
        <p:txBody>
          <a:bodyPr spcFirstLastPara="1" wrap="square" lIns="270000" tIns="342000" rIns="270000" bIns="342000" anchor="t" anchorCtr="0">
            <a:spAutoFit/>
          </a:bodyPr>
          <a:lstStyle>
            <a:lvl1pPr lvl="0" rtl="0">
              <a:spcBef>
                <a:spcPts val="0"/>
              </a:spcBef>
              <a:spcAft>
                <a:spcPts val="0"/>
              </a:spcAft>
              <a:buClr>
                <a:schemeClr val="lt1"/>
              </a:buClr>
              <a:buSzPts val="1300"/>
              <a:buFont typeface="Poppins ExtraBold"/>
              <a:buNone/>
              <a:defRPr sz="13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
        <p:nvSpPr>
          <p:cNvPr id="135" name="Google Shape;135;p29"/>
          <p:cNvSpPr txBox="1">
            <a:spLocks noGrp="1"/>
          </p:cNvSpPr>
          <p:nvPr>
            <p:ph type="title" idx="3"/>
          </p:nvPr>
        </p:nvSpPr>
        <p:spPr>
          <a:xfrm>
            <a:off x="273800" y="4772625"/>
            <a:ext cx="8520600" cy="338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000" b="0" i="1">
                <a:solidFill>
                  <a:srgbClr val="310586"/>
                </a:solidFill>
                <a:latin typeface="Montserrat"/>
                <a:ea typeface="Montserrat"/>
                <a:cs typeface="Montserrat"/>
                <a:sym typeface="Montserrat"/>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exte+visuel 2 1">
  <p:cSld name="TITLE_AND_BODY_1_1">
    <p:spTree>
      <p:nvGrpSpPr>
        <p:cNvPr id="1" name="Shape 1655"/>
        <p:cNvGrpSpPr/>
        <p:nvPr/>
      </p:nvGrpSpPr>
      <p:grpSpPr>
        <a:xfrm>
          <a:off x="0" y="0"/>
          <a:ext cx="0" cy="0"/>
          <a:chOff x="0" y="0"/>
          <a:chExt cx="0" cy="0"/>
        </a:xfrm>
      </p:grpSpPr>
      <p:sp>
        <p:nvSpPr>
          <p:cNvPr id="1656" name="Google Shape;1656;p2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57" name="Google Shape;1657;p28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8" name="Google Shape;1658;p28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59" name="Google Shape;1659;p28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660" name="Google Shape;1660;p286"/>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661" name="Google Shape;1661;p286"/>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exte + idée">
  <p:cSld name="BLANK_1">
    <p:bg>
      <p:bgPr>
        <a:blipFill>
          <a:blip r:embed="rId2">
            <a:alphaModFix/>
          </a:blip>
          <a:stretch>
            <a:fillRect/>
          </a:stretch>
        </a:blipFill>
        <a:effectLst/>
      </p:bgPr>
    </p:bg>
    <p:spTree>
      <p:nvGrpSpPr>
        <p:cNvPr id="1" name="Shape 1662"/>
        <p:cNvGrpSpPr/>
        <p:nvPr/>
      </p:nvGrpSpPr>
      <p:grpSpPr>
        <a:xfrm>
          <a:off x="0" y="0"/>
          <a:ext cx="0" cy="0"/>
          <a:chOff x="0" y="0"/>
          <a:chExt cx="0" cy="0"/>
        </a:xfrm>
      </p:grpSpPr>
      <p:sp>
        <p:nvSpPr>
          <p:cNvPr id="1663" name="Google Shape;1663;p2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64" name="Google Shape;1664;p287"/>
          <p:cNvSpPr/>
          <p:nvPr/>
        </p:nvSpPr>
        <p:spPr>
          <a:xfrm>
            <a:off x="5134750" y="1936475"/>
            <a:ext cx="2945100" cy="2162400"/>
          </a:xfrm>
          <a:prstGeom prst="roundRect">
            <a:avLst>
              <a:gd name="adj" fmla="val 1424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1665" name="Google Shape;1665;p287"/>
          <p:cNvSpPr txBox="1">
            <a:spLocks noGrp="1"/>
          </p:cNvSpPr>
          <p:nvPr>
            <p:ph type="title"/>
          </p:nvPr>
        </p:nvSpPr>
        <p:spPr>
          <a:xfrm>
            <a:off x="345900" y="574925"/>
            <a:ext cx="83706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666" name="Google Shape;1666;p287"/>
          <p:cNvSpPr txBox="1">
            <a:spLocks noGrp="1"/>
          </p:cNvSpPr>
          <p:nvPr>
            <p:ph type="body" idx="1"/>
          </p:nvPr>
        </p:nvSpPr>
        <p:spPr>
          <a:xfrm>
            <a:off x="699450" y="1990675"/>
            <a:ext cx="3351900" cy="116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667" name="Google Shape;1667;p287"/>
          <p:cNvSpPr txBox="1">
            <a:spLocks noGrp="1"/>
          </p:cNvSpPr>
          <p:nvPr>
            <p:ph type="body" idx="2"/>
          </p:nvPr>
        </p:nvSpPr>
        <p:spPr>
          <a:xfrm>
            <a:off x="5403400" y="2435975"/>
            <a:ext cx="2407800" cy="1163400"/>
          </a:xfrm>
          <a:prstGeom prst="rect">
            <a:avLst/>
          </a:prstGeom>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None/>
              <a:defRPr b="1">
                <a:solidFill>
                  <a:schemeClr val="lt1"/>
                </a:solidFill>
              </a:defRPr>
            </a:lvl1pPr>
            <a:lvl2pPr marL="914400" lvl="1" indent="-304800" rtl="0">
              <a:spcBef>
                <a:spcPts val="0"/>
              </a:spcBef>
              <a:spcAft>
                <a:spcPts val="0"/>
              </a:spcAft>
              <a:buClr>
                <a:schemeClr val="lt1"/>
              </a:buClr>
              <a:buSzPts val="1200"/>
              <a:buChar char="○"/>
              <a:defRPr b="1">
                <a:solidFill>
                  <a:schemeClr val="lt1"/>
                </a:solidFill>
              </a:defRPr>
            </a:lvl2pPr>
            <a:lvl3pPr marL="1371600" lvl="2" indent="-298450" rtl="0">
              <a:spcBef>
                <a:spcPts val="1600"/>
              </a:spcBef>
              <a:spcAft>
                <a:spcPts val="0"/>
              </a:spcAft>
              <a:buClr>
                <a:schemeClr val="lt1"/>
              </a:buClr>
              <a:buSzPts val="1100"/>
              <a:buChar char="■"/>
              <a:defRPr b="1">
                <a:solidFill>
                  <a:schemeClr val="lt1"/>
                </a:solidFill>
              </a:defRPr>
            </a:lvl3pPr>
            <a:lvl4pPr marL="1828800" lvl="3" indent="-298450" rtl="0">
              <a:spcBef>
                <a:spcPts val="1600"/>
              </a:spcBef>
              <a:spcAft>
                <a:spcPts val="0"/>
              </a:spcAft>
              <a:buClr>
                <a:schemeClr val="lt1"/>
              </a:buClr>
              <a:buSzPts val="1100"/>
              <a:buChar char="●"/>
              <a:defRPr b="1">
                <a:solidFill>
                  <a:schemeClr val="lt1"/>
                </a:solidFill>
              </a:defRPr>
            </a:lvl4pPr>
            <a:lvl5pPr marL="2286000" lvl="4" indent="-298450" rtl="0">
              <a:spcBef>
                <a:spcPts val="1600"/>
              </a:spcBef>
              <a:spcAft>
                <a:spcPts val="0"/>
              </a:spcAft>
              <a:buClr>
                <a:schemeClr val="lt1"/>
              </a:buClr>
              <a:buSzPts val="1100"/>
              <a:buChar char="○"/>
              <a:defRPr b="1">
                <a:solidFill>
                  <a:schemeClr val="lt1"/>
                </a:solidFill>
              </a:defRPr>
            </a:lvl5pPr>
            <a:lvl6pPr marL="2743200" lvl="5" indent="-298450" rtl="0">
              <a:spcBef>
                <a:spcPts val="1600"/>
              </a:spcBef>
              <a:spcAft>
                <a:spcPts val="0"/>
              </a:spcAft>
              <a:buClr>
                <a:schemeClr val="lt1"/>
              </a:buClr>
              <a:buSzPts val="1100"/>
              <a:buChar char="■"/>
              <a:defRPr b="1">
                <a:solidFill>
                  <a:schemeClr val="lt1"/>
                </a:solidFill>
              </a:defRPr>
            </a:lvl6pPr>
            <a:lvl7pPr marL="3200400" lvl="6" indent="-298450" rtl="0">
              <a:spcBef>
                <a:spcPts val="1600"/>
              </a:spcBef>
              <a:spcAft>
                <a:spcPts val="0"/>
              </a:spcAft>
              <a:buClr>
                <a:schemeClr val="lt1"/>
              </a:buClr>
              <a:buSzPts val="1100"/>
              <a:buChar char="●"/>
              <a:defRPr b="1">
                <a:solidFill>
                  <a:schemeClr val="lt1"/>
                </a:solidFill>
              </a:defRPr>
            </a:lvl7pPr>
            <a:lvl8pPr marL="3657600" lvl="7" indent="-298450" rtl="0">
              <a:spcBef>
                <a:spcPts val="1600"/>
              </a:spcBef>
              <a:spcAft>
                <a:spcPts val="0"/>
              </a:spcAft>
              <a:buClr>
                <a:schemeClr val="lt1"/>
              </a:buClr>
              <a:buSzPts val="1100"/>
              <a:buChar char="○"/>
              <a:defRPr b="1">
                <a:solidFill>
                  <a:schemeClr val="lt1"/>
                </a:solidFill>
              </a:defRPr>
            </a:lvl8pPr>
            <a:lvl9pPr marL="4114800" lvl="8" indent="-298450" rtl="0">
              <a:spcBef>
                <a:spcPts val="1600"/>
              </a:spcBef>
              <a:spcAft>
                <a:spcPts val="1600"/>
              </a:spcAft>
              <a:buClr>
                <a:schemeClr val="lt1"/>
              </a:buClr>
              <a:buSzPts val="1100"/>
              <a:buChar char="■"/>
              <a:defRPr b="1">
                <a:solidFill>
                  <a:schemeClr val="lt1"/>
                </a:solidFill>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exte+visuel 1">
  <p:cSld name="TITLE_AND_BODY_26">
    <p:spTree>
      <p:nvGrpSpPr>
        <p:cNvPr id="1" name="Shape 1668"/>
        <p:cNvGrpSpPr/>
        <p:nvPr/>
      </p:nvGrpSpPr>
      <p:grpSpPr>
        <a:xfrm>
          <a:off x="0" y="0"/>
          <a:ext cx="0" cy="0"/>
          <a:chOff x="0" y="0"/>
          <a:chExt cx="0" cy="0"/>
        </a:xfrm>
      </p:grpSpPr>
      <p:sp>
        <p:nvSpPr>
          <p:cNvPr id="1669" name="Google Shape;1669;p2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70" name="Google Shape;1670;p28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1" name="Google Shape;1671;p28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72" name="Google Shape;1672;p28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673" name="Google Shape;1673;p288"/>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674" name="Google Shape;1674;p288"/>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exte+visuel 5">
  <p:cSld name="TITLE_AND_BODY_27">
    <p:spTree>
      <p:nvGrpSpPr>
        <p:cNvPr id="1" name="Shape 1675"/>
        <p:cNvGrpSpPr/>
        <p:nvPr/>
      </p:nvGrpSpPr>
      <p:grpSpPr>
        <a:xfrm>
          <a:off x="0" y="0"/>
          <a:ext cx="0" cy="0"/>
          <a:chOff x="0" y="0"/>
          <a:chExt cx="0" cy="0"/>
        </a:xfrm>
      </p:grpSpPr>
      <p:sp>
        <p:nvSpPr>
          <p:cNvPr id="1676" name="Google Shape;1676;p2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77" name="Google Shape;1677;p28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8" name="Google Shape;1678;p28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79" name="Google Shape;1679;p28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680" name="Google Shape;1680;p289"/>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681" name="Google Shape;1681;p289"/>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exte 1 colonne 4">
  <p:cSld name="TITLE_AND_TWO_COLUMNS_17">
    <p:spTree>
      <p:nvGrpSpPr>
        <p:cNvPr id="1" name="Shape 1682"/>
        <p:cNvGrpSpPr/>
        <p:nvPr/>
      </p:nvGrpSpPr>
      <p:grpSpPr>
        <a:xfrm>
          <a:off x="0" y="0"/>
          <a:ext cx="0" cy="0"/>
          <a:chOff x="0" y="0"/>
          <a:chExt cx="0" cy="0"/>
        </a:xfrm>
      </p:grpSpPr>
      <p:sp>
        <p:nvSpPr>
          <p:cNvPr id="1683" name="Google Shape;1683;p2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84" name="Google Shape;1684;p29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5" name="Google Shape;1685;p29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86" name="Google Shape;1686;p29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687" name="Google Shape;1687;p290"/>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688" name="Google Shape;1688;p290"/>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exte+visuel 1 2">
  <p:cSld name="TITLE_AND_BODY_1_3">
    <p:spTree>
      <p:nvGrpSpPr>
        <p:cNvPr id="1" name="Shape 1689"/>
        <p:cNvGrpSpPr/>
        <p:nvPr/>
      </p:nvGrpSpPr>
      <p:grpSpPr>
        <a:xfrm>
          <a:off x="0" y="0"/>
          <a:ext cx="0" cy="0"/>
          <a:chOff x="0" y="0"/>
          <a:chExt cx="0" cy="0"/>
        </a:xfrm>
      </p:grpSpPr>
      <p:sp>
        <p:nvSpPr>
          <p:cNvPr id="1690" name="Google Shape;1690;p29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691" name="Google Shape;1691;p29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2" name="Google Shape;1692;p29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93" name="Google Shape;1693;p291"/>
          <p:cNvSpPr txBox="1">
            <a:spLocks noGrp="1"/>
          </p:cNvSpPr>
          <p:nvPr>
            <p:ph type="title"/>
          </p:nvPr>
        </p:nvSpPr>
        <p:spPr>
          <a:xfrm>
            <a:off x="1018500" y="124725"/>
            <a:ext cx="7018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2600"/>
              <a:buNone/>
              <a:defRPr sz="2600">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694" name="Google Shape;1694;p291"/>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695" name="Google Shape;1695;p291"/>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pic>
        <p:nvPicPr>
          <p:cNvPr id="1696" name="Google Shape;1696;p291"/>
          <p:cNvPicPr preferRelativeResize="0"/>
          <p:nvPr/>
        </p:nvPicPr>
        <p:blipFill>
          <a:blip r:embed="rId3">
            <a:alphaModFix/>
          </a:blip>
          <a:stretch>
            <a:fillRect/>
          </a:stretch>
        </p:blipFill>
        <p:spPr>
          <a:xfrm>
            <a:off x="8037175" y="439075"/>
            <a:ext cx="981899" cy="207900"/>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Mise en page personnalisée 2 1 2">
  <p:cSld name="CUSTOM_3_1_2">
    <p:spTree>
      <p:nvGrpSpPr>
        <p:cNvPr id="1" name="Shape 1697"/>
        <p:cNvGrpSpPr/>
        <p:nvPr/>
      </p:nvGrpSpPr>
      <p:grpSpPr>
        <a:xfrm>
          <a:off x="0" y="0"/>
          <a:ext cx="0" cy="0"/>
          <a:chOff x="0" y="0"/>
          <a:chExt cx="0" cy="0"/>
        </a:xfrm>
      </p:grpSpPr>
      <p:pic>
        <p:nvPicPr>
          <p:cNvPr id="1698" name="Google Shape;1698;p292"/>
          <p:cNvPicPr preferRelativeResize="0"/>
          <p:nvPr/>
        </p:nvPicPr>
        <p:blipFill>
          <a:blip r:embed="rId2">
            <a:alphaModFix/>
          </a:blip>
          <a:stretch>
            <a:fillRect/>
          </a:stretch>
        </p:blipFill>
        <p:spPr>
          <a:xfrm>
            <a:off x="0" y="0"/>
            <a:ext cx="9063450" cy="473300"/>
          </a:xfrm>
          <a:prstGeom prst="rect">
            <a:avLst/>
          </a:prstGeom>
          <a:noFill/>
          <a:ln>
            <a:noFill/>
          </a:ln>
        </p:spPr>
      </p:pic>
      <p:sp>
        <p:nvSpPr>
          <p:cNvPr id="1699" name="Google Shape;1699;p292"/>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700" name="Google Shape;1700;p292"/>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701" name="Google Shape;1701;p292"/>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Mise en page personnalisée 2 1 3">
  <p:cSld name="CUSTOM_3_1_3">
    <p:spTree>
      <p:nvGrpSpPr>
        <p:cNvPr id="1" name="Shape 1702"/>
        <p:cNvGrpSpPr/>
        <p:nvPr/>
      </p:nvGrpSpPr>
      <p:grpSpPr>
        <a:xfrm>
          <a:off x="0" y="0"/>
          <a:ext cx="0" cy="0"/>
          <a:chOff x="0" y="0"/>
          <a:chExt cx="0" cy="0"/>
        </a:xfrm>
      </p:grpSpPr>
      <p:pic>
        <p:nvPicPr>
          <p:cNvPr id="1703" name="Google Shape;1703;p293"/>
          <p:cNvPicPr preferRelativeResize="0"/>
          <p:nvPr/>
        </p:nvPicPr>
        <p:blipFill>
          <a:blip r:embed="rId2">
            <a:alphaModFix/>
          </a:blip>
          <a:stretch>
            <a:fillRect/>
          </a:stretch>
        </p:blipFill>
        <p:spPr>
          <a:xfrm>
            <a:off x="0" y="0"/>
            <a:ext cx="9063450" cy="473300"/>
          </a:xfrm>
          <a:prstGeom prst="rect">
            <a:avLst/>
          </a:prstGeom>
          <a:noFill/>
          <a:ln>
            <a:noFill/>
          </a:ln>
        </p:spPr>
      </p:pic>
      <p:sp>
        <p:nvSpPr>
          <p:cNvPr id="1704" name="Google Shape;1704;p293"/>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705" name="Google Shape;1705;p293"/>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706" name="Google Shape;1706;p293"/>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Mise en page personnalisée 2 1 4">
  <p:cSld name="CUSTOM_3_1_4">
    <p:spTree>
      <p:nvGrpSpPr>
        <p:cNvPr id="1" name="Shape 1707"/>
        <p:cNvGrpSpPr/>
        <p:nvPr/>
      </p:nvGrpSpPr>
      <p:grpSpPr>
        <a:xfrm>
          <a:off x="0" y="0"/>
          <a:ext cx="0" cy="0"/>
          <a:chOff x="0" y="0"/>
          <a:chExt cx="0" cy="0"/>
        </a:xfrm>
      </p:grpSpPr>
      <p:pic>
        <p:nvPicPr>
          <p:cNvPr id="1708" name="Google Shape;1708;p294"/>
          <p:cNvPicPr preferRelativeResize="0"/>
          <p:nvPr/>
        </p:nvPicPr>
        <p:blipFill>
          <a:blip r:embed="rId2">
            <a:alphaModFix/>
          </a:blip>
          <a:stretch>
            <a:fillRect/>
          </a:stretch>
        </p:blipFill>
        <p:spPr>
          <a:xfrm>
            <a:off x="0" y="0"/>
            <a:ext cx="9063450" cy="473300"/>
          </a:xfrm>
          <a:prstGeom prst="rect">
            <a:avLst/>
          </a:prstGeom>
          <a:noFill/>
          <a:ln>
            <a:noFill/>
          </a:ln>
        </p:spPr>
      </p:pic>
      <p:sp>
        <p:nvSpPr>
          <p:cNvPr id="1709" name="Google Shape;1709;p294"/>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710" name="Google Shape;1710;p294"/>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711" name="Google Shape;1711;p294"/>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Mise en page personnalisée 2 1 5">
  <p:cSld name="CUSTOM_3_1_5">
    <p:spTree>
      <p:nvGrpSpPr>
        <p:cNvPr id="1" name="Shape 1712"/>
        <p:cNvGrpSpPr/>
        <p:nvPr/>
      </p:nvGrpSpPr>
      <p:grpSpPr>
        <a:xfrm>
          <a:off x="0" y="0"/>
          <a:ext cx="0" cy="0"/>
          <a:chOff x="0" y="0"/>
          <a:chExt cx="0" cy="0"/>
        </a:xfrm>
      </p:grpSpPr>
      <p:pic>
        <p:nvPicPr>
          <p:cNvPr id="1713" name="Google Shape;1713;p295"/>
          <p:cNvPicPr preferRelativeResize="0"/>
          <p:nvPr/>
        </p:nvPicPr>
        <p:blipFill>
          <a:blip r:embed="rId2">
            <a:alphaModFix/>
          </a:blip>
          <a:stretch>
            <a:fillRect/>
          </a:stretch>
        </p:blipFill>
        <p:spPr>
          <a:xfrm>
            <a:off x="0" y="0"/>
            <a:ext cx="9063450" cy="473300"/>
          </a:xfrm>
          <a:prstGeom prst="rect">
            <a:avLst/>
          </a:prstGeom>
          <a:noFill/>
          <a:ln>
            <a:noFill/>
          </a:ln>
        </p:spPr>
      </p:pic>
      <p:sp>
        <p:nvSpPr>
          <p:cNvPr id="1714" name="Google Shape;1714;p29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715" name="Google Shape;1715;p295"/>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716" name="Google Shape;1716;p295"/>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e+visuel 3">
  <p:cSld name="TITLE_AND_BODY_4">
    <p:spTree>
      <p:nvGrpSpPr>
        <p:cNvPr id="1" name="Shape 136"/>
        <p:cNvGrpSpPr/>
        <p:nvPr/>
      </p:nvGrpSpPr>
      <p:grpSpPr>
        <a:xfrm>
          <a:off x="0" y="0"/>
          <a:ext cx="0" cy="0"/>
          <a:chOff x="0" y="0"/>
          <a:chExt cx="0" cy="0"/>
        </a:xfrm>
      </p:grpSpPr>
      <p:sp>
        <p:nvSpPr>
          <p:cNvPr id="137" name="Google Shape;13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38" name="Google Shape;138;p3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 name="Google Shape;139;p3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40" name="Google Shape;140;p3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41" name="Google Shape;141;p30"/>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42" name="Google Shape;142;p30"/>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Mise en page personnalisée 2 1 6">
  <p:cSld name="CUSTOM_3_1_6">
    <p:spTree>
      <p:nvGrpSpPr>
        <p:cNvPr id="1" name="Shape 1717"/>
        <p:cNvGrpSpPr/>
        <p:nvPr/>
      </p:nvGrpSpPr>
      <p:grpSpPr>
        <a:xfrm>
          <a:off x="0" y="0"/>
          <a:ext cx="0" cy="0"/>
          <a:chOff x="0" y="0"/>
          <a:chExt cx="0" cy="0"/>
        </a:xfrm>
      </p:grpSpPr>
      <p:pic>
        <p:nvPicPr>
          <p:cNvPr id="1718" name="Google Shape;1718;p296"/>
          <p:cNvPicPr preferRelativeResize="0"/>
          <p:nvPr/>
        </p:nvPicPr>
        <p:blipFill>
          <a:blip r:embed="rId2">
            <a:alphaModFix/>
          </a:blip>
          <a:stretch>
            <a:fillRect/>
          </a:stretch>
        </p:blipFill>
        <p:spPr>
          <a:xfrm>
            <a:off x="0" y="0"/>
            <a:ext cx="9063450" cy="473300"/>
          </a:xfrm>
          <a:prstGeom prst="rect">
            <a:avLst/>
          </a:prstGeom>
          <a:noFill/>
          <a:ln>
            <a:noFill/>
          </a:ln>
        </p:spPr>
      </p:pic>
      <p:sp>
        <p:nvSpPr>
          <p:cNvPr id="1719" name="Google Shape;1719;p296"/>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720" name="Google Shape;1720;p296"/>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721" name="Google Shape;1721;p296"/>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Mise en page personnalisée 2 1 7">
  <p:cSld name="CUSTOM_3_1_7">
    <p:spTree>
      <p:nvGrpSpPr>
        <p:cNvPr id="1" name="Shape 1722"/>
        <p:cNvGrpSpPr/>
        <p:nvPr/>
      </p:nvGrpSpPr>
      <p:grpSpPr>
        <a:xfrm>
          <a:off x="0" y="0"/>
          <a:ext cx="0" cy="0"/>
          <a:chOff x="0" y="0"/>
          <a:chExt cx="0" cy="0"/>
        </a:xfrm>
      </p:grpSpPr>
      <p:pic>
        <p:nvPicPr>
          <p:cNvPr id="1723" name="Google Shape;1723;p297"/>
          <p:cNvPicPr preferRelativeResize="0"/>
          <p:nvPr/>
        </p:nvPicPr>
        <p:blipFill>
          <a:blip r:embed="rId2">
            <a:alphaModFix/>
          </a:blip>
          <a:stretch>
            <a:fillRect/>
          </a:stretch>
        </p:blipFill>
        <p:spPr>
          <a:xfrm>
            <a:off x="0" y="0"/>
            <a:ext cx="9063450" cy="473300"/>
          </a:xfrm>
          <a:prstGeom prst="rect">
            <a:avLst/>
          </a:prstGeom>
          <a:noFill/>
          <a:ln>
            <a:noFill/>
          </a:ln>
        </p:spPr>
      </p:pic>
      <p:sp>
        <p:nvSpPr>
          <p:cNvPr id="1724" name="Google Shape;1724;p297"/>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725" name="Google Shape;1725;p297"/>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726" name="Google Shape;1726;p297"/>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exte 1 colonne déclinaison 1">
  <p:cSld name="MAIN_POINT_1_2">
    <p:spTree>
      <p:nvGrpSpPr>
        <p:cNvPr id="1" name="Shape 1727"/>
        <p:cNvGrpSpPr/>
        <p:nvPr/>
      </p:nvGrpSpPr>
      <p:grpSpPr>
        <a:xfrm>
          <a:off x="0" y="0"/>
          <a:ext cx="0" cy="0"/>
          <a:chOff x="0" y="0"/>
          <a:chExt cx="0" cy="0"/>
        </a:xfrm>
      </p:grpSpPr>
      <p:sp>
        <p:nvSpPr>
          <p:cNvPr id="1728" name="Google Shape;1728;p29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2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730" name="Google Shape;1730;p29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731" name="Google Shape;1731;p298"/>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732" name="Google Shape;1732;p298"/>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115000"/>
              </a:lnSpc>
              <a:spcBef>
                <a:spcPts val="1600"/>
              </a:spcBef>
              <a:spcAft>
                <a:spcPts val="0"/>
              </a:spcAft>
              <a:buSzPts val="1400"/>
              <a:buFont typeface="Exo 2"/>
              <a:buNone/>
              <a:defRPr>
                <a:latin typeface="Exo 2"/>
                <a:ea typeface="Exo 2"/>
                <a:cs typeface="Exo 2"/>
                <a:sym typeface="Exo 2"/>
              </a:defRPr>
            </a:lvl2pPr>
            <a:lvl3pPr lvl="2" algn="l" rtl="0">
              <a:lnSpc>
                <a:spcPct val="115000"/>
              </a:lnSpc>
              <a:spcBef>
                <a:spcPts val="1600"/>
              </a:spcBef>
              <a:spcAft>
                <a:spcPts val="0"/>
              </a:spcAft>
              <a:buSzPts val="1400"/>
              <a:buFont typeface="Exo 2"/>
              <a:buNone/>
              <a:defRPr>
                <a:latin typeface="Exo 2"/>
                <a:ea typeface="Exo 2"/>
                <a:cs typeface="Exo 2"/>
                <a:sym typeface="Exo 2"/>
              </a:defRPr>
            </a:lvl3pPr>
            <a:lvl4pPr lvl="3" algn="l" rtl="0">
              <a:lnSpc>
                <a:spcPct val="115000"/>
              </a:lnSpc>
              <a:spcBef>
                <a:spcPts val="1600"/>
              </a:spcBef>
              <a:spcAft>
                <a:spcPts val="0"/>
              </a:spcAft>
              <a:buSzPts val="1400"/>
              <a:buFont typeface="Exo 2"/>
              <a:buNone/>
              <a:defRPr>
                <a:latin typeface="Exo 2"/>
                <a:ea typeface="Exo 2"/>
                <a:cs typeface="Exo 2"/>
                <a:sym typeface="Exo 2"/>
              </a:defRPr>
            </a:lvl4pPr>
            <a:lvl5pPr lvl="4" algn="l" rtl="0">
              <a:lnSpc>
                <a:spcPct val="115000"/>
              </a:lnSpc>
              <a:spcBef>
                <a:spcPts val="1600"/>
              </a:spcBef>
              <a:spcAft>
                <a:spcPts val="0"/>
              </a:spcAft>
              <a:buSzPts val="1400"/>
              <a:buFont typeface="Exo 2"/>
              <a:buNone/>
              <a:defRPr>
                <a:latin typeface="Exo 2"/>
                <a:ea typeface="Exo 2"/>
                <a:cs typeface="Exo 2"/>
                <a:sym typeface="Exo 2"/>
              </a:defRPr>
            </a:lvl5pPr>
            <a:lvl6pPr lvl="5" algn="l" rtl="0">
              <a:lnSpc>
                <a:spcPct val="115000"/>
              </a:lnSpc>
              <a:spcBef>
                <a:spcPts val="1600"/>
              </a:spcBef>
              <a:spcAft>
                <a:spcPts val="0"/>
              </a:spcAft>
              <a:buSzPts val="1400"/>
              <a:buFont typeface="Exo 2"/>
              <a:buNone/>
              <a:defRPr>
                <a:latin typeface="Exo 2"/>
                <a:ea typeface="Exo 2"/>
                <a:cs typeface="Exo 2"/>
                <a:sym typeface="Exo 2"/>
              </a:defRPr>
            </a:lvl6pPr>
            <a:lvl7pPr lvl="6" algn="l" rtl="0">
              <a:lnSpc>
                <a:spcPct val="115000"/>
              </a:lnSpc>
              <a:spcBef>
                <a:spcPts val="1600"/>
              </a:spcBef>
              <a:spcAft>
                <a:spcPts val="0"/>
              </a:spcAft>
              <a:buSzPts val="1400"/>
              <a:buFont typeface="Exo 2"/>
              <a:buNone/>
              <a:defRPr>
                <a:latin typeface="Exo 2"/>
                <a:ea typeface="Exo 2"/>
                <a:cs typeface="Exo 2"/>
                <a:sym typeface="Exo 2"/>
              </a:defRPr>
            </a:lvl7pPr>
            <a:lvl8pPr lvl="7" algn="l" rtl="0">
              <a:lnSpc>
                <a:spcPct val="115000"/>
              </a:lnSpc>
              <a:spcBef>
                <a:spcPts val="1600"/>
              </a:spcBef>
              <a:spcAft>
                <a:spcPts val="0"/>
              </a:spcAft>
              <a:buSzPts val="1400"/>
              <a:buFont typeface="Exo 2"/>
              <a:buNone/>
              <a:defRPr>
                <a:latin typeface="Exo 2"/>
                <a:ea typeface="Exo 2"/>
                <a:cs typeface="Exo 2"/>
                <a:sym typeface="Exo 2"/>
              </a:defRPr>
            </a:lvl8pPr>
            <a:lvl9pPr lvl="8" algn="l" rtl="0">
              <a:lnSpc>
                <a:spcPct val="115000"/>
              </a:lnSpc>
              <a:spcBef>
                <a:spcPts val="1600"/>
              </a:spcBef>
              <a:spcAft>
                <a:spcPts val="1600"/>
              </a:spcAft>
              <a:buSzPts val="1400"/>
              <a:buFont typeface="Exo 2"/>
              <a:buNone/>
              <a:defRPr>
                <a:latin typeface="Exo 2"/>
                <a:ea typeface="Exo 2"/>
                <a:cs typeface="Exo 2"/>
                <a:sym typeface="Exo 2"/>
              </a:defRPr>
            </a:lvl9pPr>
          </a:lstStyle>
          <a:p>
            <a:endParaRPr/>
          </a:p>
        </p:txBody>
      </p:sp>
      <p:sp>
        <p:nvSpPr>
          <p:cNvPr id="1733" name="Google Shape;1733;p298"/>
          <p:cNvSpPr txBox="1">
            <a:spLocks noGrp="1"/>
          </p:cNvSpPr>
          <p:nvPr>
            <p:ph type="body" idx="2"/>
          </p:nvPr>
        </p:nvSpPr>
        <p:spPr>
          <a:xfrm>
            <a:off x="663000" y="1598775"/>
            <a:ext cx="78180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Vide 3 1 1 1 1">
  <p:cSld name="BLANK_3_1_1_1_1">
    <p:spTree>
      <p:nvGrpSpPr>
        <p:cNvPr id="1" name="Shape 1734"/>
        <p:cNvGrpSpPr/>
        <p:nvPr/>
      </p:nvGrpSpPr>
      <p:grpSpPr>
        <a:xfrm>
          <a:off x="0" y="0"/>
          <a:ext cx="0" cy="0"/>
          <a:chOff x="0" y="0"/>
          <a:chExt cx="0" cy="0"/>
        </a:xfrm>
      </p:grpSpPr>
      <p:sp>
        <p:nvSpPr>
          <p:cNvPr id="1735" name="Google Shape;1735;p2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736" name="Google Shape;1736;p299"/>
          <p:cNvSpPr/>
          <p:nvPr/>
        </p:nvSpPr>
        <p:spPr>
          <a:xfrm>
            <a:off x="0" y="0"/>
            <a:ext cx="2893200" cy="5143500"/>
          </a:xfrm>
          <a:prstGeom prst="rect">
            <a:avLst/>
          </a:prstGeom>
          <a:solidFill>
            <a:srgbClr val="EFE6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pic>
        <p:nvPicPr>
          <p:cNvPr id="1737" name="Google Shape;1737;p299"/>
          <p:cNvPicPr preferRelativeResize="0"/>
          <p:nvPr/>
        </p:nvPicPr>
        <p:blipFill>
          <a:blip r:embed="rId2">
            <a:alphaModFix/>
          </a:blip>
          <a:stretch>
            <a:fillRect/>
          </a:stretch>
        </p:blipFill>
        <p:spPr>
          <a:xfrm rot="6823936" flipH="1">
            <a:off x="-494571" y="2051621"/>
            <a:ext cx="4160616" cy="3224085"/>
          </a:xfrm>
          <a:prstGeom prst="rect">
            <a:avLst/>
          </a:prstGeom>
          <a:noFill/>
          <a:ln>
            <a:noFill/>
          </a:ln>
        </p:spPr>
      </p:pic>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Mise en page personnalisée 2 1 8">
  <p:cSld name="CUSTOM_3_1_8">
    <p:spTree>
      <p:nvGrpSpPr>
        <p:cNvPr id="1" name="Shape 1738"/>
        <p:cNvGrpSpPr/>
        <p:nvPr/>
      </p:nvGrpSpPr>
      <p:grpSpPr>
        <a:xfrm>
          <a:off x="0" y="0"/>
          <a:ext cx="0" cy="0"/>
          <a:chOff x="0" y="0"/>
          <a:chExt cx="0" cy="0"/>
        </a:xfrm>
      </p:grpSpPr>
      <p:pic>
        <p:nvPicPr>
          <p:cNvPr id="1739" name="Google Shape;1739;p300"/>
          <p:cNvPicPr preferRelativeResize="0"/>
          <p:nvPr/>
        </p:nvPicPr>
        <p:blipFill>
          <a:blip r:embed="rId2">
            <a:alphaModFix/>
          </a:blip>
          <a:stretch>
            <a:fillRect/>
          </a:stretch>
        </p:blipFill>
        <p:spPr>
          <a:xfrm>
            <a:off x="0" y="0"/>
            <a:ext cx="9063450" cy="473300"/>
          </a:xfrm>
          <a:prstGeom prst="rect">
            <a:avLst/>
          </a:prstGeom>
          <a:noFill/>
          <a:ln>
            <a:noFill/>
          </a:ln>
        </p:spPr>
      </p:pic>
      <p:sp>
        <p:nvSpPr>
          <p:cNvPr id="1740" name="Google Shape;1740;p300"/>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741" name="Google Shape;1741;p300"/>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742" name="Google Shape;1742;p300"/>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exte 1 colonne 1 1">
  <p:cSld name="TITLE_AND_TWO_COLUMNS_1">
    <p:spTree>
      <p:nvGrpSpPr>
        <p:cNvPr id="1" name="Shape 1743"/>
        <p:cNvGrpSpPr/>
        <p:nvPr/>
      </p:nvGrpSpPr>
      <p:grpSpPr>
        <a:xfrm>
          <a:off x="0" y="0"/>
          <a:ext cx="0" cy="0"/>
          <a:chOff x="0" y="0"/>
          <a:chExt cx="0" cy="0"/>
        </a:xfrm>
      </p:grpSpPr>
      <p:sp>
        <p:nvSpPr>
          <p:cNvPr id="1744" name="Google Shape;1744;p3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745" name="Google Shape;1745;p30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6" name="Google Shape;1746;p30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747" name="Google Shape;1747;p30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748" name="Google Shape;1748;p301"/>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749" name="Google Shape;1749;p301"/>
          <p:cNvSpPr txBox="1">
            <a:spLocks noGrp="1"/>
          </p:cNvSpPr>
          <p:nvPr>
            <p:ph type="body" idx="2"/>
          </p:nvPr>
        </p:nvSpPr>
        <p:spPr>
          <a:xfrm>
            <a:off x="13600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exte 1 colonne 5">
  <p:cSld name="TITLE_AND_TWO_COLUMNS_18">
    <p:spTree>
      <p:nvGrpSpPr>
        <p:cNvPr id="1" name="Shape 1750"/>
        <p:cNvGrpSpPr/>
        <p:nvPr/>
      </p:nvGrpSpPr>
      <p:grpSpPr>
        <a:xfrm>
          <a:off x="0" y="0"/>
          <a:ext cx="0" cy="0"/>
          <a:chOff x="0" y="0"/>
          <a:chExt cx="0" cy="0"/>
        </a:xfrm>
      </p:grpSpPr>
      <p:sp>
        <p:nvSpPr>
          <p:cNvPr id="1751" name="Google Shape;1751;p3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752" name="Google Shape;1752;p30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3" name="Google Shape;1753;p30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754" name="Google Shape;1754;p30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1755" name="Google Shape;1755;p302"/>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756" name="Google Shape;1756;p302"/>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exte+visuel 10">
  <p:cSld name="TITLE_AND_BODY_28">
    <p:spTree>
      <p:nvGrpSpPr>
        <p:cNvPr id="1" name="Shape 1757"/>
        <p:cNvGrpSpPr/>
        <p:nvPr/>
      </p:nvGrpSpPr>
      <p:grpSpPr>
        <a:xfrm>
          <a:off x="0" y="0"/>
          <a:ext cx="0" cy="0"/>
          <a:chOff x="0" y="0"/>
          <a:chExt cx="0" cy="0"/>
        </a:xfrm>
      </p:grpSpPr>
      <p:sp>
        <p:nvSpPr>
          <p:cNvPr id="1758" name="Google Shape;1758;p3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759" name="Google Shape;1759;p30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0" name="Google Shape;1760;p30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761" name="Google Shape;1761;p30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762" name="Google Shape;1762;p303"/>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763" name="Google Shape;1763;p303"/>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1768"/>
        <p:cNvGrpSpPr/>
        <p:nvPr/>
      </p:nvGrpSpPr>
      <p:grpSpPr>
        <a:xfrm>
          <a:off x="0" y="0"/>
          <a:ext cx="0" cy="0"/>
          <a:chOff x="0" y="0"/>
          <a:chExt cx="0" cy="0"/>
        </a:xfrm>
      </p:grpSpPr>
      <p:sp>
        <p:nvSpPr>
          <p:cNvPr id="1769" name="Google Shape;1769;p3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770" name="Google Shape;1770;p305"/>
          <p:cNvPicPr preferRelativeResize="0"/>
          <p:nvPr/>
        </p:nvPicPr>
        <p:blipFill>
          <a:blip r:embed="rId2">
            <a:alphaModFix/>
          </a:blip>
          <a:stretch>
            <a:fillRect/>
          </a:stretch>
        </p:blipFill>
        <p:spPr>
          <a:xfrm>
            <a:off x="886425" y="581849"/>
            <a:ext cx="1581947" cy="512124"/>
          </a:xfrm>
          <a:prstGeom prst="rect">
            <a:avLst/>
          </a:prstGeom>
          <a:noFill/>
          <a:ln>
            <a:noFill/>
          </a:ln>
        </p:spPr>
      </p:pic>
      <p:sp>
        <p:nvSpPr>
          <p:cNvPr id="1771" name="Google Shape;1771;p305"/>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1772" name="Google Shape;1772;p305"/>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773" name="Google Shape;1773;p305"/>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pic>
        <p:nvPicPr>
          <p:cNvPr id="1774" name="Google Shape;1774;p305"/>
          <p:cNvPicPr preferRelativeResize="0"/>
          <p:nvPr/>
        </p:nvPicPr>
        <p:blipFill>
          <a:blip r:embed="rId3">
            <a:alphaModFix/>
          </a:blip>
          <a:stretch>
            <a:fillRect/>
          </a:stretch>
        </p:blipFill>
        <p:spPr>
          <a:xfrm rot="5400000">
            <a:off x="5590750" y="3318530"/>
            <a:ext cx="594050" cy="161550"/>
          </a:xfrm>
          <a:prstGeom prst="rect">
            <a:avLst/>
          </a:prstGeom>
          <a:noFill/>
          <a:ln>
            <a:noFill/>
          </a:ln>
        </p:spPr>
      </p:pic>
      <p:sp>
        <p:nvSpPr>
          <p:cNvPr id="1775" name="Google Shape;1775;p305"/>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Mise en page personnalisée 2 1">
  <p:cSld name="CUSTOM_3_1">
    <p:bg>
      <p:bgPr>
        <a:blipFill>
          <a:blip r:embed="rId2">
            <a:alphaModFix/>
          </a:blip>
          <a:stretch>
            <a:fillRect/>
          </a:stretch>
        </a:blipFill>
        <a:effectLst/>
      </p:bgPr>
    </p:bg>
    <p:spTree>
      <p:nvGrpSpPr>
        <p:cNvPr id="1" name="Shape 1776"/>
        <p:cNvGrpSpPr/>
        <p:nvPr/>
      </p:nvGrpSpPr>
      <p:grpSpPr>
        <a:xfrm>
          <a:off x="0" y="0"/>
          <a:ext cx="0" cy="0"/>
          <a:chOff x="0" y="0"/>
          <a:chExt cx="0" cy="0"/>
        </a:xfrm>
      </p:grpSpPr>
      <p:sp>
        <p:nvSpPr>
          <p:cNvPr id="1777" name="Google Shape;1777;p3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778" name="Google Shape;1778;p30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e + idée">
  <p:cSld name="BLANK_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 name="Google Shape;21;p4"/>
          <p:cNvSpPr/>
          <p:nvPr/>
        </p:nvSpPr>
        <p:spPr>
          <a:xfrm>
            <a:off x="5134750" y="1936475"/>
            <a:ext cx="2945100" cy="2162400"/>
          </a:xfrm>
          <a:prstGeom prst="roundRect">
            <a:avLst>
              <a:gd name="adj" fmla="val 1424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22" name="Google Shape;22;p4"/>
          <p:cNvSpPr txBox="1">
            <a:spLocks noGrp="1"/>
          </p:cNvSpPr>
          <p:nvPr>
            <p:ph type="title"/>
          </p:nvPr>
        </p:nvSpPr>
        <p:spPr>
          <a:xfrm>
            <a:off x="345900" y="574925"/>
            <a:ext cx="83706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 name="Google Shape;23;p4"/>
          <p:cNvSpPr txBox="1">
            <a:spLocks noGrp="1"/>
          </p:cNvSpPr>
          <p:nvPr>
            <p:ph type="body" idx="1"/>
          </p:nvPr>
        </p:nvSpPr>
        <p:spPr>
          <a:xfrm>
            <a:off x="699450" y="1990675"/>
            <a:ext cx="3351900" cy="116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4" name="Google Shape;24;p4"/>
          <p:cNvSpPr txBox="1">
            <a:spLocks noGrp="1"/>
          </p:cNvSpPr>
          <p:nvPr>
            <p:ph type="body" idx="2"/>
          </p:nvPr>
        </p:nvSpPr>
        <p:spPr>
          <a:xfrm>
            <a:off x="5403400" y="2435975"/>
            <a:ext cx="2407800" cy="1163400"/>
          </a:xfrm>
          <a:prstGeom prst="rect">
            <a:avLst/>
          </a:prstGeom>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None/>
              <a:defRPr b="1">
                <a:solidFill>
                  <a:schemeClr val="lt1"/>
                </a:solidFill>
              </a:defRPr>
            </a:lvl1pPr>
            <a:lvl2pPr marL="914400" lvl="1" indent="-304800" rtl="0">
              <a:spcBef>
                <a:spcPts val="0"/>
              </a:spcBef>
              <a:spcAft>
                <a:spcPts val="0"/>
              </a:spcAft>
              <a:buClr>
                <a:schemeClr val="lt1"/>
              </a:buClr>
              <a:buSzPts val="1200"/>
              <a:buChar char="○"/>
              <a:defRPr b="1">
                <a:solidFill>
                  <a:schemeClr val="lt1"/>
                </a:solidFill>
              </a:defRPr>
            </a:lvl2pPr>
            <a:lvl3pPr marL="1371600" lvl="2" indent="-298450" rtl="0">
              <a:spcBef>
                <a:spcPts val="1600"/>
              </a:spcBef>
              <a:spcAft>
                <a:spcPts val="0"/>
              </a:spcAft>
              <a:buClr>
                <a:schemeClr val="lt1"/>
              </a:buClr>
              <a:buSzPts val="1100"/>
              <a:buChar char="■"/>
              <a:defRPr b="1">
                <a:solidFill>
                  <a:schemeClr val="lt1"/>
                </a:solidFill>
              </a:defRPr>
            </a:lvl3pPr>
            <a:lvl4pPr marL="1828800" lvl="3" indent="-298450" rtl="0">
              <a:spcBef>
                <a:spcPts val="1600"/>
              </a:spcBef>
              <a:spcAft>
                <a:spcPts val="0"/>
              </a:spcAft>
              <a:buClr>
                <a:schemeClr val="lt1"/>
              </a:buClr>
              <a:buSzPts val="1100"/>
              <a:buChar char="●"/>
              <a:defRPr b="1">
                <a:solidFill>
                  <a:schemeClr val="lt1"/>
                </a:solidFill>
              </a:defRPr>
            </a:lvl4pPr>
            <a:lvl5pPr marL="2286000" lvl="4" indent="-298450" rtl="0">
              <a:spcBef>
                <a:spcPts val="1600"/>
              </a:spcBef>
              <a:spcAft>
                <a:spcPts val="0"/>
              </a:spcAft>
              <a:buClr>
                <a:schemeClr val="lt1"/>
              </a:buClr>
              <a:buSzPts val="1100"/>
              <a:buChar char="○"/>
              <a:defRPr b="1">
                <a:solidFill>
                  <a:schemeClr val="lt1"/>
                </a:solidFill>
              </a:defRPr>
            </a:lvl5pPr>
            <a:lvl6pPr marL="2743200" lvl="5" indent="-298450" rtl="0">
              <a:spcBef>
                <a:spcPts val="1600"/>
              </a:spcBef>
              <a:spcAft>
                <a:spcPts val="0"/>
              </a:spcAft>
              <a:buClr>
                <a:schemeClr val="lt1"/>
              </a:buClr>
              <a:buSzPts val="1100"/>
              <a:buChar char="■"/>
              <a:defRPr b="1">
                <a:solidFill>
                  <a:schemeClr val="lt1"/>
                </a:solidFill>
              </a:defRPr>
            </a:lvl6pPr>
            <a:lvl7pPr marL="3200400" lvl="6" indent="-298450" rtl="0">
              <a:spcBef>
                <a:spcPts val="1600"/>
              </a:spcBef>
              <a:spcAft>
                <a:spcPts val="0"/>
              </a:spcAft>
              <a:buClr>
                <a:schemeClr val="lt1"/>
              </a:buClr>
              <a:buSzPts val="1100"/>
              <a:buChar char="●"/>
              <a:defRPr b="1">
                <a:solidFill>
                  <a:schemeClr val="lt1"/>
                </a:solidFill>
              </a:defRPr>
            </a:lvl7pPr>
            <a:lvl8pPr marL="3657600" lvl="7" indent="-298450" rtl="0">
              <a:spcBef>
                <a:spcPts val="1600"/>
              </a:spcBef>
              <a:spcAft>
                <a:spcPts val="0"/>
              </a:spcAft>
              <a:buClr>
                <a:schemeClr val="lt1"/>
              </a:buClr>
              <a:buSzPts val="1100"/>
              <a:buChar char="○"/>
              <a:defRPr b="1">
                <a:solidFill>
                  <a:schemeClr val="lt1"/>
                </a:solidFill>
              </a:defRPr>
            </a:lvl8pPr>
            <a:lvl9pPr marL="4114800" lvl="8" indent="-298450" rtl="0">
              <a:spcBef>
                <a:spcPts val="1600"/>
              </a:spcBef>
              <a:spcAft>
                <a:spcPts val="1600"/>
              </a:spcAft>
              <a:buClr>
                <a:schemeClr val="lt1"/>
              </a:buClr>
              <a:buSzPts val="1100"/>
              <a:buChar char="■"/>
              <a:defRPr b="1">
                <a:solidFill>
                  <a:schemeClr val="l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ise en page personnalisée 2 1 1">
  <p:cSld name="CUSTOM_3_1_1">
    <p:spTree>
      <p:nvGrpSpPr>
        <p:cNvPr id="1" name="Shape 143"/>
        <p:cNvGrpSpPr/>
        <p:nvPr/>
      </p:nvGrpSpPr>
      <p:grpSpPr>
        <a:xfrm>
          <a:off x="0" y="0"/>
          <a:ext cx="0" cy="0"/>
          <a:chOff x="0" y="0"/>
          <a:chExt cx="0" cy="0"/>
        </a:xfrm>
      </p:grpSpPr>
      <p:pic>
        <p:nvPicPr>
          <p:cNvPr id="144" name="Google Shape;144;p31"/>
          <p:cNvPicPr preferRelativeResize="0"/>
          <p:nvPr/>
        </p:nvPicPr>
        <p:blipFill>
          <a:blip r:embed="rId2">
            <a:alphaModFix/>
          </a:blip>
          <a:stretch>
            <a:fillRect/>
          </a:stretch>
        </p:blipFill>
        <p:spPr>
          <a:xfrm>
            <a:off x="0" y="0"/>
            <a:ext cx="9063450" cy="473300"/>
          </a:xfrm>
          <a:prstGeom prst="rect">
            <a:avLst/>
          </a:prstGeom>
          <a:noFill/>
          <a:ln>
            <a:noFill/>
          </a:ln>
        </p:spPr>
      </p:pic>
      <p:sp>
        <p:nvSpPr>
          <p:cNvPr id="145" name="Google Shape;145;p31"/>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46" name="Google Shape;146;p31"/>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47" name="Google Shape;147;p31"/>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blipFill>
          <a:blip r:embed="rId2">
            <a:alphaModFix/>
          </a:blip>
          <a:stretch>
            <a:fillRect/>
          </a:stretch>
        </a:blipFill>
        <a:effectLst/>
      </p:bgPr>
    </p:bg>
    <p:spTree>
      <p:nvGrpSpPr>
        <p:cNvPr id="1" name="Shape 1779"/>
        <p:cNvGrpSpPr/>
        <p:nvPr/>
      </p:nvGrpSpPr>
      <p:grpSpPr>
        <a:xfrm>
          <a:off x="0" y="0"/>
          <a:ext cx="0" cy="0"/>
          <a:chOff x="0" y="0"/>
          <a:chExt cx="0" cy="0"/>
        </a:xfrm>
      </p:grpSpPr>
      <p:sp>
        <p:nvSpPr>
          <p:cNvPr id="1780" name="Google Shape;1780;p3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1781"/>
        <p:cNvGrpSpPr/>
        <p:nvPr/>
      </p:nvGrpSpPr>
      <p:grpSpPr>
        <a:xfrm>
          <a:off x="0" y="0"/>
          <a:ext cx="0" cy="0"/>
          <a:chOff x="0" y="0"/>
          <a:chExt cx="0" cy="0"/>
        </a:xfrm>
      </p:grpSpPr>
      <p:sp>
        <p:nvSpPr>
          <p:cNvPr id="1782" name="Google Shape;1782;p30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83" name="Google Shape;1783;p30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84" name="Google Shape;1784;p3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re de partie">
  <p:cSld name="TITLE_8">
    <p:bg>
      <p:bgPr>
        <a:blipFill>
          <a:blip r:embed="rId2">
            <a:alphaModFix/>
          </a:blip>
          <a:stretch>
            <a:fillRect/>
          </a:stretch>
        </a:blipFill>
        <a:effectLst/>
      </p:bgPr>
    </p:bg>
    <p:spTree>
      <p:nvGrpSpPr>
        <p:cNvPr id="1" name="Shape 1785"/>
        <p:cNvGrpSpPr/>
        <p:nvPr/>
      </p:nvGrpSpPr>
      <p:grpSpPr>
        <a:xfrm>
          <a:off x="0" y="0"/>
          <a:ext cx="0" cy="0"/>
          <a:chOff x="0" y="0"/>
          <a:chExt cx="0" cy="0"/>
        </a:xfrm>
      </p:grpSpPr>
      <p:sp>
        <p:nvSpPr>
          <p:cNvPr id="1786" name="Google Shape;1786;p309"/>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87" name="Google Shape;1787;p3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788" name="Google Shape;1788;p309"/>
          <p:cNvPicPr preferRelativeResize="0"/>
          <p:nvPr/>
        </p:nvPicPr>
        <p:blipFill>
          <a:blip r:embed="rId3">
            <a:alphaModFix/>
          </a:blip>
          <a:stretch>
            <a:fillRect/>
          </a:stretch>
        </p:blipFill>
        <p:spPr>
          <a:xfrm>
            <a:off x="8504050" y="4644500"/>
            <a:ext cx="454750" cy="330725"/>
          </a:xfrm>
          <a:prstGeom prst="rect">
            <a:avLst/>
          </a:prstGeom>
          <a:noFill/>
          <a:ln>
            <a:noFill/>
          </a:ln>
        </p:spPr>
      </p:pic>
      <p:sp>
        <p:nvSpPr>
          <p:cNvPr id="1789" name="Google Shape;1789;p309"/>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90" name="Google Shape;1790;p309"/>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1791"/>
        <p:cNvGrpSpPr/>
        <p:nvPr/>
      </p:nvGrpSpPr>
      <p:grpSpPr>
        <a:xfrm>
          <a:off x="0" y="0"/>
          <a:ext cx="0" cy="0"/>
          <a:chOff x="0" y="0"/>
          <a:chExt cx="0" cy="0"/>
        </a:xfrm>
      </p:grpSpPr>
      <p:sp>
        <p:nvSpPr>
          <p:cNvPr id="1792" name="Google Shape;1792;p310"/>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3" name="Google Shape;1793;p3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794" name="Google Shape;1794;p310"/>
          <p:cNvPicPr preferRelativeResize="0"/>
          <p:nvPr/>
        </p:nvPicPr>
        <p:blipFill>
          <a:blip r:embed="rId2">
            <a:alphaModFix/>
          </a:blip>
          <a:stretch>
            <a:fillRect/>
          </a:stretch>
        </p:blipFill>
        <p:spPr>
          <a:xfrm rot="5400000">
            <a:off x="4527237" y="2007662"/>
            <a:ext cx="89525" cy="440750"/>
          </a:xfrm>
          <a:prstGeom prst="rect">
            <a:avLst/>
          </a:prstGeom>
          <a:noFill/>
          <a:ln>
            <a:noFill/>
          </a:ln>
        </p:spPr>
      </p:pic>
      <p:sp>
        <p:nvSpPr>
          <p:cNvPr id="1795" name="Google Shape;1795;p310"/>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blipFill>
          <a:blip r:embed="rId2">
            <a:alphaModFix/>
          </a:blip>
          <a:stretch>
            <a:fillRect/>
          </a:stretch>
        </a:blipFill>
        <a:effectLst/>
      </p:bgPr>
    </p:bg>
    <p:spTree>
      <p:nvGrpSpPr>
        <p:cNvPr id="1" name="Shape 1796"/>
        <p:cNvGrpSpPr/>
        <p:nvPr/>
      </p:nvGrpSpPr>
      <p:grpSpPr>
        <a:xfrm>
          <a:off x="0" y="0"/>
          <a:ext cx="0" cy="0"/>
          <a:chOff x="0" y="0"/>
          <a:chExt cx="0" cy="0"/>
        </a:xfrm>
      </p:grpSpPr>
      <p:sp>
        <p:nvSpPr>
          <p:cNvPr id="1797" name="Google Shape;1797;p311"/>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798" name="Google Shape;1798;p311"/>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799" name="Google Shape;1799;p3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00"/>
        <p:cNvGrpSpPr/>
        <p:nvPr/>
      </p:nvGrpSpPr>
      <p:grpSpPr>
        <a:xfrm>
          <a:off x="0" y="0"/>
          <a:ext cx="0" cy="0"/>
          <a:chOff x="0" y="0"/>
          <a:chExt cx="0" cy="0"/>
        </a:xfrm>
      </p:grpSpPr>
      <p:sp>
        <p:nvSpPr>
          <p:cNvPr id="1801" name="Google Shape;1801;p3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02" name="Google Shape;1802;p312"/>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803" name="Google Shape;1803;p312"/>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1804" name="Google Shape;1804;p312"/>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1805" name="Google Shape;1805;p312"/>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06" name="Google Shape;1806;p312"/>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blipFill>
          <a:blip r:embed="rId2">
            <a:alphaModFix/>
          </a:blip>
          <a:stretch>
            <a:fillRect/>
          </a:stretch>
        </a:blipFill>
        <a:effectLst/>
      </p:bgPr>
    </p:bg>
    <p:spTree>
      <p:nvGrpSpPr>
        <p:cNvPr id="1" name="Shape 1807"/>
        <p:cNvGrpSpPr/>
        <p:nvPr/>
      </p:nvGrpSpPr>
      <p:grpSpPr>
        <a:xfrm>
          <a:off x="0" y="0"/>
          <a:ext cx="0" cy="0"/>
          <a:chOff x="0" y="0"/>
          <a:chExt cx="0" cy="0"/>
        </a:xfrm>
      </p:grpSpPr>
      <p:sp>
        <p:nvSpPr>
          <p:cNvPr id="1808" name="Google Shape;1808;p3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09" name="Google Shape;1809;p313"/>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10" name="Google Shape;1810;p313"/>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1811"/>
        <p:cNvGrpSpPr/>
        <p:nvPr/>
      </p:nvGrpSpPr>
      <p:grpSpPr>
        <a:xfrm>
          <a:off x="0" y="0"/>
          <a:ext cx="0" cy="0"/>
          <a:chOff x="0" y="0"/>
          <a:chExt cx="0" cy="0"/>
        </a:xfrm>
      </p:grpSpPr>
      <p:sp>
        <p:nvSpPr>
          <p:cNvPr id="1812" name="Google Shape;1812;p3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13" name="Google Shape;1813;p314"/>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814" name="Google Shape;1814;p314"/>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itre + schéma 1">
  <p:cSld name="MAIN_POINT">
    <p:bg>
      <p:bgPr>
        <a:blipFill>
          <a:blip r:embed="rId2">
            <a:alphaModFix/>
          </a:blip>
          <a:stretch>
            <a:fillRect/>
          </a:stretch>
        </a:blipFill>
        <a:effectLst/>
      </p:bgPr>
    </p:bg>
    <p:spTree>
      <p:nvGrpSpPr>
        <p:cNvPr id="1" name="Shape 1815"/>
        <p:cNvGrpSpPr/>
        <p:nvPr/>
      </p:nvGrpSpPr>
      <p:grpSpPr>
        <a:xfrm>
          <a:off x="0" y="0"/>
          <a:ext cx="0" cy="0"/>
          <a:chOff x="0" y="0"/>
          <a:chExt cx="0" cy="0"/>
        </a:xfrm>
      </p:grpSpPr>
      <p:sp>
        <p:nvSpPr>
          <p:cNvPr id="1816" name="Google Shape;1816;p3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17" name="Google Shape;1817;p315"/>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Titre + schéma 2">
  <p:cSld name="MAIN_POINT_1">
    <p:bg>
      <p:bgPr>
        <a:blipFill>
          <a:blip r:embed="rId2">
            <a:alphaModFix/>
          </a:blip>
          <a:stretch>
            <a:fillRect/>
          </a:stretch>
        </a:blipFill>
        <a:effectLst/>
      </p:bgPr>
    </p:bg>
    <p:spTree>
      <p:nvGrpSpPr>
        <p:cNvPr id="1" name="Shape 1818"/>
        <p:cNvGrpSpPr/>
        <p:nvPr/>
      </p:nvGrpSpPr>
      <p:grpSpPr>
        <a:xfrm>
          <a:off x="0" y="0"/>
          <a:ext cx="0" cy="0"/>
          <a:chOff x="0" y="0"/>
          <a:chExt cx="0" cy="0"/>
        </a:xfrm>
      </p:grpSpPr>
      <p:sp>
        <p:nvSpPr>
          <p:cNvPr id="1819" name="Google Shape;1819;p3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20" name="Google Shape;1820;p316"/>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ide 3 1 1 1 1">
  <p:cSld name="BLANK_3_1_1_1_1">
    <p:spTree>
      <p:nvGrpSpPr>
        <p:cNvPr id="1" name="Shape 148"/>
        <p:cNvGrpSpPr/>
        <p:nvPr/>
      </p:nvGrpSpPr>
      <p:grpSpPr>
        <a:xfrm>
          <a:off x="0" y="0"/>
          <a:ext cx="0" cy="0"/>
          <a:chOff x="0" y="0"/>
          <a:chExt cx="0" cy="0"/>
        </a:xfrm>
      </p:grpSpPr>
      <p:sp>
        <p:nvSpPr>
          <p:cNvPr id="149" name="Google Shape;14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0" name="Google Shape;150;p32"/>
          <p:cNvSpPr/>
          <p:nvPr/>
        </p:nvSpPr>
        <p:spPr>
          <a:xfrm>
            <a:off x="0" y="0"/>
            <a:ext cx="2893200" cy="5143500"/>
          </a:xfrm>
          <a:prstGeom prst="rect">
            <a:avLst/>
          </a:prstGeom>
          <a:solidFill>
            <a:srgbClr val="EFE6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pic>
        <p:nvPicPr>
          <p:cNvPr id="151" name="Google Shape;151;p32"/>
          <p:cNvPicPr preferRelativeResize="0"/>
          <p:nvPr/>
        </p:nvPicPr>
        <p:blipFill>
          <a:blip r:embed="rId2">
            <a:alphaModFix/>
          </a:blip>
          <a:stretch>
            <a:fillRect/>
          </a:stretch>
        </p:blipFill>
        <p:spPr>
          <a:xfrm rot="6823936" flipH="1">
            <a:off x="-494571" y="2051621"/>
            <a:ext cx="4160616" cy="3224085"/>
          </a:xfrm>
          <a:prstGeom prst="rect">
            <a:avLst/>
          </a:prstGeom>
          <a:noFill/>
          <a:ln>
            <a:noFill/>
          </a:ln>
        </p:spPr>
      </p:pic>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blipFill>
          <a:blip r:embed="rId2">
            <a:alphaModFix/>
          </a:blip>
          <a:stretch>
            <a:fillRect/>
          </a:stretch>
        </a:blipFill>
        <a:effectLst/>
      </p:bgPr>
    </p:bg>
    <p:spTree>
      <p:nvGrpSpPr>
        <p:cNvPr id="1" name="Shape 1821"/>
        <p:cNvGrpSpPr/>
        <p:nvPr/>
      </p:nvGrpSpPr>
      <p:grpSpPr>
        <a:xfrm>
          <a:off x="0" y="0"/>
          <a:ext cx="0" cy="0"/>
          <a:chOff x="0" y="0"/>
          <a:chExt cx="0" cy="0"/>
        </a:xfrm>
      </p:grpSpPr>
      <p:sp>
        <p:nvSpPr>
          <p:cNvPr id="1822" name="Google Shape;1822;p3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23" name="Google Shape;1823;p317"/>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blipFill>
          <a:blip r:embed="rId2">
            <a:alphaModFix/>
          </a:blip>
          <a:stretch>
            <a:fillRect/>
          </a:stretch>
        </a:blipFill>
        <a:effectLst/>
      </p:bgPr>
    </p:bg>
    <p:spTree>
      <p:nvGrpSpPr>
        <p:cNvPr id="1" name="Shape 1824"/>
        <p:cNvGrpSpPr/>
        <p:nvPr/>
      </p:nvGrpSpPr>
      <p:grpSpPr>
        <a:xfrm>
          <a:off x="0" y="0"/>
          <a:ext cx="0" cy="0"/>
          <a:chOff x="0" y="0"/>
          <a:chExt cx="0" cy="0"/>
        </a:xfrm>
      </p:grpSpPr>
      <p:sp>
        <p:nvSpPr>
          <p:cNvPr id="1825" name="Google Shape;1825;p3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26" name="Google Shape;1826;p318"/>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27" name="Google Shape;1827;p318"/>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1828"/>
        <p:cNvGrpSpPr/>
        <p:nvPr/>
      </p:nvGrpSpPr>
      <p:grpSpPr>
        <a:xfrm>
          <a:off x="0" y="0"/>
          <a:ext cx="0" cy="0"/>
          <a:chOff x="0" y="0"/>
          <a:chExt cx="0" cy="0"/>
        </a:xfrm>
      </p:grpSpPr>
      <p:sp>
        <p:nvSpPr>
          <p:cNvPr id="1829" name="Google Shape;1829;p3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Idée forte 2">
  <p:cSld name="CAPTION_ONLY">
    <p:bg>
      <p:bgPr>
        <a:blipFill>
          <a:blip r:embed="rId2">
            <a:alphaModFix/>
          </a:blip>
          <a:stretch>
            <a:fillRect/>
          </a:stretch>
        </a:blipFill>
        <a:effectLst/>
      </p:bgPr>
    </p:bg>
    <p:spTree>
      <p:nvGrpSpPr>
        <p:cNvPr id="1" name="Shape 1830"/>
        <p:cNvGrpSpPr/>
        <p:nvPr/>
      </p:nvGrpSpPr>
      <p:grpSpPr>
        <a:xfrm>
          <a:off x="0" y="0"/>
          <a:ext cx="0" cy="0"/>
          <a:chOff x="0" y="0"/>
          <a:chExt cx="0" cy="0"/>
        </a:xfrm>
      </p:grpSpPr>
      <p:sp>
        <p:nvSpPr>
          <p:cNvPr id="1831" name="Google Shape;1831;p3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32" name="Google Shape;1832;p320"/>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33" name="Google Shape;1833;p320"/>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1834"/>
        <p:cNvGrpSpPr/>
        <p:nvPr/>
      </p:nvGrpSpPr>
      <p:grpSpPr>
        <a:xfrm>
          <a:off x="0" y="0"/>
          <a:ext cx="0" cy="0"/>
          <a:chOff x="0" y="0"/>
          <a:chExt cx="0" cy="0"/>
        </a:xfrm>
      </p:grpSpPr>
      <p:sp>
        <p:nvSpPr>
          <p:cNvPr id="1835" name="Google Shape;1835;p3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36" name="Google Shape;1836;p321"/>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837" name="Google Shape;1837;p321"/>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38" name="Google Shape;1838;p321"/>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39" name="Google Shape;1839;p321"/>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40" name="Google Shape;1840;p321"/>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Gros Titre 1  2">
  <p:cSld name="TITLE_6">
    <p:bg>
      <p:bgPr>
        <a:solidFill>
          <a:srgbClr val="5811E7"/>
        </a:solidFill>
        <a:effectLst/>
      </p:bgPr>
    </p:bg>
    <p:spTree>
      <p:nvGrpSpPr>
        <p:cNvPr id="1" name="Shape 1841"/>
        <p:cNvGrpSpPr/>
        <p:nvPr/>
      </p:nvGrpSpPr>
      <p:grpSpPr>
        <a:xfrm>
          <a:off x="0" y="0"/>
          <a:ext cx="0" cy="0"/>
          <a:chOff x="0" y="0"/>
          <a:chExt cx="0" cy="0"/>
        </a:xfrm>
      </p:grpSpPr>
      <p:sp>
        <p:nvSpPr>
          <p:cNvPr id="1842" name="Google Shape;1842;p3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Mise en page personnalisée 2 1 1">
  <p:cSld name="CUSTOM_3_1_1">
    <p:spTree>
      <p:nvGrpSpPr>
        <p:cNvPr id="1" name="Shape 1843"/>
        <p:cNvGrpSpPr/>
        <p:nvPr/>
      </p:nvGrpSpPr>
      <p:grpSpPr>
        <a:xfrm>
          <a:off x="0" y="0"/>
          <a:ext cx="0" cy="0"/>
          <a:chOff x="0" y="0"/>
          <a:chExt cx="0" cy="0"/>
        </a:xfrm>
      </p:grpSpPr>
      <p:pic>
        <p:nvPicPr>
          <p:cNvPr id="1844" name="Google Shape;1844;p323"/>
          <p:cNvPicPr preferRelativeResize="0"/>
          <p:nvPr/>
        </p:nvPicPr>
        <p:blipFill>
          <a:blip r:embed="rId2">
            <a:alphaModFix/>
          </a:blip>
          <a:stretch>
            <a:fillRect/>
          </a:stretch>
        </p:blipFill>
        <p:spPr>
          <a:xfrm>
            <a:off x="0" y="0"/>
            <a:ext cx="9063450" cy="473300"/>
          </a:xfrm>
          <a:prstGeom prst="rect">
            <a:avLst/>
          </a:prstGeom>
          <a:noFill/>
          <a:ln>
            <a:noFill/>
          </a:ln>
        </p:spPr>
      </p:pic>
      <p:sp>
        <p:nvSpPr>
          <p:cNvPr id="1845" name="Google Shape;1845;p323"/>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846" name="Google Shape;1846;p323"/>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847" name="Google Shape;1847;p323"/>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Gros Titre 1  2 1">
  <p:cSld name="TITLE_6_1">
    <p:bg>
      <p:bgPr>
        <a:blipFill>
          <a:blip r:embed="rId2">
            <a:alphaModFix/>
          </a:blip>
          <a:stretch>
            <a:fillRect/>
          </a:stretch>
        </a:blipFill>
        <a:effectLst/>
      </p:bgPr>
    </p:bg>
    <p:spTree>
      <p:nvGrpSpPr>
        <p:cNvPr id="1" name="Shape 1848"/>
        <p:cNvGrpSpPr/>
        <p:nvPr/>
      </p:nvGrpSpPr>
      <p:grpSpPr>
        <a:xfrm>
          <a:off x="0" y="0"/>
          <a:ext cx="0" cy="0"/>
          <a:chOff x="0" y="0"/>
          <a:chExt cx="0" cy="0"/>
        </a:xfrm>
      </p:grpSpPr>
      <p:sp>
        <p:nvSpPr>
          <p:cNvPr id="1849" name="Google Shape;1849;p3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850" name="Google Shape;1850;p324"/>
          <p:cNvPicPr preferRelativeResize="0"/>
          <p:nvPr/>
        </p:nvPicPr>
        <p:blipFill>
          <a:blip r:embed="rId3">
            <a:alphaModFix/>
          </a:blip>
          <a:stretch>
            <a:fillRect/>
          </a:stretch>
        </p:blipFill>
        <p:spPr>
          <a:xfrm>
            <a:off x="8436154" y="4634001"/>
            <a:ext cx="469492" cy="341881"/>
          </a:xfrm>
          <a:prstGeom prst="rect">
            <a:avLst/>
          </a:prstGeom>
          <a:noFill/>
          <a:ln>
            <a:noFill/>
          </a:ln>
        </p:spPr>
      </p:pic>
      <p:sp>
        <p:nvSpPr>
          <p:cNvPr id="1851" name="Google Shape;1851;p324"/>
          <p:cNvSpPr txBox="1">
            <a:spLocks noGrp="1"/>
          </p:cNvSpPr>
          <p:nvPr>
            <p:ph type="title"/>
          </p:nvPr>
        </p:nvSpPr>
        <p:spPr>
          <a:xfrm>
            <a:off x="1623900" y="1901450"/>
            <a:ext cx="6048600" cy="492600"/>
          </a:xfrm>
          <a:prstGeom prst="rect">
            <a:avLst/>
          </a:prstGeom>
        </p:spPr>
        <p:txBody>
          <a:bodyPr spcFirstLastPara="1" wrap="square" lIns="90000" tIns="91425" rIns="91425" bIns="91425" anchor="t" anchorCtr="0">
            <a:spAutoFit/>
          </a:bodyPr>
          <a:lstStyle>
            <a:lvl1pPr marL="0" marR="0" lvl="0" indent="0" algn="ctr" rtl="0">
              <a:lnSpc>
                <a:spcPct val="100000"/>
              </a:lnSpc>
              <a:spcBef>
                <a:spcPts val="0"/>
              </a:spcBef>
              <a:spcAft>
                <a:spcPts val="0"/>
              </a:spcAft>
              <a:buNone/>
              <a:defRPr sz="2500" b="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
        <p:nvSpPr>
          <p:cNvPr id="1852" name="Google Shape;1852;p324"/>
          <p:cNvSpPr txBox="1">
            <a:spLocks noGrp="1"/>
          </p:cNvSpPr>
          <p:nvPr>
            <p:ph type="title" idx="2"/>
          </p:nvPr>
        </p:nvSpPr>
        <p:spPr>
          <a:xfrm>
            <a:off x="1547700" y="957175"/>
            <a:ext cx="61248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8FEC6"/>
              </a:buClr>
              <a:buSzPts val="3300"/>
              <a:buFont typeface="Poppins ExtraBold"/>
              <a:buNone/>
              <a:defRPr sz="3300" b="0">
                <a:solidFill>
                  <a:srgbClr val="98FEC6"/>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Mise en page personnalisée 2">
  <p:cSld name="CUSTOM_3_2">
    <p:spTree>
      <p:nvGrpSpPr>
        <p:cNvPr id="1" name="Shape 1853"/>
        <p:cNvGrpSpPr/>
        <p:nvPr/>
      </p:nvGrpSpPr>
      <p:grpSpPr>
        <a:xfrm>
          <a:off x="0" y="0"/>
          <a:ext cx="0" cy="0"/>
          <a:chOff x="0" y="0"/>
          <a:chExt cx="0" cy="0"/>
        </a:xfrm>
      </p:grpSpPr>
      <p:pic>
        <p:nvPicPr>
          <p:cNvPr id="1854" name="Google Shape;1854;p325"/>
          <p:cNvPicPr preferRelativeResize="0"/>
          <p:nvPr/>
        </p:nvPicPr>
        <p:blipFill>
          <a:blip r:embed="rId2">
            <a:alphaModFix/>
          </a:blip>
          <a:stretch>
            <a:fillRect/>
          </a:stretch>
        </p:blipFill>
        <p:spPr>
          <a:xfrm>
            <a:off x="0" y="0"/>
            <a:ext cx="9063450" cy="473300"/>
          </a:xfrm>
          <a:prstGeom prst="rect">
            <a:avLst/>
          </a:prstGeom>
          <a:noFill/>
          <a:ln>
            <a:noFill/>
          </a:ln>
        </p:spPr>
      </p:pic>
      <p:sp>
        <p:nvSpPr>
          <p:cNvPr id="1855" name="Google Shape;1855;p32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1856" name="Google Shape;1856;p325"/>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1857" name="Google Shape;1857;p325"/>
          <p:cNvSpPr txBox="1">
            <a:spLocks noGrp="1"/>
          </p:cNvSpPr>
          <p:nvPr>
            <p:ph type="title" idx="2"/>
          </p:nvPr>
        </p:nvSpPr>
        <p:spPr>
          <a:xfrm>
            <a:off x="6560800" y="1507175"/>
            <a:ext cx="2461200" cy="2861100"/>
          </a:xfrm>
          <a:prstGeom prst="rect">
            <a:avLst/>
          </a:prstGeom>
          <a:solidFill>
            <a:srgbClr val="5811E7"/>
          </a:solidFill>
        </p:spPr>
        <p:txBody>
          <a:bodyPr spcFirstLastPara="1" wrap="square" lIns="270000" tIns="342000" rIns="270000" bIns="342000" anchor="t" anchorCtr="0">
            <a:spAutoFit/>
          </a:bodyPr>
          <a:lstStyle>
            <a:lvl1pPr lvl="0" rtl="0">
              <a:spcBef>
                <a:spcPts val="0"/>
              </a:spcBef>
              <a:spcAft>
                <a:spcPts val="0"/>
              </a:spcAft>
              <a:buClr>
                <a:schemeClr val="lt1"/>
              </a:buClr>
              <a:buSzPts val="1300"/>
              <a:buFont typeface="Poppins ExtraBold"/>
              <a:buNone/>
              <a:defRPr sz="13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
        <p:nvSpPr>
          <p:cNvPr id="1858" name="Google Shape;1858;p325"/>
          <p:cNvSpPr txBox="1">
            <a:spLocks noGrp="1"/>
          </p:cNvSpPr>
          <p:nvPr>
            <p:ph type="title" idx="3"/>
          </p:nvPr>
        </p:nvSpPr>
        <p:spPr>
          <a:xfrm>
            <a:off x="273800" y="4772625"/>
            <a:ext cx="8520600" cy="338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000" b="0" i="1">
                <a:solidFill>
                  <a:srgbClr val="310586"/>
                </a:solidFill>
                <a:latin typeface="Montserrat"/>
                <a:ea typeface="Montserrat"/>
                <a:cs typeface="Montserrat"/>
                <a:sym typeface="Montserrat"/>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exte 1 colonne 6">
  <p:cSld name="TITLE_AND_TWO_COLUMNS_6">
    <p:spTree>
      <p:nvGrpSpPr>
        <p:cNvPr id="1" name="Shape 1859"/>
        <p:cNvGrpSpPr/>
        <p:nvPr/>
      </p:nvGrpSpPr>
      <p:grpSpPr>
        <a:xfrm>
          <a:off x="0" y="0"/>
          <a:ext cx="0" cy="0"/>
          <a:chOff x="0" y="0"/>
          <a:chExt cx="0" cy="0"/>
        </a:xfrm>
      </p:grpSpPr>
      <p:sp>
        <p:nvSpPr>
          <p:cNvPr id="1860" name="Google Shape;1860;p3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861" name="Google Shape;1861;p32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2" name="Google Shape;1862;p326"/>
          <p:cNvPicPr preferRelativeResize="0"/>
          <p:nvPr/>
        </p:nvPicPr>
        <p:blipFill rotWithShape="1">
          <a:blip r:embed="rId2">
            <a:alphaModFix/>
          </a:blip>
          <a:srcRect t="5571" b="5562"/>
          <a:stretch/>
        </p:blipFill>
        <p:spPr>
          <a:xfrm>
            <a:off x="86500" y="159479"/>
            <a:ext cx="887204" cy="423092"/>
          </a:xfrm>
          <a:prstGeom prst="rect">
            <a:avLst/>
          </a:prstGeom>
          <a:noFill/>
          <a:ln>
            <a:noFill/>
          </a:ln>
        </p:spPr>
      </p:pic>
      <p:sp>
        <p:nvSpPr>
          <p:cNvPr id="1863" name="Google Shape;1863;p326"/>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200"/>
              <a:buFont typeface="Calibri"/>
              <a:buNone/>
              <a:defRPr sz="44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64" name="Google Shape;1864;p326"/>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D82C3"/>
              </a:buClr>
              <a:buSzPts val="1500"/>
              <a:buFont typeface="Exo 2 Light"/>
              <a:buNone/>
              <a:defRPr sz="1500" b="0" i="0" u="none" strike="noStrike" cap="none">
                <a:solidFill>
                  <a:srgbClr val="0D82C3"/>
                </a:solidFill>
                <a:latin typeface="Exo 2 Light"/>
                <a:ea typeface="Exo 2 Light"/>
                <a:cs typeface="Exo 2 Light"/>
                <a:sym typeface="Exo 2 Light"/>
              </a:defRPr>
            </a:lvl1pPr>
            <a:lvl2pPr marR="0" lvl="1" algn="l" rtl="0">
              <a:lnSpc>
                <a:spcPct val="115000"/>
              </a:lnSpc>
              <a:spcBef>
                <a:spcPts val="16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15000"/>
              </a:lnSpc>
              <a:spcBef>
                <a:spcPts val="16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15000"/>
              </a:lnSpc>
              <a:spcBef>
                <a:spcPts val="1600"/>
              </a:spcBef>
              <a:spcAft>
                <a:spcPts val="1600"/>
              </a:spcAft>
              <a:buClr>
                <a:schemeClr val="dk1"/>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65" name="Google Shape;1865;p326"/>
          <p:cNvSpPr txBox="1">
            <a:spLocks noGrp="1"/>
          </p:cNvSpPr>
          <p:nvPr>
            <p:ph type="body" idx="2"/>
          </p:nvPr>
        </p:nvSpPr>
        <p:spPr>
          <a:xfrm>
            <a:off x="1360000" y="1598775"/>
            <a:ext cx="6842100" cy="3224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1pPr>
            <a:lvl2pPr marL="914400" marR="0" lvl="1"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2pPr>
            <a:lvl3pPr marL="1371600" marR="0" lvl="2"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3pPr>
            <a:lvl4pPr marL="1828800" marR="0" lvl="3"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4pPr>
            <a:lvl5pPr marL="2286000" marR="0" lvl="4"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5pPr>
            <a:lvl6pPr marL="2743200" marR="0" lvl="5"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6pPr>
            <a:lvl7pPr marL="3200400" marR="0" lvl="6"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7pPr>
            <a:lvl8pPr marL="3657600" marR="0" lvl="7"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156"/>
        <p:cNvGrpSpPr/>
        <p:nvPr/>
      </p:nvGrpSpPr>
      <p:grpSpPr>
        <a:xfrm>
          <a:off x="0" y="0"/>
          <a:ext cx="0" cy="0"/>
          <a:chOff x="0" y="0"/>
          <a:chExt cx="0" cy="0"/>
        </a:xfrm>
      </p:grpSpPr>
      <p:sp>
        <p:nvSpPr>
          <p:cNvPr id="157" name="Google Shape;15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58" name="Google Shape;158;p34"/>
          <p:cNvPicPr preferRelativeResize="0"/>
          <p:nvPr/>
        </p:nvPicPr>
        <p:blipFill>
          <a:blip r:embed="rId2">
            <a:alphaModFix/>
          </a:blip>
          <a:stretch>
            <a:fillRect/>
          </a:stretch>
        </p:blipFill>
        <p:spPr>
          <a:xfrm>
            <a:off x="886425" y="581849"/>
            <a:ext cx="1581947" cy="512124"/>
          </a:xfrm>
          <a:prstGeom prst="rect">
            <a:avLst/>
          </a:prstGeom>
          <a:noFill/>
          <a:ln>
            <a:noFill/>
          </a:ln>
        </p:spPr>
      </p:pic>
      <p:sp>
        <p:nvSpPr>
          <p:cNvPr id="159" name="Google Shape;159;p34"/>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160" name="Google Shape;160;p34"/>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61" name="Google Shape;161;p34"/>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pic>
        <p:nvPicPr>
          <p:cNvPr id="162" name="Google Shape;162;p34"/>
          <p:cNvPicPr preferRelativeResize="0"/>
          <p:nvPr/>
        </p:nvPicPr>
        <p:blipFill>
          <a:blip r:embed="rId3">
            <a:alphaModFix/>
          </a:blip>
          <a:stretch>
            <a:fillRect/>
          </a:stretch>
        </p:blipFill>
        <p:spPr>
          <a:xfrm rot="5400000">
            <a:off x="5590750" y="3318530"/>
            <a:ext cx="594050" cy="161550"/>
          </a:xfrm>
          <a:prstGeom prst="rect">
            <a:avLst/>
          </a:prstGeom>
          <a:noFill/>
          <a:ln>
            <a:noFill/>
          </a:ln>
        </p:spPr>
      </p:pic>
      <p:sp>
        <p:nvSpPr>
          <p:cNvPr id="163" name="Google Shape;163;p34"/>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SECTION_TITLE_AND_DESCRIPTION_1">
  <p:cSld name="SECTION_TITLE_AND_DESCRIPTION_1">
    <p:spTree>
      <p:nvGrpSpPr>
        <p:cNvPr id="1" name="Shape 1866"/>
        <p:cNvGrpSpPr/>
        <p:nvPr/>
      </p:nvGrpSpPr>
      <p:grpSpPr>
        <a:xfrm>
          <a:off x="0" y="0"/>
          <a:ext cx="0" cy="0"/>
          <a:chOff x="0" y="0"/>
          <a:chExt cx="0" cy="0"/>
        </a:xfrm>
      </p:grpSpPr>
      <p:sp>
        <p:nvSpPr>
          <p:cNvPr id="1867" name="Google Shape;1867;p327"/>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69" name="Google Shape;1869;p3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70" name="Google Shape;1870;p32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Clr>
                <a:schemeClr val="dk1"/>
              </a:buClr>
              <a:buSzPts val="1200"/>
              <a:buChar char="●"/>
              <a:defRPr>
                <a:solidFill>
                  <a:schemeClr val="dk1"/>
                </a:solidFill>
              </a:defRPr>
            </a:lvl1pPr>
            <a:lvl2pPr marL="914400" lvl="1" indent="-304800" rtl="0">
              <a:spcBef>
                <a:spcPts val="1600"/>
              </a:spcBef>
              <a:spcAft>
                <a:spcPts val="0"/>
              </a:spcAft>
              <a:buClr>
                <a:schemeClr val="dk1"/>
              </a:buClr>
              <a:buSzPts val="12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1871" name="Google Shape;1871;p3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872"/>
        <p:cNvGrpSpPr/>
        <p:nvPr/>
      </p:nvGrpSpPr>
      <p:grpSpPr>
        <a:xfrm>
          <a:off x="0" y="0"/>
          <a:ext cx="0" cy="0"/>
          <a:chOff x="0" y="0"/>
          <a:chExt cx="0" cy="0"/>
        </a:xfrm>
      </p:grpSpPr>
      <p:sp>
        <p:nvSpPr>
          <p:cNvPr id="1873" name="Google Shape;1873;p3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874" name="Google Shape;1874;p3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75" name="Google Shape;1875;p3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texte+visuel 7">
  <p:cSld name="TITLE_AND_BODY_13">
    <p:spTree>
      <p:nvGrpSpPr>
        <p:cNvPr id="1" name="Shape 1876"/>
        <p:cNvGrpSpPr/>
        <p:nvPr/>
      </p:nvGrpSpPr>
      <p:grpSpPr>
        <a:xfrm>
          <a:off x="0" y="0"/>
          <a:ext cx="0" cy="0"/>
          <a:chOff x="0" y="0"/>
          <a:chExt cx="0" cy="0"/>
        </a:xfrm>
      </p:grpSpPr>
      <p:sp>
        <p:nvSpPr>
          <p:cNvPr id="1877" name="Google Shape;1877;p3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78" name="Google Shape;1878;p32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9" name="Google Shape;1879;p32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880" name="Google Shape;1880;p32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881" name="Google Shape;1881;p329"/>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882" name="Google Shape;1882;p329"/>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texte+visuel 8">
  <p:cSld name="TITLE_AND_BODY_14">
    <p:spTree>
      <p:nvGrpSpPr>
        <p:cNvPr id="1" name="Shape 1883"/>
        <p:cNvGrpSpPr/>
        <p:nvPr/>
      </p:nvGrpSpPr>
      <p:grpSpPr>
        <a:xfrm>
          <a:off x="0" y="0"/>
          <a:ext cx="0" cy="0"/>
          <a:chOff x="0" y="0"/>
          <a:chExt cx="0" cy="0"/>
        </a:xfrm>
      </p:grpSpPr>
      <p:sp>
        <p:nvSpPr>
          <p:cNvPr id="1884" name="Google Shape;1884;p3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85" name="Google Shape;1885;p33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6" name="Google Shape;1886;p33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887" name="Google Shape;1887;p33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888" name="Google Shape;1888;p330"/>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889" name="Google Shape;1889;p330"/>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texte+visuel 1 1">
  <p:cSld name="TITLE_AND_BODY_9_1">
    <p:spTree>
      <p:nvGrpSpPr>
        <p:cNvPr id="1" name="Shape 1890"/>
        <p:cNvGrpSpPr/>
        <p:nvPr/>
      </p:nvGrpSpPr>
      <p:grpSpPr>
        <a:xfrm>
          <a:off x="0" y="0"/>
          <a:ext cx="0" cy="0"/>
          <a:chOff x="0" y="0"/>
          <a:chExt cx="0" cy="0"/>
        </a:xfrm>
      </p:grpSpPr>
      <p:sp>
        <p:nvSpPr>
          <p:cNvPr id="1891" name="Google Shape;1891;p3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892" name="Google Shape;1892;p33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3" name="Google Shape;1893;p33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894" name="Google Shape;1894;p33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895" name="Google Shape;1895;p331"/>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896" name="Google Shape;1896;p331"/>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exte+visuel 5 1 1">
  <p:cSld name="TITLE_AND_BODY_1_9_1">
    <p:spTree>
      <p:nvGrpSpPr>
        <p:cNvPr id="1" name="Shape 1897"/>
        <p:cNvGrpSpPr/>
        <p:nvPr/>
      </p:nvGrpSpPr>
      <p:grpSpPr>
        <a:xfrm>
          <a:off x="0" y="0"/>
          <a:ext cx="0" cy="0"/>
          <a:chOff x="0" y="0"/>
          <a:chExt cx="0" cy="0"/>
        </a:xfrm>
      </p:grpSpPr>
      <p:sp>
        <p:nvSpPr>
          <p:cNvPr id="1898" name="Google Shape;1898;p33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899" name="Google Shape;1899;p33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0" name="Google Shape;1900;p33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01" name="Google Shape;1901;p332"/>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902" name="Google Shape;1902;p332"/>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903" name="Google Shape;1903;p332"/>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exte+visuel 9">
  <p:cSld name="TITLE_AND_BODY_15">
    <p:spTree>
      <p:nvGrpSpPr>
        <p:cNvPr id="1" name="Shape 1904"/>
        <p:cNvGrpSpPr/>
        <p:nvPr/>
      </p:nvGrpSpPr>
      <p:grpSpPr>
        <a:xfrm>
          <a:off x="0" y="0"/>
          <a:ext cx="0" cy="0"/>
          <a:chOff x="0" y="0"/>
          <a:chExt cx="0" cy="0"/>
        </a:xfrm>
      </p:grpSpPr>
      <p:sp>
        <p:nvSpPr>
          <p:cNvPr id="1905" name="Google Shape;1905;p3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906" name="Google Shape;1906;p33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7" name="Google Shape;1907;p33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08" name="Google Shape;1908;p33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909" name="Google Shape;1909;p333"/>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910" name="Google Shape;1910;p333"/>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exte 1 colonne 2">
  <p:cSld name="TITLE_AND_TWO_COLUMNS_2">
    <p:spTree>
      <p:nvGrpSpPr>
        <p:cNvPr id="1" name="Shape 1911"/>
        <p:cNvGrpSpPr/>
        <p:nvPr/>
      </p:nvGrpSpPr>
      <p:grpSpPr>
        <a:xfrm>
          <a:off x="0" y="0"/>
          <a:ext cx="0" cy="0"/>
          <a:chOff x="0" y="0"/>
          <a:chExt cx="0" cy="0"/>
        </a:xfrm>
      </p:grpSpPr>
      <p:sp>
        <p:nvSpPr>
          <p:cNvPr id="1912" name="Google Shape;1912;p3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913" name="Google Shape;1913;p33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4" name="Google Shape;1914;p33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15" name="Google Shape;1915;p334"/>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916" name="Google Shape;1916;p334"/>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917" name="Google Shape;1917;p334"/>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Mise en page personnalisée 4">
  <p:cSld name="CUSTOM_5">
    <p:spTree>
      <p:nvGrpSpPr>
        <p:cNvPr id="1" name="Shape 1918"/>
        <p:cNvGrpSpPr/>
        <p:nvPr/>
      </p:nvGrpSpPr>
      <p:grpSpPr>
        <a:xfrm>
          <a:off x="0" y="0"/>
          <a:ext cx="0" cy="0"/>
          <a:chOff x="0" y="0"/>
          <a:chExt cx="0" cy="0"/>
        </a:xfrm>
      </p:grpSpPr>
      <p:sp>
        <p:nvSpPr>
          <p:cNvPr id="1919" name="Google Shape;1919;p335"/>
          <p:cNvSpPr txBox="1"/>
          <p:nvPr/>
        </p:nvSpPr>
        <p:spPr>
          <a:xfrm>
            <a:off x="467265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Lyon</a:t>
            </a:r>
            <a:endParaRPr sz="1100">
              <a:solidFill>
                <a:srgbClr val="595959"/>
              </a:solidFill>
              <a:latin typeface="Poppins SemiBold"/>
              <a:ea typeface="Poppins SemiBold"/>
              <a:cs typeface="Poppins SemiBold"/>
              <a:sym typeface="Poppins SemiBold"/>
            </a:endParaRPr>
          </a:p>
        </p:txBody>
      </p:sp>
      <p:sp>
        <p:nvSpPr>
          <p:cNvPr id="1920" name="Google Shape;1920;p335"/>
          <p:cNvSpPr txBox="1"/>
          <p:nvPr/>
        </p:nvSpPr>
        <p:spPr>
          <a:xfrm>
            <a:off x="6881875" y="2932050"/>
            <a:ext cx="254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Strasbourg</a:t>
            </a:r>
            <a:endParaRPr sz="1100">
              <a:solidFill>
                <a:srgbClr val="595959"/>
              </a:solidFill>
              <a:latin typeface="Poppins SemiBold"/>
              <a:ea typeface="Poppins SemiBold"/>
              <a:cs typeface="Poppins SemiBold"/>
              <a:sym typeface="Poppins SemiBold"/>
            </a:endParaRPr>
          </a:p>
        </p:txBody>
      </p:sp>
      <p:sp>
        <p:nvSpPr>
          <p:cNvPr id="1921" name="Google Shape;1921;p335"/>
          <p:cNvSpPr txBox="1"/>
          <p:nvPr/>
        </p:nvSpPr>
        <p:spPr>
          <a:xfrm>
            <a:off x="2408675" y="2932050"/>
            <a:ext cx="211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Nantes</a:t>
            </a:r>
            <a:endParaRPr sz="1100">
              <a:solidFill>
                <a:srgbClr val="595959"/>
              </a:solidFill>
              <a:latin typeface="Poppins SemiBold"/>
              <a:ea typeface="Poppins SemiBold"/>
              <a:cs typeface="Poppins SemiBold"/>
              <a:sym typeface="Poppins SemiBold"/>
            </a:endParaRPr>
          </a:p>
        </p:txBody>
      </p:sp>
      <p:sp>
        <p:nvSpPr>
          <p:cNvPr id="1922" name="Google Shape;1922;p335"/>
          <p:cNvSpPr txBox="1"/>
          <p:nvPr/>
        </p:nvSpPr>
        <p:spPr>
          <a:xfrm>
            <a:off x="30190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Paris</a:t>
            </a:r>
            <a:endParaRPr sz="1100">
              <a:solidFill>
                <a:srgbClr val="595959"/>
              </a:solidFill>
              <a:latin typeface="Poppins SemiBold"/>
              <a:ea typeface="Poppins SemiBold"/>
              <a:cs typeface="Poppins SemiBold"/>
              <a:sym typeface="Poppins SemiBold"/>
            </a:endParaRPr>
          </a:p>
        </p:txBody>
      </p:sp>
      <p:sp>
        <p:nvSpPr>
          <p:cNvPr id="1923" name="Google Shape;1923;p335"/>
          <p:cNvSpPr/>
          <p:nvPr/>
        </p:nvSpPr>
        <p:spPr>
          <a:xfrm flipH="1">
            <a:off x="2357813" y="1238175"/>
            <a:ext cx="65400" cy="4694700"/>
          </a:xfrm>
          <a:prstGeom prst="mathMinus">
            <a:avLst>
              <a:gd name="adj1" fmla="val 23520"/>
            </a:avLst>
          </a:prstGeom>
          <a:solidFill>
            <a:srgbClr val="EDD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924" name="Google Shape;1924;p335"/>
          <p:cNvSpPr/>
          <p:nvPr/>
        </p:nvSpPr>
        <p:spPr>
          <a:xfrm flipH="1">
            <a:off x="236500" y="1238175"/>
            <a:ext cx="65400" cy="4694700"/>
          </a:xfrm>
          <a:prstGeom prst="mathMinus">
            <a:avLst>
              <a:gd name="adj1" fmla="val 23520"/>
            </a:avLst>
          </a:prstGeom>
          <a:solidFill>
            <a:srgbClr val="5811E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925" name="Google Shape;1925;p335"/>
          <p:cNvSpPr/>
          <p:nvPr/>
        </p:nvSpPr>
        <p:spPr>
          <a:xfrm flipH="1">
            <a:off x="4619850" y="1238175"/>
            <a:ext cx="65400" cy="4694700"/>
          </a:xfrm>
          <a:prstGeom prst="mathMinus">
            <a:avLst>
              <a:gd name="adj1" fmla="val 23520"/>
            </a:avLst>
          </a:prstGeom>
          <a:solidFill>
            <a:srgbClr val="31BF8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926" name="Google Shape;1926;p335"/>
          <p:cNvSpPr/>
          <p:nvPr/>
        </p:nvSpPr>
        <p:spPr>
          <a:xfrm flipH="1">
            <a:off x="6816475" y="1238175"/>
            <a:ext cx="65400" cy="4694700"/>
          </a:xfrm>
          <a:prstGeom prst="mathMinus">
            <a:avLst>
              <a:gd name="adj1" fmla="val 23520"/>
            </a:avLst>
          </a:prstGeom>
          <a:solidFill>
            <a:srgbClr val="F8513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1927" name="Google Shape;1927;p335"/>
          <p:cNvSpPr txBox="1"/>
          <p:nvPr/>
        </p:nvSpPr>
        <p:spPr>
          <a:xfrm>
            <a:off x="308563" y="3360225"/>
            <a:ext cx="2048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La Plaine</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30-32 rue Proudhon,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93 210 Saint-Denis</a:t>
            </a:r>
            <a:endParaRPr sz="1000">
              <a:solidFill>
                <a:srgbClr val="666666"/>
              </a:solidFill>
              <a:latin typeface="Montserrat"/>
              <a:ea typeface="Montserrat"/>
              <a:cs typeface="Montserrat"/>
              <a:sym typeface="Montserrat"/>
            </a:endParaRPr>
          </a:p>
        </p:txBody>
      </p:sp>
      <p:sp>
        <p:nvSpPr>
          <p:cNvPr id="1928" name="Google Shape;1928;p335"/>
          <p:cNvSpPr txBox="1"/>
          <p:nvPr/>
        </p:nvSpPr>
        <p:spPr>
          <a:xfrm>
            <a:off x="2424375" y="3360225"/>
            <a:ext cx="1413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4 Place François II,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44 200 Nantes </a:t>
            </a:r>
            <a:br>
              <a:rPr lang="fr" sz="1000">
                <a:solidFill>
                  <a:srgbClr val="595959"/>
                </a:solidFill>
                <a:latin typeface="Montserrat"/>
                <a:ea typeface="Montserrat"/>
                <a:cs typeface="Montserrat"/>
                <a:sym typeface="Montserrat"/>
              </a:rPr>
            </a:br>
            <a:endParaRPr sz="1000">
              <a:solidFill>
                <a:srgbClr val="595959"/>
              </a:solidFill>
              <a:highlight>
                <a:srgbClr val="FFFFFF"/>
              </a:highlight>
              <a:latin typeface="Montserrat"/>
              <a:ea typeface="Montserrat"/>
              <a:cs typeface="Montserrat"/>
              <a:sym typeface="Montserrat"/>
            </a:endParaRPr>
          </a:p>
        </p:txBody>
      </p:sp>
      <p:sp>
        <p:nvSpPr>
          <p:cNvPr id="1929" name="Google Shape;1929;p335"/>
          <p:cNvSpPr txBox="1"/>
          <p:nvPr/>
        </p:nvSpPr>
        <p:spPr>
          <a:xfrm>
            <a:off x="4666300" y="3360225"/>
            <a:ext cx="2787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Lyon</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77 Bd de Stalingrad,</a:t>
            </a:r>
            <a:br>
              <a:rPr lang="fr" sz="1000">
                <a:solidFill>
                  <a:srgbClr val="666666"/>
                </a:solidFill>
                <a:latin typeface="Montserrat"/>
                <a:ea typeface="Montserrat"/>
                <a:cs typeface="Montserrat"/>
                <a:sym typeface="Montserrat"/>
              </a:rPr>
            </a:br>
            <a:r>
              <a:rPr lang="fr" sz="1000">
                <a:solidFill>
                  <a:srgbClr val="666666"/>
                </a:solidFill>
                <a:latin typeface="Montserrat"/>
                <a:ea typeface="Montserrat"/>
                <a:cs typeface="Montserrat"/>
                <a:sym typeface="Montserrat"/>
              </a:rPr>
              <a:t>69 100 Villeurbanne</a:t>
            </a:r>
            <a:endParaRPr sz="1000">
              <a:solidFill>
                <a:srgbClr val="666666"/>
              </a:solidFill>
              <a:latin typeface="Montserrat"/>
              <a:ea typeface="Montserrat"/>
              <a:cs typeface="Montserrat"/>
              <a:sym typeface="Montserrat"/>
            </a:endParaRPr>
          </a:p>
        </p:txBody>
      </p:sp>
      <p:sp>
        <p:nvSpPr>
          <p:cNvPr id="1930" name="Google Shape;1930;p335"/>
          <p:cNvSpPr txBox="1"/>
          <p:nvPr/>
        </p:nvSpPr>
        <p:spPr>
          <a:xfrm>
            <a:off x="6881875" y="3371375"/>
            <a:ext cx="259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La Plage Digitale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13 rue Jacques Peirotes,</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67 000 Strasbourg</a:t>
            </a:r>
            <a:endParaRPr sz="1000">
              <a:solidFill>
                <a:srgbClr val="666666"/>
              </a:solidFill>
              <a:latin typeface="Montserrat"/>
              <a:ea typeface="Montserrat"/>
              <a:cs typeface="Montserrat"/>
              <a:sym typeface="Montserrat"/>
            </a:endParaRPr>
          </a:p>
        </p:txBody>
      </p:sp>
      <p:pic>
        <p:nvPicPr>
          <p:cNvPr id="1931" name="Google Shape;1931;p335"/>
          <p:cNvPicPr preferRelativeResize="0"/>
          <p:nvPr/>
        </p:nvPicPr>
        <p:blipFill rotWithShape="1">
          <a:blip r:embed="rId2">
            <a:alphaModFix/>
          </a:blip>
          <a:srcRect/>
          <a:stretch/>
        </p:blipFill>
        <p:spPr>
          <a:xfrm>
            <a:off x="2902022" y="1289575"/>
            <a:ext cx="3296251" cy="1067150"/>
          </a:xfrm>
          <a:prstGeom prst="rect">
            <a:avLst/>
          </a:prstGeom>
          <a:noFill/>
          <a:ln>
            <a:noFill/>
          </a:ln>
        </p:spPr>
      </p:pic>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matchingName="D. Green one third">
  <p:cSld name="D. Green one third">
    <p:bg>
      <p:bgPr>
        <a:solidFill>
          <a:srgbClr val="0D82C3"/>
        </a:solidFill>
        <a:effectLst/>
      </p:bgPr>
    </p:bg>
    <p:spTree>
      <p:nvGrpSpPr>
        <p:cNvPr id="1" name="Shape 1932"/>
        <p:cNvGrpSpPr/>
        <p:nvPr/>
      </p:nvGrpSpPr>
      <p:grpSpPr>
        <a:xfrm>
          <a:off x="0" y="0"/>
          <a:ext cx="0" cy="0"/>
          <a:chOff x="0" y="0"/>
          <a:chExt cx="0" cy="0"/>
        </a:xfrm>
      </p:grpSpPr>
      <p:pic>
        <p:nvPicPr>
          <p:cNvPr id="1933" name="Google Shape;1933;p336"/>
          <p:cNvPicPr preferRelativeResize="0"/>
          <p:nvPr/>
        </p:nvPicPr>
        <p:blipFill rotWithShape="1">
          <a:blip r:embed="rId2">
            <a:alphaModFix/>
          </a:blip>
          <a:srcRect/>
          <a:stretch/>
        </p:blipFill>
        <p:spPr>
          <a:xfrm>
            <a:off x="1191" y="1191"/>
            <a:ext cx="1190" cy="1190"/>
          </a:xfrm>
          <a:prstGeom prst="rect">
            <a:avLst/>
          </a:prstGeom>
          <a:noFill/>
          <a:ln>
            <a:noFill/>
          </a:ln>
        </p:spPr>
      </p:pic>
      <p:pic>
        <p:nvPicPr>
          <p:cNvPr id="1934" name="Google Shape;1934;p336"/>
          <p:cNvPicPr preferRelativeResize="0"/>
          <p:nvPr/>
        </p:nvPicPr>
        <p:blipFill rotWithShape="1">
          <a:blip r:embed="rId3">
            <a:alphaModFix/>
          </a:blip>
          <a:srcRect l="29399" t="8740" r="98" b="27"/>
          <a:stretch/>
        </p:blipFill>
        <p:spPr>
          <a:xfrm flipH="1">
            <a:off x="2753301" y="0"/>
            <a:ext cx="312713" cy="5143500"/>
          </a:xfrm>
          <a:prstGeom prst="rect">
            <a:avLst/>
          </a:prstGeom>
          <a:noFill/>
          <a:ln>
            <a:noFill/>
          </a:ln>
        </p:spPr>
      </p:pic>
      <p:sp>
        <p:nvSpPr>
          <p:cNvPr id="1935" name="Google Shape;1935;p336"/>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36" name="Google Shape;1936;p336"/>
          <p:cNvSpPr/>
          <p:nvPr/>
        </p:nvSpPr>
        <p:spPr>
          <a:xfrm>
            <a:off x="3060572" y="-982"/>
            <a:ext cx="6083400" cy="51444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937" name="Google Shape;1937;p336"/>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Calibri"/>
              <a:buNone/>
            </a:pPr>
            <a:fld id="{00000000-1234-1234-1234-123412341234}" type="slidenum">
              <a:rPr lang="fr" sz="800" b="0" i="0" u="none" strike="noStrike" cap="none">
                <a:solidFill>
                  <a:srgbClr val="7F7F7F"/>
                </a:solidFill>
                <a:latin typeface="Calibri"/>
                <a:ea typeface="Calibri"/>
                <a:cs typeface="Calibri"/>
                <a:sym typeface="Calibri"/>
              </a:rPr>
              <a:t>‹N°›</a:t>
            </a:fld>
            <a:endParaRPr sz="800" b="0" i="0" u="none" strike="noStrike" cap="none">
              <a:solidFill>
                <a:srgbClr val="7F7F7F"/>
              </a:solidFill>
              <a:latin typeface="Calibri"/>
              <a:ea typeface="Calibri"/>
              <a:cs typeface="Calibri"/>
              <a:sym typeface="Calibri"/>
            </a:endParaRPr>
          </a:p>
        </p:txBody>
      </p:sp>
      <p:pic>
        <p:nvPicPr>
          <p:cNvPr id="1938" name="Google Shape;1938;p336"/>
          <p:cNvPicPr preferRelativeResize="0"/>
          <p:nvPr/>
        </p:nvPicPr>
        <p:blipFill rotWithShape="1">
          <a:blip r:embed="rId4">
            <a:alphaModFix/>
          </a:blip>
          <a:srcRect/>
          <a:stretch/>
        </p:blipFill>
        <p:spPr>
          <a:xfrm>
            <a:off x="8545554" y="4727577"/>
            <a:ext cx="598446" cy="417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ise en page personnalisée 2 1">
  <p:cSld name="CUSTOM_3_1">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66" name="Google Shape;166;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texte+visuel 3">
  <p:cSld name="TITLE_AND_BODY_10">
    <p:spTree>
      <p:nvGrpSpPr>
        <p:cNvPr id="1" name="Shape 1939"/>
        <p:cNvGrpSpPr/>
        <p:nvPr/>
      </p:nvGrpSpPr>
      <p:grpSpPr>
        <a:xfrm>
          <a:off x="0" y="0"/>
          <a:ext cx="0" cy="0"/>
          <a:chOff x="0" y="0"/>
          <a:chExt cx="0" cy="0"/>
        </a:xfrm>
      </p:grpSpPr>
      <p:sp>
        <p:nvSpPr>
          <p:cNvPr id="1940" name="Google Shape;1940;p3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941" name="Google Shape;1941;p33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2" name="Google Shape;1942;p33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43" name="Google Shape;1943;p33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944" name="Google Shape;1944;p337"/>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945" name="Google Shape;1945;p337"/>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texte 1 colonne 3">
  <p:cSld name="TITLE_AND_TWO_COLUMNS_7_1">
    <p:spTree>
      <p:nvGrpSpPr>
        <p:cNvPr id="1" name="Shape 1946"/>
        <p:cNvGrpSpPr/>
        <p:nvPr/>
      </p:nvGrpSpPr>
      <p:grpSpPr>
        <a:xfrm>
          <a:off x="0" y="0"/>
          <a:ext cx="0" cy="0"/>
          <a:chOff x="0" y="0"/>
          <a:chExt cx="0" cy="0"/>
        </a:xfrm>
      </p:grpSpPr>
      <p:sp>
        <p:nvSpPr>
          <p:cNvPr id="1947" name="Google Shape;1947;p338"/>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948" name="Google Shape;1948;p33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9" name="Google Shape;1949;p33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50" name="Google Shape;1950;p338"/>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951" name="Google Shape;1951;p338"/>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952" name="Google Shape;1952;p338"/>
          <p:cNvSpPr txBox="1">
            <a:spLocks noGrp="1"/>
          </p:cNvSpPr>
          <p:nvPr>
            <p:ph type="body" idx="2"/>
          </p:nvPr>
        </p:nvSpPr>
        <p:spPr>
          <a:xfrm>
            <a:off x="669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4325" algn="l" rtl="0">
              <a:lnSpc>
                <a:spcPct val="90000"/>
              </a:lnSpc>
              <a:spcBef>
                <a:spcPts val="375"/>
              </a:spcBef>
              <a:spcAft>
                <a:spcPts val="0"/>
              </a:spcAft>
              <a:buSzPts val="1350"/>
              <a:buChar char="•"/>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exte+visuel 6">
  <p:cSld name="TITLE_AND_BODY_12">
    <p:spTree>
      <p:nvGrpSpPr>
        <p:cNvPr id="1" name="Shape 1953"/>
        <p:cNvGrpSpPr/>
        <p:nvPr/>
      </p:nvGrpSpPr>
      <p:grpSpPr>
        <a:xfrm>
          <a:off x="0" y="0"/>
          <a:ext cx="0" cy="0"/>
          <a:chOff x="0" y="0"/>
          <a:chExt cx="0" cy="0"/>
        </a:xfrm>
      </p:grpSpPr>
      <p:sp>
        <p:nvSpPr>
          <p:cNvPr id="1954" name="Google Shape;1954;p3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955" name="Google Shape;1955;p33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56" name="Google Shape;1956;p33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57" name="Google Shape;1957;p33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958" name="Google Shape;1958;p339"/>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959" name="Google Shape;1959;p339"/>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exte+visuel 1 2 1">
  <p:cSld name="TITLE_AND_BODY_1_2">
    <p:spTree>
      <p:nvGrpSpPr>
        <p:cNvPr id="1" name="Shape 1960"/>
        <p:cNvGrpSpPr/>
        <p:nvPr/>
      </p:nvGrpSpPr>
      <p:grpSpPr>
        <a:xfrm>
          <a:off x="0" y="0"/>
          <a:ext cx="0" cy="0"/>
          <a:chOff x="0" y="0"/>
          <a:chExt cx="0" cy="0"/>
        </a:xfrm>
      </p:grpSpPr>
      <p:sp>
        <p:nvSpPr>
          <p:cNvPr id="1961" name="Google Shape;1961;p340"/>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962" name="Google Shape;1962;p34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3" name="Google Shape;1963;p34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64" name="Google Shape;1964;p340"/>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965" name="Google Shape;1965;p340"/>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Arial"/>
              <a:buNone/>
              <a:defRPr sz="1500">
                <a:solidFill>
                  <a:srgbClr val="0D82C3"/>
                </a:solidFill>
                <a:latin typeface="Arial"/>
                <a:ea typeface="Arial"/>
                <a:cs typeface="Arial"/>
                <a:sym typeface="Arial"/>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966" name="Google Shape;1966;p340"/>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Arial"/>
              <a:buChar char="•"/>
              <a:defRPr sz="1300">
                <a:latin typeface="Arial"/>
                <a:ea typeface="Arial"/>
                <a:cs typeface="Arial"/>
                <a:sym typeface="Arial"/>
              </a:defRPr>
            </a:lvl1pPr>
            <a:lvl2pPr marL="914400" lvl="1" indent="-311150" algn="l" rtl="0">
              <a:lnSpc>
                <a:spcPct val="90000"/>
              </a:lnSpc>
              <a:spcBef>
                <a:spcPts val="375"/>
              </a:spcBef>
              <a:spcAft>
                <a:spcPts val="0"/>
              </a:spcAft>
              <a:buSzPts val="1300"/>
              <a:buFont typeface="Arial"/>
              <a:buChar char="•"/>
              <a:defRPr sz="1300">
                <a:latin typeface="Arial"/>
                <a:ea typeface="Arial"/>
                <a:cs typeface="Arial"/>
                <a:sym typeface="Arial"/>
              </a:defRPr>
            </a:lvl2pPr>
            <a:lvl3pPr marL="1371600" lvl="2" indent="-311150" algn="l" rtl="0">
              <a:lnSpc>
                <a:spcPct val="90000"/>
              </a:lnSpc>
              <a:spcBef>
                <a:spcPts val="375"/>
              </a:spcBef>
              <a:spcAft>
                <a:spcPts val="0"/>
              </a:spcAft>
              <a:buSzPts val="1300"/>
              <a:buFont typeface="Arial"/>
              <a:buChar char="•"/>
              <a:defRPr sz="1300">
                <a:latin typeface="Arial"/>
                <a:ea typeface="Arial"/>
                <a:cs typeface="Arial"/>
                <a:sym typeface="Arial"/>
              </a:defRPr>
            </a:lvl3pPr>
            <a:lvl4pPr marL="1828800" lvl="3" indent="-311150" algn="l" rtl="0">
              <a:lnSpc>
                <a:spcPct val="90000"/>
              </a:lnSpc>
              <a:spcBef>
                <a:spcPts val="375"/>
              </a:spcBef>
              <a:spcAft>
                <a:spcPts val="0"/>
              </a:spcAft>
              <a:buSzPts val="1300"/>
              <a:buFont typeface="Arial"/>
              <a:buChar char="•"/>
              <a:defRPr sz="1300">
                <a:latin typeface="Arial"/>
                <a:ea typeface="Arial"/>
                <a:cs typeface="Arial"/>
                <a:sym typeface="Arial"/>
              </a:defRPr>
            </a:lvl4pPr>
            <a:lvl5pPr marL="2286000" lvl="4" indent="-311150" algn="l" rtl="0">
              <a:lnSpc>
                <a:spcPct val="90000"/>
              </a:lnSpc>
              <a:spcBef>
                <a:spcPts val="375"/>
              </a:spcBef>
              <a:spcAft>
                <a:spcPts val="0"/>
              </a:spcAft>
              <a:buSzPts val="1300"/>
              <a:buFont typeface="Arial"/>
              <a:buChar char="•"/>
              <a:defRPr sz="1300">
                <a:latin typeface="Arial"/>
                <a:ea typeface="Arial"/>
                <a:cs typeface="Arial"/>
                <a:sym typeface="Arial"/>
              </a:defRPr>
            </a:lvl5pPr>
            <a:lvl6pPr marL="2743200" lvl="5" indent="-311150" algn="l" rtl="0">
              <a:lnSpc>
                <a:spcPct val="90000"/>
              </a:lnSpc>
              <a:spcBef>
                <a:spcPts val="375"/>
              </a:spcBef>
              <a:spcAft>
                <a:spcPts val="0"/>
              </a:spcAft>
              <a:buSzPts val="1300"/>
              <a:buFont typeface="Arial"/>
              <a:buChar char="•"/>
              <a:defRPr sz="1300">
                <a:latin typeface="Arial"/>
                <a:ea typeface="Arial"/>
                <a:cs typeface="Arial"/>
                <a:sym typeface="Arial"/>
              </a:defRPr>
            </a:lvl6pPr>
            <a:lvl7pPr marL="3200400" lvl="6" indent="-311150" algn="l" rtl="0">
              <a:lnSpc>
                <a:spcPct val="90000"/>
              </a:lnSpc>
              <a:spcBef>
                <a:spcPts val="375"/>
              </a:spcBef>
              <a:spcAft>
                <a:spcPts val="0"/>
              </a:spcAft>
              <a:buSzPts val="1300"/>
              <a:buFont typeface="Arial"/>
              <a:buChar char="•"/>
              <a:defRPr sz="1300">
                <a:latin typeface="Arial"/>
                <a:ea typeface="Arial"/>
                <a:cs typeface="Arial"/>
                <a:sym typeface="Arial"/>
              </a:defRPr>
            </a:lvl7pPr>
            <a:lvl8pPr marL="3657600" lvl="7" indent="-311150" algn="l" rtl="0">
              <a:lnSpc>
                <a:spcPct val="90000"/>
              </a:lnSpc>
              <a:spcBef>
                <a:spcPts val="375"/>
              </a:spcBef>
              <a:spcAft>
                <a:spcPts val="0"/>
              </a:spcAft>
              <a:buSzPts val="1300"/>
              <a:buFont typeface="Arial"/>
              <a:buChar char="•"/>
              <a:defRPr sz="1300">
                <a:latin typeface="Arial"/>
                <a:ea typeface="Arial"/>
                <a:cs typeface="Arial"/>
                <a:sym typeface="Arial"/>
              </a:defRPr>
            </a:lvl8pPr>
            <a:lvl9pPr marL="4114800" lvl="8" indent="-311150" algn="l" rtl="0">
              <a:lnSpc>
                <a:spcPct val="90000"/>
              </a:lnSpc>
              <a:spcBef>
                <a:spcPts val="375"/>
              </a:spcBef>
              <a:spcAft>
                <a:spcPts val="0"/>
              </a:spcAft>
              <a:buSzPts val="1300"/>
              <a:buFont typeface="Arial"/>
              <a:buChar char="•"/>
              <a:defRPr sz="1300">
                <a:latin typeface="Arial"/>
                <a:ea typeface="Arial"/>
                <a:cs typeface="Arial"/>
                <a:sym typeface="Arial"/>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exte+visuel 5 1">
  <p:cSld name="TITLE_AND_BODY_1_9_2">
    <p:spTree>
      <p:nvGrpSpPr>
        <p:cNvPr id="1" name="Shape 1967"/>
        <p:cNvGrpSpPr/>
        <p:nvPr/>
      </p:nvGrpSpPr>
      <p:grpSpPr>
        <a:xfrm>
          <a:off x="0" y="0"/>
          <a:ext cx="0" cy="0"/>
          <a:chOff x="0" y="0"/>
          <a:chExt cx="0" cy="0"/>
        </a:xfrm>
      </p:grpSpPr>
      <p:sp>
        <p:nvSpPr>
          <p:cNvPr id="1968" name="Google Shape;1968;p34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969" name="Google Shape;1969;p34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0" name="Google Shape;1970;p34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71" name="Google Shape;1971;p341"/>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1972" name="Google Shape;1972;p341"/>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1973" name="Google Shape;1973;p341"/>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exte+visuel 2">
  <p:cSld name="TITLE_AND_BODY_19">
    <p:spTree>
      <p:nvGrpSpPr>
        <p:cNvPr id="1" name="Shape 1974"/>
        <p:cNvGrpSpPr/>
        <p:nvPr/>
      </p:nvGrpSpPr>
      <p:grpSpPr>
        <a:xfrm>
          <a:off x="0" y="0"/>
          <a:ext cx="0" cy="0"/>
          <a:chOff x="0" y="0"/>
          <a:chExt cx="0" cy="0"/>
        </a:xfrm>
      </p:grpSpPr>
      <p:sp>
        <p:nvSpPr>
          <p:cNvPr id="1975" name="Google Shape;1975;p3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976" name="Google Shape;1976;p34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7" name="Google Shape;1977;p34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78" name="Google Shape;1978;p34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979" name="Google Shape;1979;p342"/>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980" name="Google Shape;1980;p342"/>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exte+visuel 4">
  <p:cSld name="TITLE_AND_BODY_20">
    <p:spTree>
      <p:nvGrpSpPr>
        <p:cNvPr id="1" name="Shape 1981"/>
        <p:cNvGrpSpPr/>
        <p:nvPr/>
      </p:nvGrpSpPr>
      <p:grpSpPr>
        <a:xfrm>
          <a:off x="0" y="0"/>
          <a:ext cx="0" cy="0"/>
          <a:chOff x="0" y="0"/>
          <a:chExt cx="0" cy="0"/>
        </a:xfrm>
      </p:grpSpPr>
      <p:sp>
        <p:nvSpPr>
          <p:cNvPr id="1982" name="Google Shape;1982;p3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983" name="Google Shape;1983;p34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4" name="Google Shape;1984;p34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85" name="Google Shape;1985;p34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986" name="Google Shape;1986;p343"/>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1987" name="Google Shape;1987;p343"/>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titre">
  <p:cSld name="TITLE_9">
    <p:spTree>
      <p:nvGrpSpPr>
        <p:cNvPr id="1" name="Shape 1988"/>
        <p:cNvGrpSpPr/>
        <p:nvPr/>
      </p:nvGrpSpPr>
      <p:grpSpPr>
        <a:xfrm>
          <a:off x="0" y="0"/>
          <a:ext cx="0" cy="0"/>
          <a:chOff x="0" y="0"/>
          <a:chExt cx="0" cy="0"/>
        </a:xfrm>
      </p:grpSpPr>
      <p:sp>
        <p:nvSpPr>
          <p:cNvPr id="1989" name="Google Shape;1989;p3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990" name="Google Shape;1990;p344"/>
          <p:cNvPicPr preferRelativeResize="0"/>
          <p:nvPr/>
        </p:nvPicPr>
        <p:blipFill rotWithShape="1">
          <a:blip r:embed="rId2">
            <a:alphaModFix/>
          </a:blip>
          <a:srcRect t="3122" b="3112"/>
          <a:stretch/>
        </p:blipFill>
        <p:spPr>
          <a:xfrm>
            <a:off x="82115" y="28718"/>
            <a:ext cx="1558252" cy="1147996"/>
          </a:xfrm>
          <a:prstGeom prst="rect">
            <a:avLst/>
          </a:prstGeom>
          <a:noFill/>
          <a:ln>
            <a:noFill/>
          </a:ln>
        </p:spPr>
      </p:pic>
      <p:grpSp>
        <p:nvGrpSpPr>
          <p:cNvPr id="1991" name="Google Shape;1991;p344"/>
          <p:cNvGrpSpPr/>
          <p:nvPr/>
        </p:nvGrpSpPr>
        <p:grpSpPr>
          <a:xfrm>
            <a:off x="3458275" y="1673263"/>
            <a:ext cx="2218375" cy="848700"/>
            <a:chOff x="3458275" y="1673263"/>
            <a:chExt cx="2218375" cy="848700"/>
          </a:xfrm>
        </p:grpSpPr>
        <p:sp>
          <p:nvSpPr>
            <p:cNvPr id="1992" name="Google Shape;1992;p344"/>
            <p:cNvSpPr/>
            <p:nvPr/>
          </p:nvSpPr>
          <p:spPr>
            <a:xfrm>
              <a:off x="4145381" y="1673263"/>
              <a:ext cx="848700" cy="848700"/>
            </a:xfrm>
            <a:prstGeom prst="roundRect">
              <a:avLst>
                <a:gd name="adj" fmla="val 16667"/>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3" name="Google Shape;1993;p344"/>
            <p:cNvCxnSpPr/>
            <p:nvPr/>
          </p:nvCxnSpPr>
          <p:spPr>
            <a:xfrm rot="10800000">
              <a:off x="3458275" y="2097550"/>
              <a:ext cx="535200" cy="0"/>
            </a:xfrm>
            <a:prstGeom prst="straightConnector1">
              <a:avLst/>
            </a:prstGeom>
            <a:noFill/>
            <a:ln w="28575" cap="flat" cmpd="sng">
              <a:solidFill>
                <a:srgbClr val="0D82C3"/>
              </a:solidFill>
              <a:prstDash val="dash"/>
              <a:round/>
              <a:headEnd type="none" w="med" len="med"/>
              <a:tailEnd type="none" w="med" len="med"/>
            </a:ln>
          </p:spPr>
        </p:cxnSp>
        <p:cxnSp>
          <p:nvCxnSpPr>
            <p:cNvPr id="1994" name="Google Shape;1994;p344"/>
            <p:cNvCxnSpPr/>
            <p:nvPr/>
          </p:nvCxnSpPr>
          <p:spPr>
            <a:xfrm rot="10800000">
              <a:off x="5141450" y="2097550"/>
              <a:ext cx="535200" cy="0"/>
            </a:xfrm>
            <a:prstGeom prst="straightConnector1">
              <a:avLst/>
            </a:prstGeom>
            <a:noFill/>
            <a:ln w="28575" cap="flat" cmpd="sng">
              <a:solidFill>
                <a:srgbClr val="0D82C3"/>
              </a:solidFill>
              <a:prstDash val="dash"/>
              <a:round/>
              <a:headEnd type="none" w="med" len="med"/>
              <a:tailEnd type="none" w="med" len="med"/>
            </a:ln>
          </p:spPr>
        </p:cxnSp>
        <p:sp>
          <p:nvSpPr>
            <p:cNvPr id="1995" name="Google Shape;1995;p344"/>
            <p:cNvSpPr/>
            <p:nvPr/>
          </p:nvSpPr>
          <p:spPr>
            <a:xfrm>
              <a:off x="3993475" y="1996675"/>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44"/>
            <p:cNvSpPr/>
            <p:nvPr/>
          </p:nvSpPr>
          <p:spPr>
            <a:xfrm>
              <a:off x="4939550" y="1996600"/>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7" name="Google Shape;1997;p344"/>
          <p:cNvSpPr txBox="1">
            <a:spLocks noGrp="1"/>
          </p:cNvSpPr>
          <p:nvPr>
            <p:ph type="title"/>
          </p:nvPr>
        </p:nvSpPr>
        <p:spPr>
          <a:xfrm>
            <a:off x="906600" y="2535125"/>
            <a:ext cx="73308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D82C3"/>
              </a:buClr>
              <a:buSzPts val="2400"/>
              <a:buNone/>
              <a:defRPr sz="2400">
                <a:solidFill>
                  <a:srgbClr val="0D82C3"/>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998" name="Google Shape;1998;p344"/>
          <p:cNvSpPr txBox="1">
            <a:spLocks noGrp="1"/>
          </p:cNvSpPr>
          <p:nvPr>
            <p:ph type="title" idx="2"/>
          </p:nvPr>
        </p:nvSpPr>
        <p:spPr>
          <a:xfrm>
            <a:off x="0" y="1597125"/>
            <a:ext cx="9144000" cy="848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5100"/>
              <a:buFont typeface="Exo 2 Light"/>
              <a:buNone/>
              <a:defRPr sz="5100">
                <a:solidFill>
                  <a:srgbClr val="FFFFFF"/>
                </a:solidFill>
                <a:latin typeface="Exo 2 Light"/>
                <a:ea typeface="Exo 2 Light"/>
                <a:cs typeface="Exo 2 Light"/>
                <a:sym typeface="Exo 2 Light"/>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texte+visuel 12">
  <p:cSld name="TITLE_AND_BODY_24">
    <p:spTree>
      <p:nvGrpSpPr>
        <p:cNvPr id="1" name="Shape 1999"/>
        <p:cNvGrpSpPr/>
        <p:nvPr/>
      </p:nvGrpSpPr>
      <p:grpSpPr>
        <a:xfrm>
          <a:off x="0" y="0"/>
          <a:ext cx="0" cy="0"/>
          <a:chOff x="0" y="0"/>
          <a:chExt cx="0" cy="0"/>
        </a:xfrm>
      </p:grpSpPr>
      <p:sp>
        <p:nvSpPr>
          <p:cNvPr id="2000" name="Google Shape;2000;p3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01" name="Google Shape;2001;p34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2" name="Google Shape;2002;p34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03" name="Google Shape;2003;p34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004" name="Google Shape;2004;p345"/>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2005" name="Google Shape;2005;p345"/>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texte 2 colonnes 1">
  <p:cSld name="TITLE_ONLY_2">
    <p:spTree>
      <p:nvGrpSpPr>
        <p:cNvPr id="1" name="Shape 2006"/>
        <p:cNvGrpSpPr/>
        <p:nvPr/>
      </p:nvGrpSpPr>
      <p:grpSpPr>
        <a:xfrm>
          <a:off x="0" y="0"/>
          <a:ext cx="0" cy="0"/>
          <a:chOff x="0" y="0"/>
          <a:chExt cx="0" cy="0"/>
        </a:xfrm>
      </p:grpSpPr>
      <p:sp>
        <p:nvSpPr>
          <p:cNvPr id="2007" name="Google Shape;2007;p3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08" name="Google Shape;2008;p34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9" name="Google Shape;2009;p34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10" name="Google Shape;2010;p34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2011" name="Google Shape;2011;p346"/>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2012" name="Google Shape;2012;p346"/>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2013" name="Google Shape;2013;p346"/>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blipFill>
          <a:blip r:embed="rId2">
            <a:alphaModFix/>
          </a:blip>
          <a:stretch>
            <a:fillRect/>
          </a:stretch>
        </a:blipFill>
        <a:effectLst/>
      </p:bgPr>
    </p:bg>
    <p:spTree>
      <p:nvGrpSpPr>
        <p:cNvPr id="1" name="Shape 167"/>
        <p:cNvGrpSpPr/>
        <p:nvPr/>
      </p:nvGrpSpPr>
      <p:grpSpPr>
        <a:xfrm>
          <a:off x="0" y="0"/>
          <a:ext cx="0" cy="0"/>
          <a:chOff x="0" y="0"/>
          <a:chExt cx="0" cy="0"/>
        </a:xfrm>
      </p:grpSpPr>
      <p:sp>
        <p:nvSpPr>
          <p:cNvPr id="168" name="Google Shape;16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texte 1 colonne 8">
  <p:cSld name="TITLE_AND_TWO_COLUMNS_11">
    <p:spTree>
      <p:nvGrpSpPr>
        <p:cNvPr id="1" name="Shape 2014"/>
        <p:cNvGrpSpPr/>
        <p:nvPr/>
      </p:nvGrpSpPr>
      <p:grpSpPr>
        <a:xfrm>
          <a:off x="0" y="0"/>
          <a:ext cx="0" cy="0"/>
          <a:chOff x="0" y="0"/>
          <a:chExt cx="0" cy="0"/>
        </a:xfrm>
      </p:grpSpPr>
      <p:sp>
        <p:nvSpPr>
          <p:cNvPr id="2015" name="Google Shape;2015;p3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16" name="Google Shape;2016;p34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7" name="Google Shape;2017;p34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18" name="Google Shape;2018;p34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2019" name="Google Shape;2019;p347"/>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020" name="Google Shape;2020;p347"/>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Titre long + 2 textes">
  <p:cSld name="Titre long + 2 textes">
    <p:spTree>
      <p:nvGrpSpPr>
        <p:cNvPr id="1" name="Shape 2021"/>
        <p:cNvGrpSpPr/>
        <p:nvPr/>
      </p:nvGrpSpPr>
      <p:grpSpPr>
        <a:xfrm>
          <a:off x="0" y="0"/>
          <a:ext cx="0" cy="0"/>
          <a:chOff x="0" y="0"/>
          <a:chExt cx="0" cy="0"/>
        </a:xfrm>
      </p:grpSpPr>
      <p:sp>
        <p:nvSpPr>
          <p:cNvPr id="2022" name="Google Shape;2022;p348"/>
          <p:cNvSpPr txBox="1">
            <a:spLocks noGrp="1"/>
          </p:cNvSpPr>
          <p:nvPr>
            <p:ph type="sldNum" idx="12"/>
          </p:nvPr>
        </p:nvSpPr>
        <p:spPr>
          <a:xfrm>
            <a:off x="6288519" y="4781057"/>
            <a:ext cx="2855400" cy="362400"/>
          </a:xfrm>
          <a:prstGeom prst="rect">
            <a:avLst/>
          </a:prstGeom>
          <a:solidFill>
            <a:schemeClr val="accent1"/>
          </a:solidFill>
          <a:ln>
            <a:noFill/>
          </a:ln>
        </p:spPr>
        <p:txBody>
          <a:bodyPr spcFirstLastPara="1" wrap="square" lIns="180000" tIns="72000" rIns="180000" bIns="72000" anchor="ctr" anchorCtr="0">
            <a:noAutofit/>
          </a:bodyPr>
          <a:lstStyle>
            <a:lvl1pPr marL="0" lvl="0" indent="0" algn="r" rtl="0">
              <a:spcBef>
                <a:spcPts val="0"/>
              </a:spcBef>
              <a:buNone/>
              <a:defRPr sz="1200">
                <a:solidFill>
                  <a:schemeClr val="lt1"/>
                </a:solidFill>
                <a:latin typeface="Montserrat"/>
                <a:ea typeface="Montserrat"/>
                <a:cs typeface="Montserrat"/>
                <a:sym typeface="Montserrat"/>
              </a:defRPr>
            </a:lvl1pPr>
            <a:lvl2pPr marL="0" lvl="1" indent="0" algn="r" rtl="0">
              <a:spcBef>
                <a:spcPts val="0"/>
              </a:spcBef>
              <a:buNone/>
              <a:defRPr sz="1200">
                <a:solidFill>
                  <a:schemeClr val="lt1"/>
                </a:solidFill>
                <a:latin typeface="Montserrat"/>
                <a:ea typeface="Montserrat"/>
                <a:cs typeface="Montserrat"/>
                <a:sym typeface="Montserrat"/>
              </a:defRPr>
            </a:lvl2pPr>
            <a:lvl3pPr marL="0" lvl="2" indent="0" algn="r" rtl="0">
              <a:spcBef>
                <a:spcPts val="0"/>
              </a:spcBef>
              <a:buNone/>
              <a:defRPr sz="1200">
                <a:solidFill>
                  <a:schemeClr val="lt1"/>
                </a:solidFill>
                <a:latin typeface="Montserrat"/>
                <a:ea typeface="Montserrat"/>
                <a:cs typeface="Montserrat"/>
                <a:sym typeface="Montserrat"/>
              </a:defRPr>
            </a:lvl3pPr>
            <a:lvl4pPr marL="0" lvl="3" indent="0" algn="r" rtl="0">
              <a:spcBef>
                <a:spcPts val="0"/>
              </a:spcBef>
              <a:buNone/>
              <a:defRPr sz="1200">
                <a:solidFill>
                  <a:schemeClr val="lt1"/>
                </a:solidFill>
                <a:latin typeface="Montserrat"/>
                <a:ea typeface="Montserrat"/>
                <a:cs typeface="Montserrat"/>
                <a:sym typeface="Montserrat"/>
              </a:defRPr>
            </a:lvl4pPr>
            <a:lvl5pPr marL="0" lvl="4" indent="0" algn="r" rtl="0">
              <a:spcBef>
                <a:spcPts val="0"/>
              </a:spcBef>
              <a:buNone/>
              <a:defRPr sz="1200">
                <a:solidFill>
                  <a:schemeClr val="lt1"/>
                </a:solidFill>
                <a:latin typeface="Montserrat"/>
                <a:ea typeface="Montserrat"/>
                <a:cs typeface="Montserrat"/>
                <a:sym typeface="Montserrat"/>
              </a:defRPr>
            </a:lvl5pPr>
            <a:lvl6pPr marL="0" lvl="5" indent="0" algn="r" rtl="0">
              <a:spcBef>
                <a:spcPts val="0"/>
              </a:spcBef>
              <a:buNone/>
              <a:defRPr sz="1200">
                <a:solidFill>
                  <a:schemeClr val="lt1"/>
                </a:solidFill>
                <a:latin typeface="Montserrat"/>
                <a:ea typeface="Montserrat"/>
                <a:cs typeface="Montserrat"/>
                <a:sym typeface="Montserrat"/>
              </a:defRPr>
            </a:lvl6pPr>
            <a:lvl7pPr marL="0" lvl="6" indent="0" algn="r" rtl="0">
              <a:spcBef>
                <a:spcPts val="0"/>
              </a:spcBef>
              <a:buNone/>
              <a:defRPr sz="1200">
                <a:solidFill>
                  <a:schemeClr val="lt1"/>
                </a:solidFill>
                <a:latin typeface="Montserrat"/>
                <a:ea typeface="Montserrat"/>
                <a:cs typeface="Montserrat"/>
                <a:sym typeface="Montserrat"/>
              </a:defRPr>
            </a:lvl7pPr>
            <a:lvl8pPr marL="0" lvl="7" indent="0" algn="r" rtl="0">
              <a:spcBef>
                <a:spcPts val="0"/>
              </a:spcBef>
              <a:buNone/>
              <a:defRPr sz="1200">
                <a:solidFill>
                  <a:schemeClr val="lt1"/>
                </a:solidFill>
                <a:latin typeface="Montserrat"/>
                <a:ea typeface="Montserrat"/>
                <a:cs typeface="Montserrat"/>
                <a:sym typeface="Montserrat"/>
              </a:defRPr>
            </a:lvl8pPr>
            <a:lvl9pPr marL="0" lvl="8" indent="0" algn="r" rtl="0">
              <a:spcBef>
                <a:spcPts val="0"/>
              </a:spcBef>
              <a:buNone/>
              <a:defRPr sz="12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r"/>
              <a:t>‹N°›</a:t>
            </a:fld>
            <a:endParaRPr/>
          </a:p>
        </p:txBody>
      </p:sp>
      <p:sp>
        <p:nvSpPr>
          <p:cNvPr id="2023" name="Google Shape;2023;p348"/>
          <p:cNvSpPr txBox="1">
            <a:spLocks noGrp="1"/>
          </p:cNvSpPr>
          <p:nvPr>
            <p:ph type="title"/>
          </p:nvPr>
        </p:nvSpPr>
        <p:spPr>
          <a:xfrm>
            <a:off x="363122" y="362443"/>
            <a:ext cx="8421300" cy="502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800"/>
              <a:buFont typeface="Montserrat"/>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024" name="Google Shape;2024;p348"/>
          <p:cNvSpPr txBox="1">
            <a:spLocks noGrp="1"/>
          </p:cNvSpPr>
          <p:nvPr>
            <p:ph type="ftr" idx="11"/>
          </p:nvPr>
        </p:nvSpPr>
        <p:spPr>
          <a:xfrm>
            <a:off x="6460512" y="4893029"/>
            <a:ext cx="1890000" cy="138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5" name="Google Shape;2025;p348"/>
          <p:cNvSpPr txBox="1">
            <a:spLocks noGrp="1"/>
          </p:cNvSpPr>
          <p:nvPr>
            <p:ph type="body" idx="1"/>
          </p:nvPr>
        </p:nvSpPr>
        <p:spPr>
          <a:xfrm>
            <a:off x="363122"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sp>
        <p:nvSpPr>
          <p:cNvPr id="2026" name="Google Shape;2026;p348"/>
          <p:cNvSpPr txBox="1">
            <a:spLocks noGrp="1"/>
          </p:cNvSpPr>
          <p:nvPr>
            <p:ph type="body" idx="2"/>
          </p:nvPr>
        </p:nvSpPr>
        <p:spPr>
          <a:xfrm>
            <a:off x="4860000"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cxnSp>
        <p:nvCxnSpPr>
          <p:cNvPr id="2027" name="Google Shape;2027;p348"/>
          <p:cNvCxnSpPr/>
          <p:nvPr/>
        </p:nvCxnSpPr>
        <p:spPr>
          <a:xfrm>
            <a:off x="359569" y="919800"/>
            <a:ext cx="540000" cy="0"/>
          </a:xfrm>
          <a:prstGeom prst="straightConnector1">
            <a:avLst/>
          </a:prstGeom>
          <a:noFill/>
          <a:ln w="25400" cap="flat" cmpd="sng">
            <a:solidFill>
              <a:schemeClr val="accent1"/>
            </a:solidFill>
            <a:prstDash val="solid"/>
            <a:miter lim="800000"/>
            <a:headEnd type="none" w="sm" len="sm"/>
            <a:tailEnd type="none" w="sm" len="sm"/>
          </a:ln>
        </p:spPr>
      </p:cxnSp>
      <p:sp>
        <p:nvSpPr>
          <p:cNvPr id="2028" name="Google Shape;2028;p348"/>
          <p:cNvSpPr txBox="1">
            <a:spLocks noGrp="1"/>
          </p:cNvSpPr>
          <p:nvPr>
            <p:ph type="body" idx="3"/>
          </p:nvPr>
        </p:nvSpPr>
        <p:spPr>
          <a:xfrm>
            <a:off x="363122" y="159558"/>
            <a:ext cx="8421300" cy="138600"/>
          </a:xfrm>
          <a:prstGeom prst="rect">
            <a:avLst/>
          </a:prstGeom>
          <a:noFill/>
          <a:ln>
            <a:noFill/>
          </a:ln>
        </p:spPr>
        <p:txBody>
          <a:bodyPr spcFirstLastPara="1" wrap="square" lIns="0" tIns="0" rIns="0" bIns="0" anchor="t" anchorCtr="0">
            <a:noAutofit/>
          </a:bodyPr>
          <a:lstStyle>
            <a:lvl1pPr marL="457200" lvl="0" indent="-285750" algn="l" rtl="0">
              <a:lnSpc>
                <a:spcPct val="100000"/>
              </a:lnSpc>
              <a:spcBef>
                <a:spcPts val="0"/>
              </a:spcBef>
              <a:spcAft>
                <a:spcPts val="0"/>
              </a:spcAft>
              <a:buClr>
                <a:schemeClr val="dk2"/>
              </a:buClr>
              <a:buSzPts val="900"/>
              <a:buChar char="●"/>
              <a:defRPr sz="900" b="0" cap="none">
                <a:solidFill>
                  <a:schemeClr val="dk2"/>
                </a:solidFill>
                <a:latin typeface="Montserrat"/>
                <a:ea typeface="Montserrat"/>
                <a:cs typeface="Montserrat"/>
                <a:sym typeface="Montserrat"/>
              </a:defRPr>
            </a:lvl1pPr>
            <a:lvl2pPr marL="914400" lvl="1" indent="-285750" algn="l" rtl="0">
              <a:lnSpc>
                <a:spcPct val="100000"/>
              </a:lnSpc>
              <a:spcBef>
                <a:spcPts val="0"/>
              </a:spcBef>
              <a:spcAft>
                <a:spcPts val="0"/>
              </a:spcAft>
              <a:buClr>
                <a:schemeClr val="dk2"/>
              </a:buClr>
              <a:buSzPts val="900"/>
              <a:buChar char="○"/>
              <a:defRPr sz="900" cap="none">
                <a:solidFill>
                  <a:schemeClr val="dk2"/>
                </a:solidFill>
                <a:latin typeface="Montserrat"/>
                <a:ea typeface="Montserrat"/>
                <a:cs typeface="Montserrat"/>
                <a:sym typeface="Montserrat"/>
              </a:defRPr>
            </a:lvl2pPr>
            <a:lvl3pPr marL="1371600" lvl="2" indent="-228600" algn="l" rtl="0">
              <a:lnSpc>
                <a:spcPct val="100000"/>
              </a:lnSpc>
              <a:spcBef>
                <a:spcPts val="0"/>
              </a:spcBef>
              <a:spcAft>
                <a:spcPts val="0"/>
              </a:spcAft>
              <a:buClr>
                <a:schemeClr val="dk2"/>
              </a:buClr>
              <a:buSzPts val="900"/>
              <a:buFont typeface="Montserrat"/>
              <a:buNone/>
              <a:defRPr sz="900" cap="none">
                <a:solidFill>
                  <a:schemeClr val="dk2"/>
                </a:solidFill>
                <a:latin typeface="Montserrat"/>
                <a:ea typeface="Montserrat"/>
                <a:cs typeface="Montserrat"/>
                <a:sym typeface="Montserrat"/>
              </a:defRPr>
            </a:lvl3pPr>
            <a:lvl4pPr marL="1828800" lvl="3" indent="-228600" algn="l" rtl="0">
              <a:lnSpc>
                <a:spcPct val="100000"/>
              </a:lnSpc>
              <a:spcBef>
                <a:spcPts val="0"/>
              </a:spcBef>
              <a:spcAft>
                <a:spcPts val="0"/>
              </a:spcAft>
              <a:buClr>
                <a:schemeClr val="dk2"/>
              </a:buClr>
              <a:buSzPts val="900"/>
              <a:buNone/>
              <a:defRPr sz="900" i="1" cap="none">
                <a:solidFill>
                  <a:schemeClr val="dk2"/>
                </a:solidFill>
                <a:latin typeface="Montserrat"/>
                <a:ea typeface="Montserrat"/>
                <a:cs typeface="Montserrat"/>
                <a:sym typeface="Montserrat"/>
              </a:defRPr>
            </a:lvl4pPr>
            <a:lvl5pPr marL="2286000" lvl="4" indent="-228600" algn="l" rtl="0">
              <a:lnSpc>
                <a:spcPct val="100000"/>
              </a:lnSpc>
              <a:spcBef>
                <a:spcPts val="0"/>
              </a:spcBef>
              <a:spcAft>
                <a:spcPts val="0"/>
              </a:spcAft>
              <a:buClr>
                <a:schemeClr val="dk2"/>
              </a:buClr>
              <a:buSzPts val="900"/>
              <a:buNone/>
              <a:defRPr sz="900" cap="none">
                <a:solidFill>
                  <a:schemeClr val="dk2"/>
                </a:solidFill>
                <a:latin typeface="Montserrat"/>
                <a:ea typeface="Montserrat"/>
                <a:cs typeface="Montserrat"/>
                <a:sym typeface="Montserrat"/>
              </a:defRPr>
            </a:lvl5pPr>
            <a:lvl6pPr marL="2743200" lvl="5"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6pPr>
            <a:lvl7pPr marL="3200400" lvl="6"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7pPr>
            <a:lvl8pPr marL="3657600" lvl="7"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8pPr>
            <a:lvl9pPr marL="4114800" lvl="8"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exte 1 colonne 8 1">
  <p:cSld name="TITLE_AND_TWO_COLUMNS_14">
    <p:spTree>
      <p:nvGrpSpPr>
        <p:cNvPr id="1" name="Shape 2029"/>
        <p:cNvGrpSpPr/>
        <p:nvPr/>
      </p:nvGrpSpPr>
      <p:grpSpPr>
        <a:xfrm>
          <a:off x="0" y="0"/>
          <a:ext cx="0" cy="0"/>
          <a:chOff x="0" y="0"/>
          <a:chExt cx="0" cy="0"/>
        </a:xfrm>
      </p:grpSpPr>
      <p:sp>
        <p:nvSpPr>
          <p:cNvPr id="2030" name="Google Shape;2030;p3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2031" name="Google Shape;2031;p34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2" name="Google Shape;2032;p34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33" name="Google Shape;2033;p349"/>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2034" name="Google Shape;2034;p349"/>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2035" name="Google Shape;2035;p349"/>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exte 1 colonne">
  <p:cSld name="TITLE_AND_TWO_COLUMNS_15">
    <p:spTree>
      <p:nvGrpSpPr>
        <p:cNvPr id="1" name="Shape 2036"/>
        <p:cNvGrpSpPr/>
        <p:nvPr/>
      </p:nvGrpSpPr>
      <p:grpSpPr>
        <a:xfrm>
          <a:off x="0" y="0"/>
          <a:ext cx="0" cy="0"/>
          <a:chOff x="0" y="0"/>
          <a:chExt cx="0" cy="0"/>
        </a:xfrm>
      </p:grpSpPr>
      <p:sp>
        <p:nvSpPr>
          <p:cNvPr id="2037" name="Google Shape;2037;p3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38" name="Google Shape;2038;p35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9" name="Google Shape;2039;p35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40" name="Google Shape;2040;p35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2041" name="Google Shape;2041;p350"/>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042" name="Google Shape;2042;p350"/>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exte 1 colonne 1">
  <p:cSld name="TITLE_AND_TWO_COLUMNS_16">
    <p:spTree>
      <p:nvGrpSpPr>
        <p:cNvPr id="1" name="Shape 2043"/>
        <p:cNvGrpSpPr/>
        <p:nvPr/>
      </p:nvGrpSpPr>
      <p:grpSpPr>
        <a:xfrm>
          <a:off x="0" y="0"/>
          <a:ext cx="0" cy="0"/>
          <a:chOff x="0" y="0"/>
          <a:chExt cx="0" cy="0"/>
        </a:xfrm>
      </p:grpSpPr>
      <p:sp>
        <p:nvSpPr>
          <p:cNvPr id="2044" name="Google Shape;2044;p3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45" name="Google Shape;2045;p35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6" name="Google Shape;2046;p35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47" name="Google Shape;2047;p35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2048" name="Google Shape;2048;p351"/>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049" name="Google Shape;2049;p351"/>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exte 2 colonnes">
  <p:cSld name="TITLE_ONLY_3">
    <p:spTree>
      <p:nvGrpSpPr>
        <p:cNvPr id="1" name="Shape 2050"/>
        <p:cNvGrpSpPr/>
        <p:nvPr/>
      </p:nvGrpSpPr>
      <p:grpSpPr>
        <a:xfrm>
          <a:off x="0" y="0"/>
          <a:ext cx="0" cy="0"/>
          <a:chOff x="0" y="0"/>
          <a:chExt cx="0" cy="0"/>
        </a:xfrm>
      </p:grpSpPr>
      <p:sp>
        <p:nvSpPr>
          <p:cNvPr id="2051" name="Google Shape;2051;p3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52" name="Google Shape;2052;p35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3" name="Google Shape;2053;p35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54" name="Google Shape;2054;p35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2055" name="Google Shape;2055;p352"/>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2056" name="Google Shape;2056;p352"/>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2057" name="Google Shape;2057;p352"/>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exte+visuel">
  <p:cSld name="TITLE_AND_BODY_25">
    <p:spTree>
      <p:nvGrpSpPr>
        <p:cNvPr id="1" name="Shape 2058"/>
        <p:cNvGrpSpPr/>
        <p:nvPr/>
      </p:nvGrpSpPr>
      <p:grpSpPr>
        <a:xfrm>
          <a:off x="0" y="0"/>
          <a:ext cx="0" cy="0"/>
          <a:chOff x="0" y="0"/>
          <a:chExt cx="0" cy="0"/>
        </a:xfrm>
      </p:grpSpPr>
      <p:sp>
        <p:nvSpPr>
          <p:cNvPr id="2059" name="Google Shape;2059;p3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60" name="Google Shape;2060;p35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1" name="Google Shape;2061;p35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62" name="Google Shape;2062;p35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063" name="Google Shape;2063;p353"/>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2064" name="Google Shape;2064;p353"/>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exte+visuel 2 1">
  <p:cSld name="TITLE_AND_BODY_1_1">
    <p:spTree>
      <p:nvGrpSpPr>
        <p:cNvPr id="1" name="Shape 2065"/>
        <p:cNvGrpSpPr/>
        <p:nvPr/>
      </p:nvGrpSpPr>
      <p:grpSpPr>
        <a:xfrm>
          <a:off x="0" y="0"/>
          <a:ext cx="0" cy="0"/>
          <a:chOff x="0" y="0"/>
          <a:chExt cx="0" cy="0"/>
        </a:xfrm>
      </p:grpSpPr>
      <p:sp>
        <p:nvSpPr>
          <p:cNvPr id="2066" name="Google Shape;2066;p3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67" name="Google Shape;2067;p35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8" name="Google Shape;2068;p35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69" name="Google Shape;2069;p35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070" name="Google Shape;2070;p354"/>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071" name="Google Shape;2071;p354"/>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exte + idée">
  <p:cSld name="BLANK_1">
    <p:bg>
      <p:bgPr>
        <a:blipFill>
          <a:blip r:embed="rId2">
            <a:alphaModFix/>
          </a:blip>
          <a:stretch>
            <a:fillRect/>
          </a:stretch>
        </a:blipFill>
        <a:effectLst/>
      </p:bgPr>
    </p:bg>
    <p:spTree>
      <p:nvGrpSpPr>
        <p:cNvPr id="1" name="Shape 2072"/>
        <p:cNvGrpSpPr/>
        <p:nvPr/>
      </p:nvGrpSpPr>
      <p:grpSpPr>
        <a:xfrm>
          <a:off x="0" y="0"/>
          <a:ext cx="0" cy="0"/>
          <a:chOff x="0" y="0"/>
          <a:chExt cx="0" cy="0"/>
        </a:xfrm>
      </p:grpSpPr>
      <p:sp>
        <p:nvSpPr>
          <p:cNvPr id="2073" name="Google Shape;2073;p3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74" name="Google Shape;2074;p355"/>
          <p:cNvSpPr/>
          <p:nvPr/>
        </p:nvSpPr>
        <p:spPr>
          <a:xfrm>
            <a:off x="5134750" y="1936475"/>
            <a:ext cx="2945100" cy="2162400"/>
          </a:xfrm>
          <a:prstGeom prst="roundRect">
            <a:avLst>
              <a:gd name="adj" fmla="val 1424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2075" name="Google Shape;2075;p355"/>
          <p:cNvSpPr txBox="1">
            <a:spLocks noGrp="1"/>
          </p:cNvSpPr>
          <p:nvPr>
            <p:ph type="title"/>
          </p:nvPr>
        </p:nvSpPr>
        <p:spPr>
          <a:xfrm>
            <a:off x="345900" y="574925"/>
            <a:ext cx="83706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076" name="Google Shape;2076;p355"/>
          <p:cNvSpPr txBox="1">
            <a:spLocks noGrp="1"/>
          </p:cNvSpPr>
          <p:nvPr>
            <p:ph type="body" idx="1"/>
          </p:nvPr>
        </p:nvSpPr>
        <p:spPr>
          <a:xfrm>
            <a:off x="699450" y="1990675"/>
            <a:ext cx="3351900" cy="116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077" name="Google Shape;2077;p355"/>
          <p:cNvSpPr txBox="1">
            <a:spLocks noGrp="1"/>
          </p:cNvSpPr>
          <p:nvPr>
            <p:ph type="body" idx="2"/>
          </p:nvPr>
        </p:nvSpPr>
        <p:spPr>
          <a:xfrm>
            <a:off x="5403400" y="2435975"/>
            <a:ext cx="2407800" cy="1163400"/>
          </a:xfrm>
          <a:prstGeom prst="rect">
            <a:avLst/>
          </a:prstGeom>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None/>
              <a:defRPr b="1">
                <a:solidFill>
                  <a:schemeClr val="lt1"/>
                </a:solidFill>
              </a:defRPr>
            </a:lvl1pPr>
            <a:lvl2pPr marL="914400" lvl="1" indent="-304800" rtl="0">
              <a:spcBef>
                <a:spcPts val="0"/>
              </a:spcBef>
              <a:spcAft>
                <a:spcPts val="0"/>
              </a:spcAft>
              <a:buClr>
                <a:schemeClr val="lt1"/>
              </a:buClr>
              <a:buSzPts val="1200"/>
              <a:buChar char="○"/>
              <a:defRPr b="1">
                <a:solidFill>
                  <a:schemeClr val="lt1"/>
                </a:solidFill>
              </a:defRPr>
            </a:lvl2pPr>
            <a:lvl3pPr marL="1371600" lvl="2" indent="-298450" rtl="0">
              <a:spcBef>
                <a:spcPts val="1600"/>
              </a:spcBef>
              <a:spcAft>
                <a:spcPts val="0"/>
              </a:spcAft>
              <a:buClr>
                <a:schemeClr val="lt1"/>
              </a:buClr>
              <a:buSzPts val="1100"/>
              <a:buChar char="■"/>
              <a:defRPr b="1">
                <a:solidFill>
                  <a:schemeClr val="lt1"/>
                </a:solidFill>
              </a:defRPr>
            </a:lvl3pPr>
            <a:lvl4pPr marL="1828800" lvl="3" indent="-298450" rtl="0">
              <a:spcBef>
                <a:spcPts val="1600"/>
              </a:spcBef>
              <a:spcAft>
                <a:spcPts val="0"/>
              </a:spcAft>
              <a:buClr>
                <a:schemeClr val="lt1"/>
              </a:buClr>
              <a:buSzPts val="1100"/>
              <a:buChar char="●"/>
              <a:defRPr b="1">
                <a:solidFill>
                  <a:schemeClr val="lt1"/>
                </a:solidFill>
              </a:defRPr>
            </a:lvl4pPr>
            <a:lvl5pPr marL="2286000" lvl="4" indent="-298450" rtl="0">
              <a:spcBef>
                <a:spcPts val="1600"/>
              </a:spcBef>
              <a:spcAft>
                <a:spcPts val="0"/>
              </a:spcAft>
              <a:buClr>
                <a:schemeClr val="lt1"/>
              </a:buClr>
              <a:buSzPts val="1100"/>
              <a:buChar char="○"/>
              <a:defRPr b="1">
                <a:solidFill>
                  <a:schemeClr val="lt1"/>
                </a:solidFill>
              </a:defRPr>
            </a:lvl5pPr>
            <a:lvl6pPr marL="2743200" lvl="5" indent="-298450" rtl="0">
              <a:spcBef>
                <a:spcPts val="1600"/>
              </a:spcBef>
              <a:spcAft>
                <a:spcPts val="0"/>
              </a:spcAft>
              <a:buClr>
                <a:schemeClr val="lt1"/>
              </a:buClr>
              <a:buSzPts val="1100"/>
              <a:buChar char="■"/>
              <a:defRPr b="1">
                <a:solidFill>
                  <a:schemeClr val="lt1"/>
                </a:solidFill>
              </a:defRPr>
            </a:lvl6pPr>
            <a:lvl7pPr marL="3200400" lvl="6" indent="-298450" rtl="0">
              <a:spcBef>
                <a:spcPts val="1600"/>
              </a:spcBef>
              <a:spcAft>
                <a:spcPts val="0"/>
              </a:spcAft>
              <a:buClr>
                <a:schemeClr val="lt1"/>
              </a:buClr>
              <a:buSzPts val="1100"/>
              <a:buChar char="●"/>
              <a:defRPr b="1">
                <a:solidFill>
                  <a:schemeClr val="lt1"/>
                </a:solidFill>
              </a:defRPr>
            </a:lvl7pPr>
            <a:lvl8pPr marL="3657600" lvl="7" indent="-298450" rtl="0">
              <a:spcBef>
                <a:spcPts val="1600"/>
              </a:spcBef>
              <a:spcAft>
                <a:spcPts val="0"/>
              </a:spcAft>
              <a:buClr>
                <a:schemeClr val="lt1"/>
              </a:buClr>
              <a:buSzPts val="1100"/>
              <a:buChar char="○"/>
              <a:defRPr b="1">
                <a:solidFill>
                  <a:schemeClr val="lt1"/>
                </a:solidFill>
              </a:defRPr>
            </a:lvl8pPr>
            <a:lvl9pPr marL="4114800" lvl="8" indent="-298450" rtl="0">
              <a:spcBef>
                <a:spcPts val="1600"/>
              </a:spcBef>
              <a:spcAft>
                <a:spcPts val="1600"/>
              </a:spcAft>
              <a:buClr>
                <a:schemeClr val="lt1"/>
              </a:buClr>
              <a:buSzPts val="1100"/>
              <a:buChar char="■"/>
              <a:defRPr b="1">
                <a:solidFill>
                  <a:schemeClr val="lt1"/>
                </a:solidFill>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texte+visuel 1">
  <p:cSld name="TITLE_AND_BODY_26">
    <p:spTree>
      <p:nvGrpSpPr>
        <p:cNvPr id="1" name="Shape 2078"/>
        <p:cNvGrpSpPr/>
        <p:nvPr/>
      </p:nvGrpSpPr>
      <p:grpSpPr>
        <a:xfrm>
          <a:off x="0" y="0"/>
          <a:ext cx="0" cy="0"/>
          <a:chOff x="0" y="0"/>
          <a:chExt cx="0" cy="0"/>
        </a:xfrm>
      </p:grpSpPr>
      <p:sp>
        <p:nvSpPr>
          <p:cNvPr id="2079" name="Google Shape;2079;p3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80" name="Google Shape;2080;p35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1" name="Google Shape;2081;p35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82" name="Google Shape;2082;p35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083" name="Google Shape;2083;p356"/>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2084" name="Google Shape;2084;p356"/>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169"/>
        <p:cNvGrpSpPr/>
        <p:nvPr/>
      </p:nvGrpSpPr>
      <p:grpSpPr>
        <a:xfrm>
          <a:off x="0" y="0"/>
          <a:ext cx="0" cy="0"/>
          <a:chOff x="0" y="0"/>
          <a:chExt cx="0" cy="0"/>
        </a:xfrm>
      </p:grpSpPr>
      <p:sp>
        <p:nvSpPr>
          <p:cNvPr id="170" name="Google Shape;170;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1" name="Google Shape;171;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2" name="Google Shape;17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exte+visuel 5">
  <p:cSld name="TITLE_AND_BODY_27">
    <p:spTree>
      <p:nvGrpSpPr>
        <p:cNvPr id="1" name="Shape 2085"/>
        <p:cNvGrpSpPr/>
        <p:nvPr/>
      </p:nvGrpSpPr>
      <p:grpSpPr>
        <a:xfrm>
          <a:off x="0" y="0"/>
          <a:ext cx="0" cy="0"/>
          <a:chOff x="0" y="0"/>
          <a:chExt cx="0" cy="0"/>
        </a:xfrm>
      </p:grpSpPr>
      <p:sp>
        <p:nvSpPr>
          <p:cNvPr id="2086" name="Google Shape;2086;p3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87" name="Google Shape;2087;p35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8" name="Google Shape;2088;p35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89" name="Google Shape;2089;p35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090" name="Google Shape;2090;p357"/>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2091" name="Google Shape;2091;p357"/>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exte 1 colonne 4">
  <p:cSld name="TITLE_AND_TWO_COLUMNS_17">
    <p:spTree>
      <p:nvGrpSpPr>
        <p:cNvPr id="1" name="Shape 2092"/>
        <p:cNvGrpSpPr/>
        <p:nvPr/>
      </p:nvGrpSpPr>
      <p:grpSpPr>
        <a:xfrm>
          <a:off x="0" y="0"/>
          <a:ext cx="0" cy="0"/>
          <a:chOff x="0" y="0"/>
          <a:chExt cx="0" cy="0"/>
        </a:xfrm>
      </p:grpSpPr>
      <p:sp>
        <p:nvSpPr>
          <p:cNvPr id="2093" name="Google Shape;2093;p3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94" name="Google Shape;2094;p35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5" name="Google Shape;2095;p35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96" name="Google Shape;2096;p35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2097" name="Google Shape;2097;p358"/>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098" name="Google Shape;2098;p358"/>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exte+visuel 1 2">
  <p:cSld name="TITLE_AND_BODY_1_3">
    <p:spTree>
      <p:nvGrpSpPr>
        <p:cNvPr id="1" name="Shape 2099"/>
        <p:cNvGrpSpPr/>
        <p:nvPr/>
      </p:nvGrpSpPr>
      <p:grpSpPr>
        <a:xfrm>
          <a:off x="0" y="0"/>
          <a:ext cx="0" cy="0"/>
          <a:chOff x="0" y="0"/>
          <a:chExt cx="0" cy="0"/>
        </a:xfrm>
      </p:grpSpPr>
      <p:sp>
        <p:nvSpPr>
          <p:cNvPr id="2100" name="Google Shape;2100;p359"/>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2101" name="Google Shape;2101;p35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2" name="Google Shape;2102;p35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103" name="Google Shape;2103;p359"/>
          <p:cNvSpPr txBox="1">
            <a:spLocks noGrp="1"/>
          </p:cNvSpPr>
          <p:nvPr>
            <p:ph type="title"/>
          </p:nvPr>
        </p:nvSpPr>
        <p:spPr>
          <a:xfrm>
            <a:off x="1018500" y="124725"/>
            <a:ext cx="7018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2600"/>
              <a:buNone/>
              <a:defRPr sz="2600">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2104" name="Google Shape;2104;p359"/>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2105" name="Google Shape;2105;p359"/>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pic>
        <p:nvPicPr>
          <p:cNvPr id="2106" name="Google Shape;2106;p359"/>
          <p:cNvPicPr preferRelativeResize="0"/>
          <p:nvPr/>
        </p:nvPicPr>
        <p:blipFill>
          <a:blip r:embed="rId3">
            <a:alphaModFix/>
          </a:blip>
          <a:stretch>
            <a:fillRect/>
          </a:stretch>
        </p:blipFill>
        <p:spPr>
          <a:xfrm>
            <a:off x="8037175" y="439075"/>
            <a:ext cx="981899" cy="207900"/>
          </a:xfrm>
          <a:prstGeom prst="rect">
            <a:avLst/>
          </a:prstGeom>
          <a:noFill/>
          <a:ln>
            <a:noFill/>
          </a:ln>
        </p:spPr>
      </p:pic>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Mise en page personnalisée 2 1 2">
  <p:cSld name="CUSTOM_3_1_2">
    <p:spTree>
      <p:nvGrpSpPr>
        <p:cNvPr id="1" name="Shape 2107"/>
        <p:cNvGrpSpPr/>
        <p:nvPr/>
      </p:nvGrpSpPr>
      <p:grpSpPr>
        <a:xfrm>
          <a:off x="0" y="0"/>
          <a:ext cx="0" cy="0"/>
          <a:chOff x="0" y="0"/>
          <a:chExt cx="0" cy="0"/>
        </a:xfrm>
      </p:grpSpPr>
      <p:pic>
        <p:nvPicPr>
          <p:cNvPr id="2108" name="Google Shape;2108;p360"/>
          <p:cNvPicPr preferRelativeResize="0"/>
          <p:nvPr/>
        </p:nvPicPr>
        <p:blipFill>
          <a:blip r:embed="rId2">
            <a:alphaModFix/>
          </a:blip>
          <a:stretch>
            <a:fillRect/>
          </a:stretch>
        </p:blipFill>
        <p:spPr>
          <a:xfrm>
            <a:off x="0" y="0"/>
            <a:ext cx="9063450" cy="473300"/>
          </a:xfrm>
          <a:prstGeom prst="rect">
            <a:avLst/>
          </a:prstGeom>
          <a:noFill/>
          <a:ln>
            <a:noFill/>
          </a:ln>
        </p:spPr>
      </p:pic>
      <p:sp>
        <p:nvSpPr>
          <p:cNvPr id="2109" name="Google Shape;2109;p360"/>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2110" name="Google Shape;2110;p360"/>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2111" name="Google Shape;2111;p360"/>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Mise en page personnalisée 2 1 3">
  <p:cSld name="CUSTOM_3_1_3">
    <p:spTree>
      <p:nvGrpSpPr>
        <p:cNvPr id="1" name="Shape 2112"/>
        <p:cNvGrpSpPr/>
        <p:nvPr/>
      </p:nvGrpSpPr>
      <p:grpSpPr>
        <a:xfrm>
          <a:off x="0" y="0"/>
          <a:ext cx="0" cy="0"/>
          <a:chOff x="0" y="0"/>
          <a:chExt cx="0" cy="0"/>
        </a:xfrm>
      </p:grpSpPr>
      <p:pic>
        <p:nvPicPr>
          <p:cNvPr id="2113" name="Google Shape;2113;p361"/>
          <p:cNvPicPr preferRelativeResize="0"/>
          <p:nvPr/>
        </p:nvPicPr>
        <p:blipFill>
          <a:blip r:embed="rId2">
            <a:alphaModFix/>
          </a:blip>
          <a:stretch>
            <a:fillRect/>
          </a:stretch>
        </p:blipFill>
        <p:spPr>
          <a:xfrm>
            <a:off x="0" y="0"/>
            <a:ext cx="9063450" cy="473300"/>
          </a:xfrm>
          <a:prstGeom prst="rect">
            <a:avLst/>
          </a:prstGeom>
          <a:noFill/>
          <a:ln>
            <a:noFill/>
          </a:ln>
        </p:spPr>
      </p:pic>
      <p:sp>
        <p:nvSpPr>
          <p:cNvPr id="2114" name="Google Shape;2114;p361"/>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2115" name="Google Shape;2115;p361"/>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2116" name="Google Shape;2116;p361"/>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Mise en page personnalisée 2 1 4">
  <p:cSld name="CUSTOM_3_1_4">
    <p:spTree>
      <p:nvGrpSpPr>
        <p:cNvPr id="1" name="Shape 2117"/>
        <p:cNvGrpSpPr/>
        <p:nvPr/>
      </p:nvGrpSpPr>
      <p:grpSpPr>
        <a:xfrm>
          <a:off x="0" y="0"/>
          <a:ext cx="0" cy="0"/>
          <a:chOff x="0" y="0"/>
          <a:chExt cx="0" cy="0"/>
        </a:xfrm>
      </p:grpSpPr>
      <p:pic>
        <p:nvPicPr>
          <p:cNvPr id="2118" name="Google Shape;2118;p362"/>
          <p:cNvPicPr preferRelativeResize="0"/>
          <p:nvPr/>
        </p:nvPicPr>
        <p:blipFill>
          <a:blip r:embed="rId2">
            <a:alphaModFix/>
          </a:blip>
          <a:stretch>
            <a:fillRect/>
          </a:stretch>
        </p:blipFill>
        <p:spPr>
          <a:xfrm>
            <a:off x="0" y="0"/>
            <a:ext cx="9063450" cy="473300"/>
          </a:xfrm>
          <a:prstGeom prst="rect">
            <a:avLst/>
          </a:prstGeom>
          <a:noFill/>
          <a:ln>
            <a:noFill/>
          </a:ln>
        </p:spPr>
      </p:pic>
      <p:sp>
        <p:nvSpPr>
          <p:cNvPr id="2119" name="Google Shape;2119;p362"/>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2120" name="Google Shape;2120;p362"/>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2121" name="Google Shape;2121;p362"/>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Mise en page personnalisée 2 1 5">
  <p:cSld name="CUSTOM_3_1_5">
    <p:spTree>
      <p:nvGrpSpPr>
        <p:cNvPr id="1" name="Shape 2122"/>
        <p:cNvGrpSpPr/>
        <p:nvPr/>
      </p:nvGrpSpPr>
      <p:grpSpPr>
        <a:xfrm>
          <a:off x="0" y="0"/>
          <a:ext cx="0" cy="0"/>
          <a:chOff x="0" y="0"/>
          <a:chExt cx="0" cy="0"/>
        </a:xfrm>
      </p:grpSpPr>
      <p:pic>
        <p:nvPicPr>
          <p:cNvPr id="2123" name="Google Shape;2123;p363"/>
          <p:cNvPicPr preferRelativeResize="0"/>
          <p:nvPr/>
        </p:nvPicPr>
        <p:blipFill>
          <a:blip r:embed="rId2">
            <a:alphaModFix/>
          </a:blip>
          <a:stretch>
            <a:fillRect/>
          </a:stretch>
        </p:blipFill>
        <p:spPr>
          <a:xfrm>
            <a:off x="0" y="0"/>
            <a:ext cx="9063450" cy="473300"/>
          </a:xfrm>
          <a:prstGeom prst="rect">
            <a:avLst/>
          </a:prstGeom>
          <a:noFill/>
          <a:ln>
            <a:noFill/>
          </a:ln>
        </p:spPr>
      </p:pic>
      <p:sp>
        <p:nvSpPr>
          <p:cNvPr id="2124" name="Google Shape;2124;p363"/>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2125" name="Google Shape;2125;p363"/>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2126" name="Google Shape;2126;p363"/>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Mise en page personnalisée 2 1 6">
  <p:cSld name="CUSTOM_3_1_6">
    <p:spTree>
      <p:nvGrpSpPr>
        <p:cNvPr id="1" name="Shape 2127"/>
        <p:cNvGrpSpPr/>
        <p:nvPr/>
      </p:nvGrpSpPr>
      <p:grpSpPr>
        <a:xfrm>
          <a:off x="0" y="0"/>
          <a:ext cx="0" cy="0"/>
          <a:chOff x="0" y="0"/>
          <a:chExt cx="0" cy="0"/>
        </a:xfrm>
      </p:grpSpPr>
      <p:pic>
        <p:nvPicPr>
          <p:cNvPr id="2128" name="Google Shape;2128;p364"/>
          <p:cNvPicPr preferRelativeResize="0"/>
          <p:nvPr/>
        </p:nvPicPr>
        <p:blipFill>
          <a:blip r:embed="rId2">
            <a:alphaModFix/>
          </a:blip>
          <a:stretch>
            <a:fillRect/>
          </a:stretch>
        </p:blipFill>
        <p:spPr>
          <a:xfrm>
            <a:off x="0" y="0"/>
            <a:ext cx="9063450" cy="473300"/>
          </a:xfrm>
          <a:prstGeom prst="rect">
            <a:avLst/>
          </a:prstGeom>
          <a:noFill/>
          <a:ln>
            <a:noFill/>
          </a:ln>
        </p:spPr>
      </p:pic>
      <p:sp>
        <p:nvSpPr>
          <p:cNvPr id="2129" name="Google Shape;2129;p364"/>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2130" name="Google Shape;2130;p364"/>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2131" name="Google Shape;2131;p364"/>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Mise en page personnalisée 2 1 7">
  <p:cSld name="CUSTOM_3_1_7">
    <p:spTree>
      <p:nvGrpSpPr>
        <p:cNvPr id="1" name="Shape 2132"/>
        <p:cNvGrpSpPr/>
        <p:nvPr/>
      </p:nvGrpSpPr>
      <p:grpSpPr>
        <a:xfrm>
          <a:off x="0" y="0"/>
          <a:ext cx="0" cy="0"/>
          <a:chOff x="0" y="0"/>
          <a:chExt cx="0" cy="0"/>
        </a:xfrm>
      </p:grpSpPr>
      <p:pic>
        <p:nvPicPr>
          <p:cNvPr id="2133" name="Google Shape;2133;p365"/>
          <p:cNvPicPr preferRelativeResize="0"/>
          <p:nvPr/>
        </p:nvPicPr>
        <p:blipFill>
          <a:blip r:embed="rId2">
            <a:alphaModFix/>
          </a:blip>
          <a:stretch>
            <a:fillRect/>
          </a:stretch>
        </p:blipFill>
        <p:spPr>
          <a:xfrm>
            <a:off x="0" y="0"/>
            <a:ext cx="9063450" cy="473300"/>
          </a:xfrm>
          <a:prstGeom prst="rect">
            <a:avLst/>
          </a:prstGeom>
          <a:noFill/>
          <a:ln>
            <a:noFill/>
          </a:ln>
        </p:spPr>
      </p:pic>
      <p:sp>
        <p:nvSpPr>
          <p:cNvPr id="2134" name="Google Shape;2134;p36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2135" name="Google Shape;2135;p365"/>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2136" name="Google Shape;2136;p365"/>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texte 1 colonne déclinaison 1">
  <p:cSld name="MAIN_POINT_1_2">
    <p:spTree>
      <p:nvGrpSpPr>
        <p:cNvPr id="1" name="Shape 2137"/>
        <p:cNvGrpSpPr/>
        <p:nvPr/>
      </p:nvGrpSpPr>
      <p:grpSpPr>
        <a:xfrm>
          <a:off x="0" y="0"/>
          <a:ext cx="0" cy="0"/>
          <a:chOff x="0" y="0"/>
          <a:chExt cx="0" cy="0"/>
        </a:xfrm>
      </p:grpSpPr>
      <p:sp>
        <p:nvSpPr>
          <p:cNvPr id="2138" name="Google Shape;2138;p36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3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140" name="Google Shape;2140;p36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141" name="Google Shape;2141;p366"/>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2142" name="Google Shape;2142;p366"/>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115000"/>
              </a:lnSpc>
              <a:spcBef>
                <a:spcPts val="1600"/>
              </a:spcBef>
              <a:spcAft>
                <a:spcPts val="0"/>
              </a:spcAft>
              <a:buSzPts val="1400"/>
              <a:buFont typeface="Exo 2"/>
              <a:buNone/>
              <a:defRPr>
                <a:latin typeface="Exo 2"/>
                <a:ea typeface="Exo 2"/>
                <a:cs typeface="Exo 2"/>
                <a:sym typeface="Exo 2"/>
              </a:defRPr>
            </a:lvl2pPr>
            <a:lvl3pPr lvl="2" algn="l" rtl="0">
              <a:lnSpc>
                <a:spcPct val="115000"/>
              </a:lnSpc>
              <a:spcBef>
                <a:spcPts val="1600"/>
              </a:spcBef>
              <a:spcAft>
                <a:spcPts val="0"/>
              </a:spcAft>
              <a:buSzPts val="1400"/>
              <a:buFont typeface="Exo 2"/>
              <a:buNone/>
              <a:defRPr>
                <a:latin typeface="Exo 2"/>
                <a:ea typeface="Exo 2"/>
                <a:cs typeface="Exo 2"/>
                <a:sym typeface="Exo 2"/>
              </a:defRPr>
            </a:lvl3pPr>
            <a:lvl4pPr lvl="3" algn="l" rtl="0">
              <a:lnSpc>
                <a:spcPct val="115000"/>
              </a:lnSpc>
              <a:spcBef>
                <a:spcPts val="1600"/>
              </a:spcBef>
              <a:spcAft>
                <a:spcPts val="0"/>
              </a:spcAft>
              <a:buSzPts val="1400"/>
              <a:buFont typeface="Exo 2"/>
              <a:buNone/>
              <a:defRPr>
                <a:latin typeface="Exo 2"/>
                <a:ea typeface="Exo 2"/>
                <a:cs typeface="Exo 2"/>
                <a:sym typeface="Exo 2"/>
              </a:defRPr>
            </a:lvl4pPr>
            <a:lvl5pPr lvl="4" algn="l" rtl="0">
              <a:lnSpc>
                <a:spcPct val="115000"/>
              </a:lnSpc>
              <a:spcBef>
                <a:spcPts val="1600"/>
              </a:spcBef>
              <a:spcAft>
                <a:spcPts val="0"/>
              </a:spcAft>
              <a:buSzPts val="1400"/>
              <a:buFont typeface="Exo 2"/>
              <a:buNone/>
              <a:defRPr>
                <a:latin typeface="Exo 2"/>
                <a:ea typeface="Exo 2"/>
                <a:cs typeface="Exo 2"/>
                <a:sym typeface="Exo 2"/>
              </a:defRPr>
            </a:lvl5pPr>
            <a:lvl6pPr lvl="5" algn="l" rtl="0">
              <a:lnSpc>
                <a:spcPct val="115000"/>
              </a:lnSpc>
              <a:spcBef>
                <a:spcPts val="1600"/>
              </a:spcBef>
              <a:spcAft>
                <a:spcPts val="0"/>
              </a:spcAft>
              <a:buSzPts val="1400"/>
              <a:buFont typeface="Exo 2"/>
              <a:buNone/>
              <a:defRPr>
                <a:latin typeface="Exo 2"/>
                <a:ea typeface="Exo 2"/>
                <a:cs typeface="Exo 2"/>
                <a:sym typeface="Exo 2"/>
              </a:defRPr>
            </a:lvl6pPr>
            <a:lvl7pPr lvl="6" algn="l" rtl="0">
              <a:lnSpc>
                <a:spcPct val="115000"/>
              </a:lnSpc>
              <a:spcBef>
                <a:spcPts val="1600"/>
              </a:spcBef>
              <a:spcAft>
                <a:spcPts val="0"/>
              </a:spcAft>
              <a:buSzPts val="1400"/>
              <a:buFont typeface="Exo 2"/>
              <a:buNone/>
              <a:defRPr>
                <a:latin typeface="Exo 2"/>
                <a:ea typeface="Exo 2"/>
                <a:cs typeface="Exo 2"/>
                <a:sym typeface="Exo 2"/>
              </a:defRPr>
            </a:lvl7pPr>
            <a:lvl8pPr lvl="7" algn="l" rtl="0">
              <a:lnSpc>
                <a:spcPct val="115000"/>
              </a:lnSpc>
              <a:spcBef>
                <a:spcPts val="1600"/>
              </a:spcBef>
              <a:spcAft>
                <a:spcPts val="0"/>
              </a:spcAft>
              <a:buSzPts val="1400"/>
              <a:buFont typeface="Exo 2"/>
              <a:buNone/>
              <a:defRPr>
                <a:latin typeface="Exo 2"/>
                <a:ea typeface="Exo 2"/>
                <a:cs typeface="Exo 2"/>
                <a:sym typeface="Exo 2"/>
              </a:defRPr>
            </a:lvl8pPr>
            <a:lvl9pPr lvl="8" algn="l" rtl="0">
              <a:lnSpc>
                <a:spcPct val="115000"/>
              </a:lnSpc>
              <a:spcBef>
                <a:spcPts val="1600"/>
              </a:spcBef>
              <a:spcAft>
                <a:spcPts val="1600"/>
              </a:spcAft>
              <a:buSzPts val="1400"/>
              <a:buFont typeface="Exo 2"/>
              <a:buNone/>
              <a:defRPr>
                <a:latin typeface="Exo 2"/>
                <a:ea typeface="Exo 2"/>
                <a:cs typeface="Exo 2"/>
                <a:sym typeface="Exo 2"/>
              </a:defRPr>
            </a:lvl9pPr>
          </a:lstStyle>
          <a:p>
            <a:endParaRPr/>
          </a:p>
        </p:txBody>
      </p:sp>
      <p:sp>
        <p:nvSpPr>
          <p:cNvPr id="2143" name="Google Shape;2143;p366"/>
          <p:cNvSpPr txBox="1">
            <a:spLocks noGrp="1"/>
          </p:cNvSpPr>
          <p:nvPr>
            <p:ph type="body" idx="2"/>
          </p:nvPr>
        </p:nvSpPr>
        <p:spPr>
          <a:xfrm>
            <a:off x="663000" y="1598775"/>
            <a:ext cx="78180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e+visuel">
  <p:cSld name="TITLE_AND_BODY_8">
    <p:spTree>
      <p:nvGrpSpPr>
        <p:cNvPr id="1" name="Shape 173"/>
        <p:cNvGrpSpPr/>
        <p:nvPr/>
      </p:nvGrpSpPr>
      <p:grpSpPr>
        <a:xfrm>
          <a:off x="0" y="0"/>
          <a:ext cx="0" cy="0"/>
          <a:chOff x="0" y="0"/>
          <a:chExt cx="0" cy="0"/>
        </a:xfrm>
      </p:grpSpPr>
      <p:sp>
        <p:nvSpPr>
          <p:cNvPr id="174" name="Google Shape;17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75" name="Google Shape;175;p3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 name="Google Shape;176;p3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77" name="Google Shape;177;p3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78" name="Google Shape;178;p38"/>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79" name="Google Shape;179;p38"/>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180" name="Google Shape;180;p38"/>
          <p:cNvSpPr/>
          <p:nvPr/>
        </p:nvSpPr>
        <p:spPr>
          <a:xfrm>
            <a:off x="2574875" y="1353000"/>
            <a:ext cx="2962500" cy="27375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latin typeface="Poppins SemiBold"/>
                <a:ea typeface="Poppins SemiBold"/>
                <a:cs typeface="Poppins SemiBold"/>
                <a:sym typeface="Poppins SemiBold"/>
              </a:rPr>
              <a:t>revoir</a:t>
            </a:r>
            <a:endParaRPr>
              <a:latin typeface="Poppins SemiBold"/>
              <a:ea typeface="Poppins SemiBold"/>
              <a:cs typeface="Poppins SemiBold"/>
              <a:sym typeface="Poppins SemiBold"/>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Vide 3 1 1 1 1">
  <p:cSld name="BLANK_3_1_1_1_1">
    <p:spTree>
      <p:nvGrpSpPr>
        <p:cNvPr id="1" name="Shape 2144"/>
        <p:cNvGrpSpPr/>
        <p:nvPr/>
      </p:nvGrpSpPr>
      <p:grpSpPr>
        <a:xfrm>
          <a:off x="0" y="0"/>
          <a:ext cx="0" cy="0"/>
          <a:chOff x="0" y="0"/>
          <a:chExt cx="0" cy="0"/>
        </a:xfrm>
      </p:grpSpPr>
      <p:sp>
        <p:nvSpPr>
          <p:cNvPr id="2145" name="Google Shape;2145;p3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46" name="Google Shape;2146;p367"/>
          <p:cNvSpPr/>
          <p:nvPr/>
        </p:nvSpPr>
        <p:spPr>
          <a:xfrm>
            <a:off x="0" y="0"/>
            <a:ext cx="2893200" cy="5143500"/>
          </a:xfrm>
          <a:prstGeom prst="rect">
            <a:avLst/>
          </a:prstGeom>
          <a:solidFill>
            <a:srgbClr val="EFE6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pic>
        <p:nvPicPr>
          <p:cNvPr id="2147" name="Google Shape;2147;p367"/>
          <p:cNvPicPr preferRelativeResize="0"/>
          <p:nvPr/>
        </p:nvPicPr>
        <p:blipFill>
          <a:blip r:embed="rId2">
            <a:alphaModFix/>
          </a:blip>
          <a:stretch>
            <a:fillRect/>
          </a:stretch>
        </p:blipFill>
        <p:spPr>
          <a:xfrm rot="6823936" flipH="1">
            <a:off x="-494571" y="2051621"/>
            <a:ext cx="4160616" cy="3224085"/>
          </a:xfrm>
          <a:prstGeom prst="rect">
            <a:avLst/>
          </a:prstGeom>
          <a:noFill/>
          <a:ln>
            <a:noFill/>
          </a:ln>
        </p:spPr>
      </p:pic>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Mise en page personnalisée 2 1 8">
  <p:cSld name="CUSTOM_3_1_8">
    <p:spTree>
      <p:nvGrpSpPr>
        <p:cNvPr id="1" name="Shape 2148"/>
        <p:cNvGrpSpPr/>
        <p:nvPr/>
      </p:nvGrpSpPr>
      <p:grpSpPr>
        <a:xfrm>
          <a:off x="0" y="0"/>
          <a:ext cx="0" cy="0"/>
          <a:chOff x="0" y="0"/>
          <a:chExt cx="0" cy="0"/>
        </a:xfrm>
      </p:grpSpPr>
      <p:pic>
        <p:nvPicPr>
          <p:cNvPr id="2149" name="Google Shape;2149;p368"/>
          <p:cNvPicPr preferRelativeResize="0"/>
          <p:nvPr/>
        </p:nvPicPr>
        <p:blipFill>
          <a:blip r:embed="rId2">
            <a:alphaModFix/>
          </a:blip>
          <a:stretch>
            <a:fillRect/>
          </a:stretch>
        </p:blipFill>
        <p:spPr>
          <a:xfrm>
            <a:off x="0" y="0"/>
            <a:ext cx="9063450" cy="473300"/>
          </a:xfrm>
          <a:prstGeom prst="rect">
            <a:avLst/>
          </a:prstGeom>
          <a:noFill/>
          <a:ln>
            <a:noFill/>
          </a:ln>
        </p:spPr>
      </p:pic>
      <p:sp>
        <p:nvSpPr>
          <p:cNvPr id="2150" name="Google Shape;2150;p368"/>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2151" name="Google Shape;2151;p368"/>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2152" name="Google Shape;2152;p368"/>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texte 1 colonne 1 1">
  <p:cSld name="TITLE_AND_TWO_COLUMNS_1">
    <p:spTree>
      <p:nvGrpSpPr>
        <p:cNvPr id="1" name="Shape 2153"/>
        <p:cNvGrpSpPr/>
        <p:nvPr/>
      </p:nvGrpSpPr>
      <p:grpSpPr>
        <a:xfrm>
          <a:off x="0" y="0"/>
          <a:ext cx="0" cy="0"/>
          <a:chOff x="0" y="0"/>
          <a:chExt cx="0" cy="0"/>
        </a:xfrm>
      </p:grpSpPr>
      <p:sp>
        <p:nvSpPr>
          <p:cNvPr id="2154" name="Google Shape;2154;p3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55" name="Google Shape;2155;p36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6" name="Google Shape;2156;p36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157" name="Google Shape;2157;p36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158" name="Google Shape;2158;p369"/>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159" name="Google Shape;2159;p369"/>
          <p:cNvSpPr txBox="1">
            <a:spLocks noGrp="1"/>
          </p:cNvSpPr>
          <p:nvPr>
            <p:ph type="body" idx="2"/>
          </p:nvPr>
        </p:nvSpPr>
        <p:spPr>
          <a:xfrm>
            <a:off x="13600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texte 1 colonne 5">
  <p:cSld name="TITLE_AND_TWO_COLUMNS_18">
    <p:spTree>
      <p:nvGrpSpPr>
        <p:cNvPr id="1" name="Shape 2160"/>
        <p:cNvGrpSpPr/>
        <p:nvPr/>
      </p:nvGrpSpPr>
      <p:grpSpPr>
        <a:xfrm>
          <a:off x="0" y="0"/>
          <a:ext cx="0" cy="0"/>
          <a:chOff x="0" y="0"/>
          <a:chExt cx="0" cy="0"/>
        </a:xfrm>
      </p:grpSpPr>
      <p:sp>
        <p:nvSpPr>
          <p:cNvPr id="2161" name="Google Shape;2161;p3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62" name="Google Shape;2162;p37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3" name="Google Shape;2163;p37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164" name="Google Shape;2164;p37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2165" name="Google Shape;2165;p370"/>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166" name="Google Shape;2166;p370"/>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exte+visuel 10">
  <p:cSld name="TITLE_AND_BODY_28">
    <p:spTree>
      <p:nvGrpSpPr>
        <p:cNvPr id="1" name="Shape 2167"/>
        <p:cNvGrpSpPr/>
        <p:nvPr/>
      </p:nvGrpSpPr>
      <p:grpSpPr>
        <a:xfrm>
          <a:off x="0" y="0"/>
          <a:ext cx="0" cy="0"/>
          <a:chOff x="0" y="0"/>
          <a:chExt cx="0" cy="0"/>
        </a:xfrm>
      </p:grpSpPr>
      <p:sp>
        <p:nvSpPr>
          <p:cNvPr id="2168" name="Google Shape;2168;p3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69" name="Google Shape;2169;p37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0" name="Google Shape;2170;p37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171" name="Google Shape;2171;p37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172" name="Google Shape;2172;p371"/>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2173" name="Google Shape;2173;p371"/>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2178"/>
        <p:cNvGrpSpPr/>
        <p:nvPr/>
      </p:nvGrpSpPr>
      <p:grpSpPr>
        <a:xfrm>
          <a:off x="0" y="0"/>
          <a:ext cx="0" cy="0"/>
          <a:chOff x="0" y="0"/>
          <a:chExt cx="0" cy="0"/>
        </a:xfrm>
      </p:grpSpPr>
      <p:sp>
        <p:nvSpPr>
          <p:cNvPr id="2179" name="Google Shape;2179;p3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180" name="Google Shape;2180;p373"/>
          <p:cNvPicPr preferRelativeResize="0"/>
          <p:nvPr/>
        </p:nvPicPr>
        <p:blipFill>
          <a:blip r:embed="rId2">
            <a:alphaModFix/>
          </a:blip>
          <a:stretch>
            <a:fillRect/>
          </a:stretch>
        </p:blipFill>
        <p:spPr>
          <a:xfrm>
            <a:off x="886425" y="581849"/>
            <a:ext cx="1581947" cy="512124"/>
          </a:xfrm>
          <a:prstGeom prst="rect">
            <a:avLst/>
          </a:prstGeom>
          <a:noFill/>
          <a:ln>
            <a:noFill/>
          </a:ln>
        </p:spPr>
      </p:pic>
      <p:sp>
        <p:nvSpPr>
          <p:cNvPr id="2181" name="Google Shape;2181;p373"/>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2182" name="Google Shape;2182;p373"/>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183" name="Google Shape;2183;p373"/>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pic>
        <p:nvPicPr>
          <p:cNvPr id="2184" name="Google Shape;2184;p373"/>
          <p:cNvPicPr preferRelativeResize="0"/>
          <p:nvPr/>
        </p:nvPicPr>
        <p:blipFill>
          <a:blip r:embed="rId3">
            <a:alphaModFix/>
          </a:blip>
          <a:stretch>
            <a:fillRect/>
          </a:stretch>
        </p:blipFill>
        <p:spPr>
          <a:xfrm rot="5400000">
            <a:off x="5590750" y="3318530"/>
            <a:ext cx="594050" cy="161550"/>
          </a:xfrm>
          <a:prstGeom prst="rect">
            <a:avLst/>
          </a:prstGeom>
          <a:noFill/>
          <a:ln>
            <a:noFill/>
          </a:ln>
        </p:spPr>
      </p:pic>
      <p:sp>
        <p:nvSpPr>
          <p:cNvPr id="2185" name="Google Shape;2185;p373"/>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blipFill>
          <a:blip r:embed="rId2">
            <a:alphaModFix/>
          </a:blip>
          <a:stretch>
            <a:fillRect/>
          </a:stretch>
        </a:blipFill>
        <a:effectLst/>
      </p:bgPr>
    </p:bg>
    <p:spTree>
      <p:nvGrpSpPr>
        <p:cNvPr id="1" name="Shape 2186"/>
        <p:cNvGrpSpPr/>
        <p:nvPr/>
      </p:nvGrpSpPr>
      <p:grpSpPr>
        <a:xfrm>
          <a:off x="0" y="0"/>
          <a:ext cx="0" cy="0"/>
          <a:chOff x="0" y="0"/>
          <a:chExt cx="0" cy="0"/>
        </a:xfrm>
      </p:grpSpPr>
      <p:sp>
        <p:nvSpPr>
          <p:cNvPr id="2187" name="Google Shape;2187;p3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Texte + idée">
  <p:cSld name="BLANK_1">
    <p:bg>
      <p:bgPr>
        <a:blipFill>
          <a:blip r:embed="rId2">
            <a:alphaModFix/>
          </a:blip>
          <a:stretch>
            <a:fillRect/>
          </a:stretch>
        </a:blipFill>
        <a:effectLst/>
      </p:bgPr>
    </p:bg>
    <p:spTree>
      <p:nvGrpSpPr>
        <p:cNvPr id="1" name="Shape 2188"/>
        <p:cNvGrpSpPr/>
        <p:nvPr/>
      </p:nvGrpSpPr>
      <p:grpSpPr>
        <a:xfrm>
          <a:off x="0" y="0"/>
          <a:ext cx="0" cy="0"/>
          <a:chOff x="0" y="0"/>
          <a:chExt cx="0" cy="0"/>
        </a:xfrm>
      </p:grpSpPr>
      <p:sp>
        <p:nvSpPr>
          <p:cNvPr id="2189" name="Google Shape;2189;p3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90" name="Google Shape;2190;p375"/>
          <p:cNvSpPr/>
          <p:nvPr/>
        </p:nvSpPr>
        <p:spPr>
          <a:xfrm>
            <a:off x="5134750" y="1936475"/>
            <a:ext cx="2945100" cy="2162400"/>
          </a:xfrm>
          <a:prstGeom prst="roundRect">
            <a:avLst>
              <a:gd name="adj" fmla="val 1424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2191" name="Google Shape;2191;p375"/>
          <p:cNvSpPr txBox="1">
            <a:spLocks noGrp="1"/>
          </p:cNvSpPr>
          <p:nvPr>
            <p:ph type="title"/>
          </p:nvPr>
        </p:nvSpPr>
        <p:spPr>
          <a:xfrm>
            <a:off x="345900" y="574925"/>
            <a:ext cx="83706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192" name="Google Shape;2192;p375"/>
          <p:cNvSpPr txBox="1">
            <a:spLocks noGrp="1"/>
          </p:cNvSpPr>
          <p:nvPr>
            <p:ph type="body" idx="1"/>
          </p:nvPr>
        </p:nvSpPr>
        <p:spPr>
          <a:xfrm>
            <a:off x="699450" y="1990675"/>
            <a:ext cx="3351900" cy="116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193" name="Google Shape;2193;p375"/>
          <p:cNvSpPr txBox="1">
            <a:spLocks noGrp="1"/>
          </p:cNvSpPr>
          <p:nvPr>
            <p:ph type="body" idx="2"/>
          </p:nvPr>
        </p:nvSpPr>
        <p:spPr>
          <a:xfrm>
            <a:off x="5403400" y="2435975"/>
            <a:ext cx="2407800" cy="1163400"/>
          </a:xfrm>
          <a:prstGeom prst="rect">
            <a:avLst/>
          </a:prstGeom>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None/>
              <a:defRPr b="1">
                <a:solidFill>
                  <a:schemeClr val="lt1"/>
                </a:solidFill>
              </a:defRPr>
            </a:lvl1pPr>
            <a:lvl2pPr marL="914400" lvl="1" indent="-304800" rtl="0">
              <a:spcBef>
                <a:spcPts val="0"/>
              </a:spcBef>
              <a:spcAft>
                <a:spcPts val="0"/>
              </a:spcAft>
              <a:buClr>
                <a:schemeClr val="lt1"/>
              </a:buClr>
              <a:buSzPts val="1200"/>
              <a:buChar char="○"/>
              <a:defRPr b="1">
                <a:solidFill>
                  <a:schemeClr val="lt1"/>
                </a:solidFill>
              </a:defRPr>
            </a:lvl2pPr>
            <a:lvl3pPr marL="1371600" lvl="2" indent="-298450" rtl="0">
              <a:spcBef>
                <a:spcPts val="1600"/>
              </a:spcBef>
              <a:spcAft>
                <a:spcPts val="0"/>
              </a:spcAft>
              <a:buClr>
                <a:schemeClr val="lt1"/>
              </a:buClr>
              <a:buSzPts val="1100"/>
              <a:buChar char="■"/>
              <a:defRPr b="1">
                <a:solidFill>
                  <a:schemeClr val="lt1"/>
                </a:solidFill>
              </a:defRPr>
            </a:lvl3pPr>
            <a:lvl4pPr marL="1828800" lvl="3" indent="-298450" rtl="0">
              <a:spcBef>
                <a:spcPts val="1600"/>
              </a:spcBef>
              <a:spcAft>
                <a:spcPts val="0"/>
              </a:spcAft>
              <a:buClr>
                <a:schemeClr val="lt1"/>
              </a:buClr>
              <a:buSzPts val="1100"/>
              <a:buChar char="●"/>
              <a:defRPr b="1">
                <a:solidFill>
                  <a:schemeClr val="lt1"/>
                </a:solidFill>
              </a:defRPr>
            </a:lvl4pPr>
            <a:lvl5pPr marL="2286000" lvl="4" indent="-298450" rtl="0">
              <a:spcBef>
                <a:spcPts val="1600"/>
              </a:spcBef>
              <a:spcAft>
                <a:spcPts val="0"/>
              </a:spcAft>
              <a:buClr>
                <a:schemeClr val="lt1"/>
              </a:buClr>
              <a:buSzPts val="1100"/>
              <a:buChar char="○"/>
              <a:defRPr b="1">
                <a:solidFill>
                  <a:schemeClr val="lt1"/>
                </a:solidFill>
              </a:defRPr>
            </a:lvl5pPr>
            <a:lvl6pPr marL="2743200" lvl="5" indent="-298450" rtl="0">
              <a:spcBef>
                <a:spcPts val="1600"/>
              </a:spcBef>
              <a:spcAft>
                <a:spcPts val="0"/>
              </a:spcAft>
              <a:buClr>
                <a:schemeClr val="lt1"/>
              </a:buClr>
              <a:buSzPts val="1100"/>
              <a:buChar char="■"/>
              <a:defRPr b="1">
                <a:solidFill>
                  <a:schemeClr val="lt1"/>
                </a:solidFill>
              </a:defRPr>
            </a:lvl6pPr>
            <a:lvl7pPr marL="3200400" lvl="6" indent="-298450" rtl="0">
              <a:spcBef>
                <a:spcPts val="1600"/>
              </a:spcBef>
              <a:spcAft>
                <a:spcPts val="0"/>
              </a:spcAft>
              <a:buClr>
                <a:schemeClr val="lt1"/>
              </a:buClr>
              <a:buSzPts val="1100"/>
              <a:buChar char="●"/>
              <a:defRPr b="1">
                <a:solidFill>
                  <a:schemeClr val="lt1"/>
                </a:solidFill>
              </a:defRPr>
            </a:lvl7pPr>
            <a:lvl8pPr marL="3657600" lvl="7" indent="-298450" rtl="0">
              <a:spcBef>
                <a:spcPts val="1600"/>
              </a:spcBef>
              <a:spcAft>
                <a:spcPts val="0"/>
              </a:spcAft>
              <a:buClr>
                <a:schemeClr val="lt1"/>
              </a:buClr>
              <a:buSzPts val="1100"/>
              <a:buChar char="○"/>
              <a:defRPr b="1">
                <a:solidFill>
                  <a:schemeClr val="lt1"/>
                </a:solidFill>
              </a:defRPr>
            </a:lvl8pPr>
            <a:lvl9pPr marL="4114800" lvl="8" indent="-298450" rtl="0">
              <a:spcBef>
                <a:spcPts val="1600"/>
              </a:spcBef>
              <a:spcAft>
                <a:spcPts val="1600"/>
              </a:spcAft>
              <a:buClr>
                <a:schemeClr val="lt1"/>
              </a:buClr>
              <a:buSzPts val="1100"/>
              <a:buChar char="■"/>
              <a:defRPr b="1">
                <a:solidFill>
                  <a:schemeClr val="lt1"/>
                </a:solidFill>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exte+visuel">
  <p:cSld name="TITLE_AND_BODY_8">
    <p:spTree>
      <p:nvGrpSpPr>
        <p:cNvPr id="1" name="Shape 2194"/>
        <p:cNvGrpSpPr/>
        <p:nvPr/>
      </p:nvGrpSpPr>
      <p:grpSpPr>
        <a:xfrm>
          <a:off x="0" y="0"/>
          <a:ext cx="0" cy="0"/>
          <a:chOff x="0" y="0"/>
          <a:chExt cx="0" cy="0"/>
        </a:xfrm>
      </p:grpSpPr>
      <p:sp>
        <p:nvSpPr>
          <p:cNvPr id="2195" name="Google Shape;2195;p3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196" name="Google Shape;2196;p37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197" name="Google Shape;2197;p376"/>
          <p:cNvSpPr/>
          <p:nvPr/>
        </p:nvSpPr>
        <p:spPr>
          <a:xfrm>
            <a:off x="-245875" y="0"/>
            <a:ext cx="8907000" cy="489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sz="1200">
              <a:solidFill>
                <a:schemeClr val="lt1"/>
              </a:solidFill>
              <a:latin typeface="Poppins ExtraBold"/>
              <a:ea typeface="Poppins ExtraBold"/>
              <a:cs typeface="Poppins ExtraBold"/>
              <a:sym typeface="Poppins ExtraBold"/>
            </a:endParaRPr>
          </a:p>
        </p:txBody>
      </p:sp>
      <p:sp>
        <p:nvSpPr>
          <p:cNvPr id="2198" name="Google Shape;2198;p376"/>
          <p:cNvSpPr txBox="1">
            <a:spLocks noGrp="1"/>
          </p:cNvSpPr>
          <p:nvPr>
            <p:ph type="title"/>
          </p:nvPr>
        </p:nvSpPr>
        <p:spPr>
          <a:xfrm>
            <a:off x="345900" y="1678925"/>
            <a:ext cx="84522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199" name="Google Shape;2199;p376"/>
          <p:cNvSpPr txBox="1">
            <a:spLocks noGrp="1"/>
          </p:cNvSpPr>
          <p:nvPr>
            <p:ph type="title" idx="2"/>
          </p:nvPr>
        </p:nvSpPr>
        <p:spPr>
          <a:xfrm>
            <a:off x="1497975" y="2578225"/>
            <a:ext cx="59250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200" name="Google Shape;2200;p376"/>
          <p:cNvSpPr txBox="1">
            <a:spLocks noGrp="1"/>
          </p:cNvSpPr>
          <p:nvPr>
            <p:ph type="title" idx="3"/>
          </p:nvPr>
        </p:nvSpPr>
        <p:spPr>
          <a:xfrm>
            <a:off x="291050" y="57000"/>
            <a:ext cx="4168200" cy="316800"/>
          </a:xfrm>
          <a:prstGeom prst="rect">
            <a:avLst/>
          </a:prstGeom>
          <a:solidFill>
            <a:schemeClr val="dk2"/>
          </a:solidFill>
        </p:spPr>
        <p:txBody>
          <a:bodyPr spcFirstLastPara="1" wrap="square" lIns="91425" tIns="91425" rIns="91425" bIns="91425" anchor="t" anchorCtr="0">
            <a:noAutofit/>
          </a:bodyPr>
          <a:lstStyle>
            <a:lvl1pPr marL="0" marR="0" lvl="0" indent="0" rtl="0">
              <a:lnSpc>
                <a:spcPct val="100000"/>
              </a:lnSpc>
              <a:spcBef>
                <a:spcPts val="0"/>
              </a:spcBef>
              <a:spcAft>
                <a:spcPts val="0"/>
              </a:spcAft>
              <a:buNone/>
              <a:defRPr sz="12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Titre de partie">
  <p:cSld name="TITLE_8">
    <p:bg>
      <p:bgPr>
        <a:blipFill>
          <a:blip r:embed="rId2">
            <a:alphaModFix/>
          </a:blip>
          <a:stretch>
            <a:fillRect/>
          </a:stretch>
        </a:blipFill>
        <a:effectLst/>
      </p:bgPr>
    </p:bg>
    <p:spTree>
      <p:nvGrpSpPr>
        <p:cNvPr id="1" name="Shape 2201"/>
        <p:cNvGrpSpPr/>
        <p:nvPr/>
      </p:nvGrpSpPr>
      <p:grpSpPr>
        <a:xfrm>
          <a:off x="0" y="0"/>
          <a:ext cx="0" cy="0"/>
          <a:chOff x="0" y="0"/>
          <a:chExt cx="0" cy="0"/>
        </a:xfrm>
      </p:grpSpPr>
      <p:sp>
        <p:nvSpPr>
          <p:cNvPr id="2202" name="Google Shape;2202;p377"/>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03" name="Google Shape;2203;p3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04" name="Google Shape;2204;p377"/>
          <p:cNvPicPr preferRelativeResize="0"/>
          <p:nvPr/>
        </p:nvPicPr>
        <p:blipFill>
          <a:blip r:embed="rId3">
            <a:alphaModFix/>
          </a:blip>
          <a:stretch>
            <a:fillRect/>
          </a:stretch>
        </p:blipFill>
        <p:spPr>
          <a:xfrm>
            <a:off x="8504050" y="4644500"/>
            <a:ext cx="454750" cy="330725"/>
          </a:xfrm>
          <a:prstGeom prst="rect">
            <a:avLst/>
          </a:prstGeom>
          <a:noFill/>
          <a:ln>
            <a:noFill/>
          </a:ln>
        </p:spPr>
      </p:pic>
      <p:sp>
        <p:nvSpPr>
          <p:cNvPr id="2205" name="Google Shape;2205;p377"/>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06" name="Google Shape;2206;p377"/>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re de partie">
  <p:cSld name="TITLE_8">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p39"/>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3" name="Google Shape;18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84" name="Google Shape;184;p39"/>
          <p:cNvPicPr preferRelativeResize="0"/>
          <p:nvPr/>
        </p:nvPicPr>
        <p:blipFill>
          <a:blip r:embed="rId3">
            <a:alphaModFix/>
          </a:blip>
          <a:stretch>
            <a:fillRect/>
          </a:stretch>
        </p:blipFill>
        <p:spPr>
          <a:xfrm>
            <a:off x="8504050" y="4644500"/>
            <a:ext cx="454750" cy="330725"/>
          </a:xfrm>
          <a:prstGeom prst="rect">
            <a:avLst/>
          </a:prstGeom>
          <a:noFill/>
          <a:ln>
            <a:noFill/>
          </a:ln>
        </p:spPr>
      </p:pic>
      <p:sp>
        <p:nvSpPr>
          <p:cNvPr id="185" name="Google Shape;185;p39"/>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6" name="Google Shape;186;p39"/>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2207"/>
        <p:cNvGrpSpPr/>
        <p:nvPr/>
      </p:nvGrpSpPr>
      <p:grpSpPr>
        <a:xfrm>
          <a:off x="0" y="0"/>
          <a:ext cx="0" cy="0"/>
          <a:chOff x="0" y="0"/>
          <a:chExt cx="0" cy="0"/>
        </a:xfrm>
      </p:grpSpPr>
      <p:sp>
        <p:nvSpPr>
          <p:cNvPr id="2208" name="Google Shape;2208;p378"/>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09" name="Google Shape;2209;p3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10" name="Google Shape;2210;p378"/>
          <p:cNvPicPr preferRelativeResize="0"/>
          <p:nvPr/>
        </p:nvPicPr>
        <p:blipFill>
          <a:blip r:embed="rId2">
            <a:alphaModFix/>
          </a:blip>
          <a:stretch>
            <a:fillRect/>
          </a:stretch>
        </p:blipFill>
        <p:spPr>
          <a:xfrm rot="5400000">
            <a:off x="4527237" y="2007662"/>
            <a:ext cx="89525" cy="440750"/>
          </a:xfrm>
          <a:prstGeom prst="rect">
            <a:avLst/>
          </a:prstGeom>
          <a:noFill/>
          <a:ln>
            <a:noFill/>
          </a:ln>
        </p:spPr>
      </p:pic>
      <p:sp>
        <p:nvSpPr>
          <p:cNvPr id="2211" name="Google Shape;2211;p378"/>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blipFill>
          <a:blip r:embed="rId2">
            <a:alphaModFix/>
          </a:blip>
          <a:stretch>
            <a:fillRect/>
          </a:stretch>
        </a:blipFill>
        <a:effectLst/>
      </p:bgPr>
    </p:bg>
    <p:spTree>
      <p:nvGrpSpPr>
        <p:cNvPr id="1" name="Shape 2212"/>
        <p:cNvGrpSpPr/>
        <p:nvPr/>
      </p:nvGrpSpPr>
      <p:grpSpPr>
        <a:xfrm>
          <a:off x="0" y="0"/>
          <a:ext cx="0" cy="0"/>
          <a:chOff x="0" y="0"/>
          <a:chExt cx="0" cy="0"/>
        </a:xfrm>
      </p:grpSpPr>
      <p:sp>
        <p:nvSpPr>
          <p:cNvPr id="2213" name="Google Shape;2213;p379"/>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214" name="Google Shape;2214;p379"/>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2215" name="Google Shape;2215;p3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16"/>
        <p:cNvGrpSpPr/>
        <p:nvPr/>
      </p:nvGrpSpPr>
      <p:grpSpPr>
        <a:xfrm>
          <a:off x="0" y="0"/>
          <a:ext cx="0" cy="0"/>
          <a:chOff x="0" y="0"/>
          <a:chExt cx="0" cy="0"/>
        </a:xfrm>
      </p:grpSpPr>
      <p:sp>
        <p:nvSpPr>
          <p:cNvPr id="2217" name="Google Shape;2217;p3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18" name="Google Shape;2218;p380"/>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219" name="Google Shape;2219;p380"/>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220" name="Google Shape;2220;p380"/>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221" name="Google Shape;2221;p380"/>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22" name="Google Shape;2222;p380"/>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blipFill>
          <a:blip r:embed="rId2">
            <a:alphaModFix/>
          </a:blip>
          <a:stretch>
            <a:fillRect/>
          </a:stretch>
        </a:blipFill>
        <a:effectLst/>
      </p:bgPr>
    </p:bg>
    <p:spTree>
      <p:nvGrpSpPr>
        <p:cNvPr id="1" name="Shape 2223"/>
        <p:cNvGrpSpPr/>
        <p:nvPr/>
      </p:nvGrpSpPr>
      <p:grpSpPr>
        <a:xfrm>
          <a:off x="0" y="0"/>
          <a:ext cx="0" cy="0"/>
          <a:chOff x="0" y="0"/>
          <a:chExt cx="0" cy="0"/>
        </a:xfrm>
      </p:grpSpPr>
      <p:sp>
        <p:nvSpPr>
          <p:cNvPr id="2224" name="Google Shape;2224;p3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25" name="Google Shape;2225;p381"/>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26" name="Google Shape;2226;p381"/>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2227"/>
        <p:cNvGrpSpPr/>
        <p:nvPr/>
      </p:nvGrpSpPr>
      <p:grpSpPr>
        <a:xfrm>
          <a:off x="0" y="0"/>
          <a:ext cx="0" cy="0"/>
          <a:chOff x="0" y="0"/>
          <a:chExt cx="0" cy="0"/>
        </a:xfrm>
      </p:grpSpPr>
      <p:sp>
        <p:nvSpPr>
          <p:cNvPr id="2228" name="Google Shape;2228;p3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29" name="Google Shape;2229;p382"/>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230" name="Google Shape;2230;p382"/>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Titre + schéma 1">
  <p:cSld name="MAIN_POINT">
    <p:bg>
      <p:bgPr>
        <a:blipFill>
          <a:blip r:embed="rId2">
            <a:alphaModFix/>
          </a:blip>
          <a:stretch>
            <a:fillRect/>
          </a:stretch>
        </a:blipFill>
        <a:effectLst/>
      </p:bgPr>
    </p:bg>
    <p:spTree>
      <p:nvGrpSpPr>
        <p:cNvPr id="1" name="Shape 2231"/>
        <p:cNvGrpSpPr/>
        <p:nvPr/>
      </p:nvGrpSpPr>
      <p:grpSpPr>
        <a:xfrm>
          <a:off x="0" y="0"/>
          <a:ext cx="0" cy="0"/>
          <a:chOff x="0" y="0"/>
          <a:chExt cx="0" cy="0"/>
        </a:xfrm>
      </p:grpSpPr>
      <p:sp>
        <p:nvSpPr>
          <p:cNvPr id="2232" name="Google Shape;2232;p3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33" name="Google Shape;2233;p383"/>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itre + schéma 2">
  <p:cSld name="MAIN_POINT_1">
    <p:bg>
      <p:bgPr>
        <a:blipFill>
          <a:blip r:embed="rId2">
            <a:alphaModFix/>
          </a:blip>
          <a:stretch>
            <a:fillRect/>
          </a:stretch>
        </a:blipFill>
        <a:effectLst/>
      </p:bgPr>
    </p:bg>
    <p:spTree>
      <p:nvGrpSpPr>
        <p:cNvPr id="1" name="Shape 2234"/>
        <p:cNvGrpSpPr/>
        <p:nvPr/>
      </p:nvGrpSpPr>
      <p:grpSpPr>
        <a:xfrm>
          <a:off x="0" y="0"/>
          <a:ext cx="0" cy="0"/>
          <a:chOff x="0" y="0"/>
          <a:chExt cx="0" cy="0"/>
        </a:xfrm>
      </p:grpSpPr>
      <p:sp>
        <p:nvSpPr>
          <p:cNvPr id="2235" name="Google Shape;2235;p3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36" name="Google Shape;2236;p384"/>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blipFill>
          <a:blip r:embed="rId2">
            <a:alphaModFix/>
          </a:blip>
          <a:stretch>
            <a:fillRect/>
          </a:stretch>
        </a:blipFill>
        <a:effectLst/>
      </p:bgPr>
    </p:bg>
    <p:spTree>
      <p:nvGrpSpPr>
        <p:cNvPr id="1" name="Shape 2237"/>
        <p:cNvGrpSpPr/>
        <p:nvPr/>
      </p:nvGrpSpPr>
      <p:grpSpPr>
        <a:xfrm>
          <a:off x="0" y="0"/>
          <a:ext cx="0" cy="0"/>
          <a:chOff x="0" y="0"/>
          <a:chExt cx="0" cy="0"/>
        </a:xfrm>
      </p:grpSpPr>
      <p:sp>
        <p:nvSpPr>
          <p:cNvPr id="2238" name="Google Shape;2238;p3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39" name="Google Shape;2239;p385"/>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blipFill>
          <a:blip r:embed="rId2">
            <a:alphaModFix/>
          </a:blip>
          <a:stretch>
            <a:fillRect/>
          </a:stretch>
        </a:blipFill>
        <a:effectLst/>
      </p:bgPr>
    </p:bg>
    <p:spTree>
      <p:nvGrpSpPr>
        <p:cNvPr id="1" name="Shape 2240"/>
        <p:cNvGrpSpPr/>
        <p:nvPr/>
      </p:nvGrpSpPr>
      <p:grpSpPr>
        <a:xfrm>
          <a:off x="0" y="0"/>
          <a:ext cx="0" cy="0"/>
          <a:chOff x="0" y="0"/>
          <a:chExt cx="0" cy="0"/>
        </a:xfrm>
      </p:grpSpPr>
      <p:sp>
        <p:nvSpPr>
          <p:cNvPr id="2241" name="Google Shape;2241;p3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42" name="Google Shape;2242;p386"/>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43" name="Google Shape;2243;p386"/>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2244"/>
        <p:cNvGrpSpPr/>
        <p:nvPr/>
      </p:nvGrpSpPr>
      <p:grpSpPr>
        <a:xfrm>
          <a:off x="0" y="0"/>
          <a:ext cx="0" cy="0"/>
          <a:chOff x="0" y="0"/>
          <a:chExt cx="0" cy="0"/>
        </a:xfrm>
      </p:grpSpPr>
      <p:sp>
        <p:nvSpPr>
          <p:cNvPr id="2245" name="Google Shape;2245;p3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187"/>
        <p:cNvGrpSpPr/>
        <p:nvPr/>
      </p:nvGrpSpPr>
      <p:grpSpPr>
        <a:xfrm>
          <a:off x="0" y="0"/>
          <a:ext cx="0" cy="0"/>
          <a:chOff x="0" y="0"/>
          <a:chExt cx="0" cy="0"/>
        </a:xfrm>
      </p:grpSpPr>
      <p:sp>
        <p:nvSpPr>
          <p:cNvPr id="188" name="Google Shape;188;p40"/>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9" name="Google Shape;18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190" name="Google Shape;190;p40"/>
          <p:cNvPicPr preferRelativeResize="0"/>
          <p:nvPr/>
        </p:nvPicPr>
        <p:blipFill>
          <a:blip r:embed="rId2">
            <a:alphaModFix/>
          </a:blip>
          <a:stretch>
            <a:fillRect/>
          </a:stretch>
        </p:blipFill>
        <p:spPr>
          <a:xfrm rot="5400000">
            <a:off x="4527237" y="2007662"/>
            <a:ext cx="89525" cy="440750"/>
          </a:xfrm>
          <a:prstGeom prst="rect">
            <a:avLst/>
          </a:prstGeom>
          <a:noFill/>
          <a:ln>
            <a:noFill/>
          </a:ln>
        </p:spPr>
      </p:pic>
      <p:sp>
        <p:nvSpPr>
          <p:cNvPr id="191" name="Google Shape;191;p40"/>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Slide de fin ">
  <p:cSld name="SECTION_TITLE_AND_DESCRIPTION_2">
    <p:bg>
      <p:bgPr>
        <a:solidFill>
          <a:schemeClr val="accent5"/>
        </a:solidFill>
        <a:effectLst/>
      </p:bgPr>
    </p:bg>
    <p:spTree>
      <p:nvGrpSpPr>
        <p:cNvPr id="1" name="Shape 2246"/>
        <p:cNvGrpSpPr/>
        <p:nvPr/>
      </p:nvGrpSpPr>
      <p:grpSpPr>
        <a:xfrm>
          <a:off x="0" y="0"/>
          <a:ext cx="0" cy="0"/>
          <a:chOff x="0" y="0"/>
          <a:chExt cx="0" cy="0"/>
        </a:xfrm>
      </p:grpSpPr>
      <p:sp>
        <p:nvSpPr>
          <p:cNvPr id="2247" name="Google Shape;2247;p3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48" name="Google Shape;2248;p388"/>
          <p:cNvPicPr preferRelativeResize="0"/>
          <p:nvPr/>
        </p:nvPicPr>
        <p:blipFill>
          <a:blip r:embed="rId2">
            <a:alphaModFix/>
          </a:blip>
          <a:stretch>
            <a:fillRect/>
          </a:stretch>
        </p:blipFill>
        <p:spPr>
          <a:xfrm>
            <a:off x="2689512" y="1962325"/>
            <a:ext cx="3764977" cy="1218849"/>
          </a:xfrm>
          <a:prstGeom prst="rect">
            <a:avLst/>
          </a:prstGeom>
          <a:noFill/>
          <a:ln>
            <a:noFill/>
          </a:ln>
        </p:spPr>
      </p:pic>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Idée + image 1">
  <p:cSld name="SECTION_TITLE_AND_DESCRIPTION_1">
    <p:spTree>
      <p:nvGrpSpPr>
        <p:cNvPr id="1" name="Shape 2249"/>
        <p:cNvGrpSpPr/>
        <p:nvPr/>
      </p:nvGrpSpPr>
      <p:grpSpPr>
        <a:xfrm>
          <a:off x="0" y="0"/>
          <a:ext cx="0" cy="0"/>
          <a:chOff x="0" y="0"/>
          <a:chExt cx="0" cy="0"/>
        </a:xfrm>
      </p:grpSpPr>
      <p:sp>
        <p:nvSpPr>
          <p:cNvPr id="2250" name="Google Shape;2250;p3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51" name="Google Shape;2251;p389"/>
          <p:cNvPicPr preferRelativeResize="0"/>
          <p:nvPr/>
        </p:nvPicPr>
        <p:blipFill rotWithShape="1">
          <a:blip r:embed="rId2">
            <a:alphaModFix/>
          </a:blip>
          <a:srcRect b="15682"/>
          <a:stretch/>
        </p:blipFill>
        <p:spPr>
          <a:xfrm>
            <a:off x="0" y="0"/>
            <a:ext cx="9144000" cy="5143499"/>
          </a:xfrm>
          <a:prstGeom prst="rect">
            <a:avLst/>
          </a:prstGeom>
          <a:noFill/>
          <a:ln>
            <a:noFill/>
          </a:ln>
        </p:spPr>
      </p:pic>
      <p:sp>
        <p:nvSpPr>
          <p:cNvPr id="2252" name="Google Shape;2252;p389"/>
          <p:cNvSpPr/>
          <p:nvPr/>
        </p:nvSpPr>
        <p:spPr>
          <a:xfrm>
            <a:off x="455425" y="670675"/>
            <a:ext cx="3810000" cy="13497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2253" name="Google Shape;2253;p389"/>
          <p:cNvSpPr txBox="1">
            <a:spLocks noGrp="1"/>
          </p:cNvSpPr>
          <p:nvPr>
            <p:ph type="title"/>
          </p:nvPr>
        </p:nvSpPr>
        <p:spPr>
          <a:xfrm>
            <a:off x="642500" y="819625"/>
            <a:ext cx="3349500" cy="105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Idée + image 2">
  <p:cSld name="SECTION_TITLE_AND_DESCRIPTION_1_1_1">
    <p:spTree>
      <p:nvGrpSpPr>
        <p:cNvPr id="1" name="Shape 2254"/>
        <p:cNvGrpSpPr/>
        <p:nvPr/>
      </p:nvGrpSpPr>
      <p:grpSpPr>
        <a:xfrm>
          <a:off x="0" y="0"/>
          <a:ext cx="0" cy="0"/>
          <a:chOff x="0" y="0"/>
          <a:chExt cx="0" cy="0"/>
        </a:xfrm>
      </p:grpSpPr>
      <p:sp>
        <p:nvSpPr>
          <p:cNvPr id="2255" name="Google Shape;2255;p3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56" name="Google Shape;2256;p390"/>
          <p:cNvPicPr preferRelativeResize="0"/>
          <p:nvPr/>
        </p:nvPicPr>
        <p:blipFill rotWithShape="1">
          <a:blip r:embed="rId2">
            <a:alphaModFix/>
          </a:blip>
          <a:srcRect t="7813" b="7813"/>
          <a:stretch/>
        </p:blipFill>
        <p:spPr>
          <a:xfrm>
            <a:off x="0" y="0"/>
            <a:ext cx="9143997" cy="5142245"/>
          </a:xfrm>
          <a:prstGeom prst="rect">
            <a:avLst/>
          </a:prstGeom>
          <a:noFill/>
          <a:ln>
            <a:noFill/>
          </a:ln>
        </p:spPr>
      </p:pic>
      <p:sp>
        <p:nvSpPr>
          <p:cNvPr id="2257" name="Google Shape;2257;p390"/>
          <p:cNvSpPr/>
          <p:nvPr/>
        </p:nvSpPr>
        <p:spPr>
          <a:xfrm>
            <a:off x="455425" y="1896275"/>
            <a:ext cx="3810000" cy="1349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2258" name="Google Shape;2258;p390"/>
          <p:cNvSpPr txBox="1">
            <a:spLocks noGrp="1"/>
          </p:cNvSpPr>
          <p:nvPr>
            <p:ph type="title"/>
          </p:nvPr>
        </p:nvSpPr>
        <p:spPr>
          <a:xfrm>
            <a:off x="612100" y="21722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Idée + image 3">
  <p:cSld name="SECTION_TITLE_AND_DESCRIPTION_1_1_1_1">
    <p:spTree>
      <p:nvGrpSpPr>
        <p:cNvPr id="1" name="Shape 2259"/>
        <p:cNvGrpSpPr/>
        <p:nvPr/>
      </p:nvGrpSpPr>
      <p:grpSpPr>
        <a:xfrm>
          <a:off x="0" y="0"/>
          <a:ext cx="0" cy="0"/>
          <a:chOff x="0" y="0"/>
          <a:chExt cx="0" cy="0"/>
        </a:xfrm>
      </p:grpSpPr>
      <p:pic>
        <p:nvPicPr>
          <p:cNvPr id="2260" name="Google Shape;2260;p391"/>
          <p:cNvPicPr preferRelativeResize="0"/>
          <p:nvPr/>
        </p:nvPicPr>
        <p:blipFill rotWithShape="1">
          <a:blip r:embed="rId2">
            <a:alphaModFix/>
          </a:blip>
          <a:srcRect t="7813" b="7813"/>
          <a:stretch/>
        </p:blipFill>
        <p:spPr>
          <a:xfrm>
            <a:off x="0" y="0"/>
            <a:ext cx="9143997" cy="5142245"/>
          </a:xfrm>
          <a:prstGeom prst="rect">
            <a:avLst/>
          </a:prstGeom>
          <a:noFill/>
          <a:ln>
            <a:noFill/>
          </a:ln>
        </p:spPr>
      </p:pic>
      <p:sp>
        <p:nvSpPr>
          <p:cNvPr id="2261" name="Google Shape;2261;p391"/>
          <p:cNvSpPr/>
          <p:nvPr/>
        </p:nvSpPr>
        <p:spPr>
          <a:xfrm>
            <a:off x="455425" y="670675"/>
            <a:ext cx="3810000" cy="13497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2262" name="Google Shape;2262;p391"/>
          <p:cNvSpPr txBox="1">
            <a:spLocks noGrp="1"/>
          </p:cNvSpPr>
          <p:nvPr>
            <p:ph type="title"/>
          </p:nvPr>
        </p:nvSpPr>
        <p:spPr>
          <a:xfrm>
            <a:off x="612100" y="9530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Idée + image 4">
  <p:cSld name="SECTION_TITLE_AND_DESCRIPTION_1_1_1_1_1">
    <p:spTree>
      <p:nvGrpSpPr>
        <p:cNvPr id="1" name="Shape 2263"/>
        <p:cNvGrpSpPr/>
        <p:nvPr/>
      </p:nvGrpSpPr>
      <p:grpSpPr>
        <a:xfrm>
          <a:off x="0" y="0"/>
          <a:ext cx="0" cy="0"/>
          <a:chOff x="0" y="0"/>
          <a:chExt cx="0" cy="0"/>
        </a:xfrm>
      </p:grpSpPr>
      <p:sp>
        <p:nvSpPr>
          <p:cNvPr id="2264" name="Google Shape;2264;p3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65" name="Google Shape;2265;p392"/>
          <p:cNvPicPr preferRelativeResize="0"/>
          <p:nvPr/>
        </p:nvPicPr>
        <p:blipFill rotWithShape="1">
          <a:blip r:embed="rId2">
            <a:alphaModFix/>
          </a:blip>
          <a:srcRect t="7813" b="7813"/>
          <a:stretch/>
        </p:blipFill>
        <p:spPr>
          <a:xfrm>
            <a:off x="0" y="0"/>
            <a:ext cx="9143997" cy="5142245"/>
          </a:xfrm>
          <a:prstGeom prst="rect">
            <a:avLst/>
          </a:prstGeom>
          <a:noFill/>
          <a:ln>
            <a:noFill/>
          </a:ln>
        </p:spPr>
      </p:pic>
      <p:sp>
        <p:nvSpPr>
          <p:cNvPr id="2266" name="Google Shape;2266;p392"/>
          <p:cNvSpPr/>
          <p:nvPr/>
        </p:nvSpPr>
        <p:spPr>
          <a:xfrm>
            <a:off x="455425" y="670675"/>
            <a:ext cx="3810000" cy="13497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2"/>
              </a:solidFill>
              <a:latin typeface="Poppins ExtraBold"/>
              <a:ea typeface="Poppins ExtraBold"/>
              <a:cs typeface="Poppins ExtraBold"/>
              <a:sym typeface="Poppins ExtraBold"/>
            </a:endParaRPr>
          </a:p>
        </p:txBody>
      </p:sp>
      <p:sp>
        <p:nvSpPr>
          <p:cNvPr id="2267" name="Google Shape;2267;p392"/>
          <p:cNvSpPr txBox="1">
            <a:spLocks noGrp="1"/>
          </p:cNvSpPr>
          <p:nvPr>
            <p:ph type="title"/>
          </p:nvPr>
        </p:nvSpPr>
        <p:spPr>
          <a:xfrm>
            <a:off x="612100" y="9530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2pPr>
            <a:lvl3pPr lvl="2"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3pPr>
            <a:lvl4pPr lvl="3"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4pPr>
            <a:lvl5pPr lvl="4"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5pPr>
            <a:lvl6pPr lvl="5"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6pPr>
            <a:lvl7pPr lvl="6"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7pPr>
            <a:lvl8pPr lvl="7"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8pPr>
            <a:lvl9pPr lvl="8"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Idée forte 2">
  <p:cSld name="CAPTION_ONLY">
    <p:bg>
      <p:bgPr>
        <a:blipFill>
          <a:blip r:embed="rId2">
            <a:alphaModFix/>
          </a:blip>
          <a:stretch>
            <a:fillRect/>
          </a:stretch>
        </a:blipFill>
        <a:effectLst/>
      </p:bgPr>
    </p:bg>
    <p:spTree>
      <p:nvGrpSpPr>
        <p:cNvPr id="1" name="Shape 2268"/>
        <p:cNvGrpSpPr/>
        <p:nvPr/>
      </p:nvGrpSpPr>
      <p:grpSpPr>
        <a:xfrm>
          <a:off x="0" y="0"/>
          <a:ext cx="0" cy="0"/>
          <a:chOff x="0" y="0"/>
          <a:chExt cx="0" cy="0"/>
        </a:xfrm>
      </p:grpSpPr>
      <p:sp>
        <p:nvSpPr>
          <p:cNvPr id="2269" name="Google Shape;2269;p3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70" name="Google Shape;2270;p393"/>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71" name="Google Shape;2271;p393"/>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2272"/>
        <p:cNvGrpSpPr/>
        <p:nvPr/>
      </p:nvGrpSpPr>
      <p:grpSpPr>
        <a:xfrm>
          <a:off x="0" y="0"/>
          <a:ext cx="0" cy="0"/>
          <a:chOff x="0" y="0"/>
          <a:chExt cx="0" cy="0"/>
        </a:xfrm>
      </p:grpSpPr>
      <p:sp>
        <p:nvSpPr>
          <p:cNvPr id="2273" name="Google Shape;2273;p3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74" name="Google Shape;2274;p394"/>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275" name="Google Shape;2275;p394"/>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276" name="Google Shape;2276;p394"/>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77" name="Google Shape;2277;p394"/>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278" name="Google Shape;2278;p394"/>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Mise en page personnalisée 2">
  <p:cSld name="CUSTOM_3_2">
    <p:spTree>
      <p:nvGrpSpPr>
        <p:cNvPr id="1" name="Shape 2279"/>
        <p:cNvGrpSpPr/>
        <p:nvPr/>
      </p:nvGrpSpPr>
      <p:grpSpPr>
        <a:xfrm>
          <a:off x="0" y="0"/>
          <a:ext cx="0" cy="0"/>
          <a:chOff x="0" y="0"/>
          <a:chExt cx="0" cy="0"/>
        </a:xfrm>
      </p:grpSpPr>
      <p:pic>
        <p:nvPicPr>
          <p:cNvPr id="2280" name="Google Shape;2280;p395"/>
          <p:cNvPicPr preferRelativeResize="0"/>
          <p:nvPr/>
        </p:nvPicPr>
        <p:blipFill>
          <a:blip r:embed="rId2">
            <a:alphaModFix/>
          </a:blip>
          <a:stretch>
            <a:fillRect/>
          </a:stretch>
        </p:blipFill>
        <p:spPr>
          <a:xfrm>
            <a:off x="0" y="0"/>
            <a:ext cx="9063450" cy="473300"/>
          </a:xfrm>
          <a:prstGeom prst="rect">
            <a:avLst/>
          </a:prstGeom>
          <a:noFill/>
          <a:ln>
            <a:noFill/>
          </a:ln>
        </p:spPr>
      </p:pic>
      <p:sp>
        <p:nvSpPr>
          <p:cNvPr id="2281" name="Google Shape;2281;p39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Font typeface="Poppins ExtraBold"/>
              <a:buNone/>
              <a:defRPr sz="16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2282" name="Google Shape;2282;p395"/>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2283" name="Google Shape;2283;p395"/>
          <p:cNvSpPr txBox="1">
            <a:spLocks noGrp="1"/>
          </p:cNvSpPr>
          <p:nvPr>
            <p:ph type="title" idx="2"/>
          </p:nvPr>
        </p:nvSpPr>
        <p:spPr>
          <a:xfrm>
            <a:off x="6560800" y="1507175"/>
            <a:ext cx="2461200" cy="2861100"/>
          </a:xfrm>
          <a:prstGeom prst="rect">
            <a:avLst/>
          </a:prstGeom>
          <a:solidFill>
            <a:srgbClr val="5811E7"/>
          </a:solidFill>
        </p:spPr>
        <p:txBody>
          <a:bodyPr spcFirstLastPara="1" wrap="square" lIns="270000" tIns="342000" rIns="270000" bIns="342000" anchor="t" anchorCtr="0">
            <a:spAutoFit/>
          </a:bodyPr>
          <a:lstStyle>
            <a:lvl1pPr lvl="0" rtl="0">
              <a:spcBef>
                <a:spcPts val="0"/>
              </a:spcBef>
              <a:spcAft>
                <a:spcPts val="0"/>
              </a:spcAft>
              <a:buClr>
                <a:schemeClr val="lt1"/>
              </a:buClr>
              <a:buSzPts val="1300"/>
              <a:buFont typeface="Poppins ExtraBold"/>
              <a:buNone/>
              <a:defRPr sz="13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
        <p:nvSpPr>
          <p:cNvPr id="2284" name="Google Shape;2284;p395"/>
          <p:cNvSpPr txBox="1">
            <a:spLocks noGrp="1"/>
          </p:cNvSpPr>
          <p:nvPr>
            <p:ph type="title" idx="3"/>
          </p:nvPr>
        </p:nvSpPr>
        <p:spPr>
          <a:xfrm>
            <a:off x="273800" y="4772625"/>
            <a:ext cx="8520600" cy="338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000" b="0" i="1">
                <a:solidFill>
                  <a:srgbClr val="310586"/>
                </a:solidFill>
                <a:latin typeface="Montserrat"/>
                <a:ea typeface="Montserrat"/>
                <a:cs typeface="Montserrat"/>
                <a:sym typeface="Montserrat"/>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2289"/>
        <p:cNvGrpSpPr/>
        <p:nvPr/>
      </p:nvGrpSpPr>
      <p:grpSpPr>
        <a:xfrm>
          <a:off x="0" y="0"/>
          <a:ext cx="0" cy="0"/>
          <a:chOff x="0" y="0"/>
          <a:chExt cx="0" cy="0"/>
        </a:xfrm>
      </p:grpSpPr>
      <p:sp>
        <p:nvSpPr>
          <p:cNvPr id="2290" name="Google Shape;2290;p3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91" name="Google Shape;2291;p397"/>
          <p:cNvSpPr/>
          <p:nvPr/>
        </p:nvSpPr>
        <p:spPr>
          <a:xfrm>
            <a:off x="886425" y="581849"/>
            <a:ext cx="1581947" cy="512124"/>
          </a:xfrm>
          <a:prstGeom prst="rect">
            <a:avLst/>
          </a:prstGeom>
          <a:noFill/>
          <a:ln>
            <a:noFill/>
          </a:ln>
        </p:spPr>
      </p:sp>
      <p:sp>
        <p:nvSpPr>
          <p:cNvPr id="2292" name="Google Shape;2292;p397"/>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2293" name="Google Shape;2293;p397"/>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294" name="Google Shape;2294;p397"/>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295" name="Google Shape;2295;p397"/>
          <p:cNvSpPr/>
          <p:nvPr/>
        </p:nvSpPr>
        <p:spPr>
          <a:xfrm rot="5400000">
            <a:off x="5590750" y="3318530"/>
            <a:ext cx="594050" cy="161550"/>
          </a:xfrm>
          <a:prstGeom prst="rect">
            <a:avLst/>
          </a:prstGeom>
          <a:noFill/>
          <a:ln>
            <a:noFill/>
          </a:ln>
        </p:spPr>
      </p:sp>
      <p:sp>
        <p:nvSpPr>
          <p:cNvPr id="2296" name="Google Shape;2296;p397"/>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noFill/>
        <a:effectLst/>
      </p:bgPr>
    </p:bg>
    <p:spTree>
      <p:nvGrpSpPr>
        <p:cNvPr id="1" name="Shape 2297"/>
        <p:cNvGrpSpPr/>
        <p:nvPr/>
      </p:nvGrpSpPr>
      <p:grpSpPr>
        <a:xfrm>
          <a:off x="0" y="0"/>
          <a:ext cx="0" cy="0"/>
          <a:chOff x="0" y="0"/>
          <a:chExt cx="0" cy="0"/>
        </a:xfrm>
      </p:grpSpPr>
      <p:sp>
        <p:nvSpPr>
          <p:cNvPr id="2298" name="Google Shape;2298;p3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41"/>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94" name="Google Shape;194;p41"/>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95" name="Google Shape;19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Texte + idée">
  <p:cSld name="BLANK_1">
    <p:bg>
      <p:bgPr>
        <a:noFill/>
        <a:effectLst/>
      </p:bgPr>
    </p:bg>
    <p:spTree>
      <p:nvGrpSpPr>
        <p:cNvPr id="1" name="Shape 2299"/>
        <p:cNvGrpSpPr/>
        <p:nvPr/>
      </p:nvGrpSpPr>
      <p:grpSpPr>
        <a:xfrm>
          <a:off x="0" y="0"/>
          <a:ext cx="0" cy="0"/>
          <a:chOff x="0" y="0"/>
          <a:chExt cx="0" cy="0"/>
        </a:xfrm>
      </p:grpSpPr>
      <p:sp>
        <p:nvSpPr>
          <p:cNvPr id="2300" name="Google Shape;2300;p3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01" name="Google Shape;2301;p399"/>
          <p:cNvSpPr/>
          <p:nvPr/>
        </p:nvSpPr>
        <p:spPr>
          <a:xfrm>
            <a:off x="5134750" y="1936475"/>
            <a:ext cx="2945100" cy="2162400"/>
          </a:xfrm>
          <a:prstGeom prst="roundRect">
            <a:avLst>
              <a:gd name="adj" fmla="val 1424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2302" name="Google Shape;2302;p399"/>
          <p:cNvSpPr txBox="1">
            <a:spLocks noGrp="1"/>
          </p:cNvSpPr>
          <p:nvPr>
            <p:ph type="title"/>
          </p:nvPr>
        </p:nvSpPr>
        <p:spPr>
          <a:xfrm>
            <a:off x="345900" y="574925"/>
            <a:ext cx="83706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03" name="Google Shape;2303;p399"/>
          <p:cNvSpPr txBox="1">
            <a:spLocks noGrp="1"/>
          </p:cNvSpPr>
          <p:nvPr>
            <p:ph type="body" idx="1"/>
          </p:nvPr>
        </p:nvSpPr>
        <p:spPr>
          <a:xfrm>
            <a:off x="699450" y="1990675"/>
            <a:ext cx="3351900" cy="116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304" name="Google Shape;2304;p399"/>
          <p:cNvSpPr txBox="1">
            <a:spLocks noGrp="1"/>
          </p:cNvSpPr>
          <p:nvPr>
            <p:ph type="body" idx="2"/>
          </p:nvPr>
        </p:nvSpPr>
        <p:spPr>
          <a:xfrm>
            <a:off x="5403400" y="2435975"/>
            <a:ext cx="2407800" cy="1163400"/>
          </a:xfrm>
          <a:prstGeom prst="rect">
            <a:avLst/>
          </a:prstGeom>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None/>
              <a:defRPr b="1">
                <a:solidFill>
                  <a:schemeClr val="lt1"/>
                </a:solidFill>
              </a:defRPr>
            </a:lvl1pPr>
            <a:lvl2pPr marL="914400" lvl="1" indent="-304800" rtl="0">
              <a:spcBef>
                <a:spcPts val="0"/>
              </a:spcBef>
              <a:spcAft>
                <a:spcPts val="0"/>
              </a:spcAft>
              <a:buClr>
                <a:schemeClr val="lt1"/>
              </a:buClr>
              <a:buSzPts val="1200"/>
              <a:buChar char="○"/>
              <a:defRPr b="1">
                <a:solidFill>
                  <a:schemeClr val="lt1"/>
                </a:solidFill>
              </a:defRPr>
            </a:lvl2pPr>
            <a:lvl3pPr marL="1371600" lvl="2" indent="-298450" rtl="0">
              <a:spcBef>
                <a:spcPts val="1600"/>
              </a:spcBef>
              <a:spcAft>
                <a:spcPts val="0"/>
              </a:spcAft>
              <a:buClr>
                <a:schemeClr val="lt1"/>
              </a:buClr>
              <a:buSzPts val="1100"/>
              <a:buChar char="■"/>
              <a:defRPr b="1">
                <a:solidFill>
                  <a:schemeClr val="lt1"/>
                </a:solidFill>
              </a:defRPr>
            </a:lvl3pPr>
            <a:lvl4pPr marL="1828800" lvl="3" indent="-298450" rtl="0">
              <a:spcBef>
                <a:spcPts val="1600"/>
              </a:spcBef>
              <a:spcAft>
                <a:spcPts val="0"/>
              </a:spcAft>
              <a:buClr>
                <a:schemeClr val="lt1"/>
              </a:buClr>
              <a:buSzPts val="1100"/>
              <a:buChar char="●"/>
              <a:defRPr b="1">
                <a:solidFill>
                  <a:schemeClr val="lt1"/>
                </a:solidFill>
              </a:defRPr>
            </a:lvl4pPr>
            <a:lvl5pPr marL="2286000" lvl="4" indent="-298450" rtl="0">
              <a:spcBef>
                <a:spcPts val="1600"/>
              </a:spcBef>
              <a:spcAft>
                <a:spcPts val="0"/>
              </a:spcAft>
              <a:buClr>
                <a:schemeClr val="lt1"/>
              </a:buClr>
              <a:buSzPts val="1100"/>
              <a:buChar char="○"/>
              <a:defRPr b="1">
                <a:solidFill>
                  <a:schemeClr val="lt1"/>
                </a:solidFill>
              </a:defRPr>
            </a:lvl5pPr>
            <a:lvl6pPr marL="2743200" lvl="5" indent="-298450" rtl="0">
              <a:spcBef>
                <a:spcPts val="1600"/>
              </a:spcBef>
              <a:spcAft>
                <a:spcPts val="0"/>
              </a:spcAft>
              <a:buClr>
                <a:schemeClr val="lt1"/>
              </a:buClr>
              <a:buSzPts val="1100"/>
              <a:buChar char="■"/>
              <a:defRPr b="1">
                <a:solidFill>
                  <a:schemeClr val="lt1"/>
                </a:solidFill>
              </a:defRPr>
            </a:lvl6pPr>
            <a:lvl7pPr marL="3200400" lvl="6" indent="-298450" rtl="0">
              <a:spcBef>
                <a:spcPts val="1600"/>
              </a:spcBef>
              <a:spcAft>
                <a:spcPts val="0"/>
              </a:spcAft>
              <a:buClr>
                <a:schemeClr val="lt1"/>
              </a:buClr>
              <a:buSzPts val="1100"/>
              <a:buChar char="●"/>
              <a:defRPr b="1">
                <a:solidFill>
                  <a:schemeClr val="lt1"/>
                </a:solidFill>
              </a:defRPr>
            </a:lvl7pPr>
            <a:lvl8pPr marL="3657600" lvl="7" indent="-298450" rtl="0">
              <a:spcBef>
                <a:spcPts val="1600"/>
              </a:spcBef>
              <a:spcAft>
                <a:spcPts val="0"/>
              </a:spcAft>
              <a:buClr>
                <a:schemeClr val="lt1"/>
              </a:buClr>
              <a:buSzPts val="1100"/>
              <a:buChar char="○"/>
              <a:defRPr b="1">
                <a:solidFill>
                  <a:schemeClr val="lt1"/>
                </a:solidFill>
              </a:defRPr>
            </a:lvl8pPr>
            <a:lvl9pPr marL="4114800" lvl="8" indent="-298450" rtl="0">
              <a:spcBef>
                <a:spcPts val="1600"/>
              </a:spcBef>
              <a:spcAft>
                <a:spcPts val="1600"/>
              </a:spcAft>
              <a:buClr>
                <a:schemeClr val="lt1"/>
              </a:buClr>
              <a:buSzPts val="1100"/>
              <a:buChar char="■"/>
              <a:defRPr b="1">
                <a:solidFill>
                  <a:schemeClr val="lt1"/>
                </a:solidFill>
              </a:defRPr>
            </a:lvl9pPr>
          </a:lstStyle>
          <a:p>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texte+visuel avec rappel partie en cours">
  <p:cSld name="TITLE_AND_BODY_8">
    <p:spTree>
      <p:nvGrpSpPr>
        <p:cNvPr id="1" name="Shape 2305"/>
        <p:cNvGrpSpPr/>
        <p:nvPr/>
      </p:nvGrpSpPr>
      <p:grpSpPr>
        <a:xfrm>
          <a:off x="0" y="0"/>
          <a:ext cx="0" cy="0"/>
          <a:chOff x="0" y="0"/>
          <a:chExt cx="0" cy="0"/>
        </a:xfrm>
      </p:grpSpPr>
      <p:sp>
        <p:nvSpPr>
          <p:cNvPr id="2306" name="Google Shape;2306;p4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07" name="Google Shape;2307;p400"/>
          <p:cNvSpPr/>
          <p:nvPr/>
        </p:nvSpPr>
        <p:spPr>
          <a:xfrm>
            <a:off x="86500" y="61300"/>
            <a:ext cx="887204" cy="619450"/>
          </a:xfrm>
          <a:prstGeom prst="rect">
            <a:avLst/>
          </a:prstGeom>
          <a:noFill/>
          <a:ln>
            <a:noFill/>
          </a:ln>
        </p:spPr>
      </p:sp>
      <p:sp>
        <p:nvSpPr>
          <p:cNvPr id="2308" name="Google Shape;2308;p400"/>
          <p:cNvSpPr/>
          <p:nvPr/>
        </p:nvSpPr>
        <p:spPr>
          <a:xfrm>
            <a:off x="-245875" y="0"/>
            <a:ext cx="8907000" cy="489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sz="1200">
              <a:solidFill>
                <a:schemeClr val="lt1"/>
              </a:solidFill>
              <a:latin typeface="Poppins ExtraBold"/>
              <a:ea typeface="Poppins ExtraBold"/>
              <a:cs typeface="Poppins ExtraBold"/>
              <a:sym typeface="Poppins ExtraBold"/>
            </a:endParaRPr>
          </a:p>
        </p:txBody>
      </p:sp>
      <p:sp>
        <p:nvSpPr>
          <p:cNvPr id="2309" name="Google Shape;2309;p400"/>
          <p:cNvSpPr txBox="1">
            <a:spLocks noGrp="1"/>
          </p:cNvSpPr>
          <p:nvPr>
            <p:ph type="title"/>
          </p:nvPr>
        </p:nvSpPr>
        <p:spPr>
          <a:xfrm>
            <a:off x="345900" y="1678925"/>
            <a:ext cx="84522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10" name="Google Shape;2310;p400"/>
          <p:cNvSpPr txBox="1">
            <a:spLocks noGrp="1"/>
          </p:cNvSpPr>
          <p:nvPr>
            <p:ph type="title" idx="2"/>
          </p:nvPr>
        </p:nvSpPr>
        <p:spPr>
          <a:xfrm>
            <a:off x="1497975" y="2578225"/>
            <a:ext cx="59250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11" name="Google Shape;2311;p400"/>
          <p:cNvSpPr txBox="1">
            <a:spLocks noGrp="1"/>
          </p:cNvSpPr>
          <p:nvPr>
            <p:ph type="title" idx="3"/>
          </p:nvPr>
        </p:nvSpPr>
        <p:spPr>
          <a:xfrm>
            <a:off x="291050" y="57000"/>
            <a:ext cx="4168200" cy="316800"/>
          </a:xfrm>
          <a:prstGeom prst="rect">
            <a:avLst/>
          </a:prstGeom>
          <a:solidFill>
            <a:schemeClr val="dk2"/>
          </a:solidFill>
        </p:spPr>
        <p:txBody>
          <a:bodyPr spcFirstLastPara="1" wrap="square" lIns="91425" tIns="91425" rIns="91425" bIns="91425" anchor="t" anchorCtr="0">
            <a:noAutofit/>
          </a:bodyPr>
          <a:lstStyle>
            <a:lvl1pPr marL="0" marR="0" lvl="0" indent="0" rtl="0">
              <a:lnSpc>
                <a:spcPct val="100000"/>
              </a:lnSpc>
              <a:spcBef>
                <a:spcPts val="0"/>
              </a:spcBef>
              <a:spcAft>
                <a:spcPts val="0"/>
              </a:spcAft>
              <a:buNone/>
              <a:defRPr sz="12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Titre de partie">
  <p:cSld name="TITLE_8">
    <p:bg>
      <p:bgPr>
        <a:noFill/>
        <a:effectLst/>
      </p:bgPr>
    </p:bg>
    <p:spTree>
      <p:nvGrpSpPr>
        <p:cNvPr id="1" name="Shape 2312"/>
        <p:cNvGrpSpPr/>
        <p:nvPr/>
      </p:nvGrpSpPr>
      <p:grpSpPr>
        <a:xfrm>
          <a:off x="0" y="0"/>
          <a:ext cx="0" cy="0"/>
          <a:chOff x="0" y="0"/>
          <a:chExt cx="0" cy="0"/>
        </a:xfrm>
      </p:grpSpPr>
      <p:sp>
        <p:nvSpPr>
          <p:cNvPr id="2313" name="Google Shape;2313;p401"/>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14" name="Google Shape;2314;p4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15" name="Google Shape;2315;p401"/>
          <p:cNvSpPr/>
          <p:nvPr/>
        </p:nvSpPr>
        <p:spPr>
          <a:xfrm>
            <a:off x="8504050" y="4644500"/>
            <a:ext cx="454750" cy="330725"/>
          </a:xfrm>
          <a:prstGeom prst="rect">
            <a:avLst/>
          </a:prstGeom>
          <a:noFill/>
          <a:ln>
            <a:noFill/>
          </a:ln>
        </p:spPr>
      </p:sp>
      <p:sp>
        <p:nvSpPr>
          <p:cNvPr id="2316" name="Google Shape;2316;p401"/>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17" name="Google Shape;2317;p401"/>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2318"/>
        <p:cNvGrpSpPr/>
        <p:nvPr/>
      </p:nvGrpSpPr>
      <p:grpSpPr>
        <a:xfrm>
          <a:off x="0" y="0"/>
          <a:ext cx="0" cy="0"/>
          <a:chOff x="0" y="0"/>
          <a:chExt cx="0" cy="0"/>
        </a:xfrm>
      </p:grpSpPr>
      <p:sp>
        <p:nvSpPr>
          <p:cNvPr id="2319" name="Google Shape;2319;p402"/>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20" name="Google Shape;2320;p4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21" name="Google Shape;2321;p402"/>
          <p:cNvSpPr/>
          <p:nvPr/>
        </p:nvSpPr>
        <p:spPr>
          <a:xfrm rot="5400000">
            <a:off x="4527237" y="2007662"/>
            <a:ext cx="89525" cy="440750"/>
          </a:xfrm>
          <a:prstGeom prst="rect">
            <a:avLst/>
          </a:prstGeom>
          <a:noFill/>
          <a:ln>
            <a:noFill/>
          </a:ln>
        </p:spPr>
      </p:sp>
      <p:sp>
        <p:nvSpPr>
          <p:cNvPr id="2322" name="Google Shape;2322;p402"/>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noFill/>
        <a:effectLst/>
      </p:bgPr>
    </p:bg>
    <p:spTree>
      <p:nvGrpSpPr>
        <p:cNvPr id="1" name="Shape 2323"/>
        <p:cNvGrpSpPr/>
        <p:nvPr/>
      </p:nvGrpSpPr>
      <p:grpSpPr>
        <a:xfrm>
          <a:off x="0" y="0"/>
          <a:ext cx="0" cy="0"/>
          <a:chOff x="0" y="0"/>
          <a:chExt cx="0" cy="0"/>
        </a:xfrm>
      </p:grpSpPr>
      <p:sp>
        <p:nvSpPr>
          <p:cNvPr id="2324" name="Google Shape;2324;p403"/>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25" name="Google Shape;2325;p403"/>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2326" name="Google Shape;2326;p4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27"/>
        <p:cNvGrpSpPr/>
        <p:nvPr/>
      </p:nvGrpSpPr>
      <p:grpSpPr>
        <a:xfrm>
          <a:off x="0" y="0"/>
          <a:ext cx="0" cy="0"/>
          <a:chOff x="0" y="0"/>
          <a:chExt cx="0" cy="0"/>
        </a:xfrm>
      </p:grpSpPr>
      <p:sp>
        <p:nvSpPr>
          <p:cNvPr id="2328" name="Google Shape;2328;p4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29" name="Google Shape;2329;p404"/>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30" name="Google Shape;2330;p404"/>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331" name="Google Shape;2331;p404"/>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332" name="Google Shape;2332;p404"/>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33" name="Google Shape;2333;p404"/>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noFill/>
        <a:effectLst/>
      </p:bgPr>
    </p:bg>
    <p:spTree>
      <p:nvGrpSpPr>
        <p:cNvPr id="1" name="Shape 2334"/>
        <p:cNvGrpSpPr/>
        <p:nvPr/>
      </p:nvGrpSpPr>
      <p:grpSpPr>
        <a:xfrm>
          <a:off x="0" y="0"/>
          <a:ext cx="0" cy="0"/>
          <a:chOff x="0" y="0"/>
          <a:chExt cx="0" cy="0"/>
        </a:xfrm>
      </p:grpSpPr>
      <p:sp>
        <p:nvSpPr>
          <p:cNvPr id="2335" name="Google Shape;2335;p4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36" name="Google Shape;2336;p405"/>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37" name="Google Shape;2337;p405"/>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2338"/>
        <p:cNvGrpSpPr/>
        <p:nvPr/>
      </p:nvGrpSpPr>
      <p:grpSpPr>
        <a:xfrm>
          <a:off x="0" y="0"/>
          <a:ext cx="0" cy="0"/>
          <a:chOff x="0" y="0"/>
          <a:chExt cx="0" cy="0"/>
        </a:xfrm>
      </p:grpSpPr>
      <p:sp>
        <p:nvSpPr>
          <p:cNvPr id="2339" name="Google Shape;2339;p4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40" name="Google Shape;2340;p406"/>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41" name="Google Shape;2341;p406"/>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Titre + schéma 1">
  <p:cSld name="MAIN_POINT">
    <p:bg>
      <p:bgPr>
        <a:noFill/>
        <a:effectLst/>
      </p:bgPr>
    </p:bg>
    <p:spTree>
      <p:nvGrpSpPr>
        <p:cNvPr id="1" name="Shape 2342"/>
        <p:cNvGrpSpPr/>
        <p:nvPr/>
      </p:nvGrpSpPr>
      <p:grpSpPr>
        <a:xfrm>
          <a:off x="0" y="0"/>
          <a:ext cx="0" cy="0"/>
          <a:chOff x="0" y="0"/>
          <a:chExt cx="0" cy="0"/>
        </a:xfrm>
      </p:grpSpPr>
      <p:sp>
        <p:nvSpPr>
          <p:cNvPr id="2343" name="Google Shape;2343;p4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44" name="Google Shape;2344;p407"/>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Titre + schéma 2">
  <p:cSld name="MAIN_POINT_1">
    <p:bg>
      <p:bgPr>
        <a:noFill/>
        <a:effectLst/>
      </p:bgPr>
    </p:bg>
    <p:spTree>
      <p:nvGrpSpPr>
        <p:cNvPr id="1" name="Shape 2345"/>
        <p:cNvGrpSpPr/>
        <p:nvPr/>
      </p:nvGrpSpPr>
      <p:grpSpPr>
        <a:xfrm>
          <a:off x="0" y="0"/>
          <a:ext cx="0" cy="0"/>
          <a:chOff x="0" y="0"/>
          <a:chExt cx="0" cy="0"/>
        </a:xfrm>
      </p:grpSpPr>
      <p:sp>
        <p:nvSpPr>
          <p:cNvPr id="2346" name="Google Shape;2346;p4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47" name="Google Shape;2347;p408"/>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e+visuel">
  <p:cSld name="TITLE_AND_BODY_8">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7" name="Google Shape;27;p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8" name="Google Shape;28;p5"/>
          <p:cNvSpPr/>
          <p:nvPr/>
        </p:nvSpPr>
        <p:spPr>
          <a:xfrm>
            <a:off x="-245875" y="0"/>
            <a:ext cx="8907000" cy="489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sz="1200">
              <a:solidFill>
                <a:schemeClr val="lt1"/>
              </a:solidFill>
              <a:latin typeface="Poppins ExtraBold"/>
              <a:ea typeface="Poppins ExtraBold"/>
              <a:cs typeface="Poppins ExtraBold"/>
              <a:sym typeface="Poppins ExtraBold"/>
            </a:endParaRPr>
          </a:p>
        </p:txBody>
      </p:sp>
      <p:sp>
        <p:nvSpPr>
          <p:cNvPr id="29" name="Google Shape;29;p5"/>
          <p:cNvSpPr txBox="1">
            <a:spLocks noGrp="1"/>
          </p:cNvSpPr>
          <p:nvPr>
            <p:ph type="title"/>
          </p:nvPr>
        </p:nvSpPr>
        <p:spPr>
          <a:xfrm>
            <a:off x="345900" y="1678925"/>
            <a:ext cx="84522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0" name="Google Shape;30;p5"/>
          <p:cNvSpPr txBox="1">
            <a:spLocks noGrp="1"/>
          </p:cNvSpPr>
          <p:nvPr>
            <p:ph type="title" idx="2"/>
          </p:nvPr>
        </p:nvSpPr>
        <p:spPr>
          <a:xfrm>
            <a:off x="1497975" y="2578225"/>
            <a:ext cx="5925000" cy="393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1" name="Google Shape;31;p5"/>
          <p:cNvSpPr txBox="1">
            <a:spLocks noGrp="1"/>
          </p:cNvSpPr>
          <p:nvPr>
            <p:ph type="title" idx="3"/>
          </p:nvPr>
        </p:nvSpPr>
        <p:spPr>
          <a:xfrm>
            <a:off x="291050" y="57000"/>
            <a:ext cx="4168200" cy="316800"/>
          </a:xfrm>
          <a:prstGeom prst="rect">
            <a:avLst/>
          </a:prstGeom>
          <a:solidFill>
            <a:schemeClr val="dk2"/>
          </a:solidFill>
        </p:spPr>
        <p:txBody>
          <a:bodyPr spcFirstLastPara="1" wrap="square" lIns="91425" tIns="91425" rIns="91425" bIns="91425" anchor="t" anchorCtr="0">
            <a:noAutofit/>
          </a:bodyPr>
          <a:lstStyle>
            <a:lvl1pPr marL="0" marR="0" lvl="0" indent="0" rtl="0">
              <a:lnSpc>
                <a:spcPct val="100000"/>
              </a:lnSpc>
              <a:spcBef>
                <a:spcPts val="0"/>
              </a:spcBef>
              <a:spcAft>
                <a:spcPts val="0"/>
              </a:spcAft>
              <a:buNone/>
              <a:defRPr sz="12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6"/>
        <p:cNvGrpSpPr/>
        <p:nvPr/>
      </p:nvGrpSpPr>
      <p:grpSpPr>
        <a:xfrm>
          <a:off x="0" y="0"/>
          <a:ext cx="0" cy="0"/>
          <a:chOff x="0" y="0"/>
          <a:chExt cx="0" cy="0"/>
        </a:xfrm>
      </p:grpSpPr>
      <p:sp>
        <p:nvSpPr>
          <p:cNvPr id="197" name="Google Shape;19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98" name="Google Shape;198;p42"/>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99" name="Google Shape;199;p42"/>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00" name="Google Shape;200;p42"/>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01" name="Google Shape;201;p42"/>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2" name="Google Shape;202;p42"/>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noFill/>
        <a:effectLst/>
      </p:bgPr>
    </p:bg>
    <p:spTree>
      <p:nvGrpSpPr>
        <p:cNvPr id="1" name="Shape 2348"/>
        <p:cNvGrpSpPr/>
        <p:nvPr/>
      </p:nvGrpSpPr>
      <p:grpSpPr>
        <a:xfrm>
          <a:off x="0" y="0"/>
          <a:ext cx="0" cy="0"/>
          <a:chOff x="0" y="0"/>
          <a:chExt cx="0" cy="0"/>
        </a:xfrm>
      </p:grpSpPr>
      <p:sp>
        <p:nvSpPr>
          <p:cNvPr id="2349" name="Google Shape;2349;p4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50" name="Google Shape;2350;p409"/>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noFill/>
        <a:effectLst/>
      </p:bgPr>
    </p:bg>
    <p:spTree>
      <p:nvGrpSpPr>
        <p:cNvPr id="1" name="Shape 2351"/>
        <p:cNvGrpSpPr/>
        <p:nvPr/>
      </p:nvGrpSpPr>
      <p:grpSpPr>
        <a:xfrm>
          <a:off x="0" y="0"/>
          <a:ext cx="0" cy="0"/>
          <a:chOff x="0" y="0"/>
          <a:chExt cx="0" cy="0"/>
        </a:xfrm>
      </p:grpSpPr>
      <p:sp>
        <p:nvSpPr>
          <p:cNvPr id="2352" name="Google Shape;2352;p4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53" name="Google Shape;2353;p410"/>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54" name="Google Shape;2354;p410"/>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2355"/>
        <p:cNvGrpSpPr/>
        <p:nvPr/>
      </p:nvGrpSpPr>
      <p:grpSpPr>
        <a:xfrm>
          <a:off x="0" y="0"/>
          <a:ext cx="0" cy="0"/>
          <a:chOff x="0" y="0"/>
          <a:chExt cx="0" cy="0"/>
        </a:xfrm>
      </p:grpSpPr>
      <p:sp>
        <p:nvSpPr>
          <p:cNvPr id="2356" name="Google Shape;2356;p4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Slide de fin ">
  <p:cSld name="SECTION_TITLE_AND_DESCRIPTION_2">
    <p:bg>
      <p:bgPr>
        <a:solidFill>
          <a:schemeClr val="accent5"/>
        </a:solidFill>
        <a:effectLst/>
      </p:bgPr>
    </p:bg>
    <p:spTree>
      <p:nvGrpSpPr>
        <p:cNvPr id="1" name="Shape 2357"/>
        <p:cNvGrpSpPr/>
        <p:nvPr/>
      </p:nvGrpSpPr>
      <p:grpSpPr>
        <a:xfrm>
          <a:off x="0" y="0"/>
          <a:ext cx="0" cy="0"/>
          <a:chOff x="0" y="0"/>
          <a:chExt cx="0" cy="0"/>
        </a:xfrm>
      </p:grpSpPr>
      <p:sp>
        <p:nvSpPr>
          <p:cNvPr id="2358" name="Google Shape;2358;p4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59" name="Google Shape;2359;p412"/>
          <p:cNvSpPr/>
          <p:nvPr/>
        </p:nvSpPr>
        <p:spPr>
          <a:xfrm>
            <a:off x="2689512" y="1962325"/>
            <a:ext cx="3764977" cy="1218849"/>
          </a:xfrm>
          <a:prstGeom prst="rect">
            <a:avLst/>
          </a:prstGeom>
          <a:noFill/>
          <a:ln>
            <a:noFill/>
          </a:ln>
        </p:spPr>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Idée + image 1">
  <p:cSld name="SECTION_TITLE_AND_DESCRIPTION_1">
    <p:spTree>
      <p:nvGrpSpPr>
        <p:cNvPr id="1" name="Shape 2360"/>
        <p:cNvGrpSpPr/>
        <p:nvPr/>
      </p:nvGrpSpPr>
      <p:grpSpPr>
        <a:xfrm>
          <a:off x="0" y="0"/>
          <a:ext cx="0" cy="0"/>
          <a:chOff x="0" y="0"/>
          <a:chExt cx="0" cy="0"/>
        </a:xfrm>
      </p:grpSpPr>
      <p:sp>
        <p:nvSpPr>
          <p:cNvPr id="2361" name="Google Shape;2361;p4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62" name="Google Shape;2362;p413"/>
          <p:cNvSpPr/>
          <p:nvPr/>
        </p:nvSpPr>
        <p:spPr>
          <a:xfrm>
            <a:off x="0" y="0"/>
            <a:ext cx="9144000" cy="5143499"/>
          </a:xfrm>
          <a:prstGeom prst="rect">
            <a:avLst/>
          </a:prstGeom>
          <a:noFill/>
          <a:ln>
            <a:noFill/>
          </a:ln>
        </p:spPr>
      </p:sp>
      <p:sp>
        <p:nvSpPr>
          <p:cNvPr id="2363" name="Google Shape;2363;p413"/>
          <p:cNvSpPr/>
          <p:nvPr/>
        </p:nvSpPr>
        <p:spPr>
          <a:xfrm>
            <a:off x="455425" y="670675"/>
            <a:ext cx="3810000" cy="13497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2364" name="Google Shape;2364;p413"/>
          <p:cNvSpPr txBox="1">
            <a:spLocks noGrp="1"/>
          </p:cNvSpPr>
          <p:nvPr>
            <p:ph type="title"/>
          </p:nvPr>
        </p:nvSpPr>
        <p:spPr>
          <a:xfrm>
            <a:off x="642500" y="819625"/>
            <a:ext cx="3349500" cy="105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Idée + image 2">
  <p:cSld name="SECTION_TITLE_AND_DESCRIPTION_1_1_1">
    <p:spTree>
      <p:nvGrpSpPr>
        <p:cNvPr id="1" name="Shape 2365"/>
        <p:cNvGrpSpPr/>
        <p:nvPr/>
      </p:nvGrpSpPr>
      <p:grpSpPr>
        <a:xfrm>
          <a:off x="0" y="0"/>
          <a:ext cx="0" cy="0"/>
          <a:chOff x="0" y="0"/>
          <a:chExt cx="0" cy="0"/>
        </a:xfrm>
      </p:grpSpPr>
      <p:sp>
        <p:nvSpPr>
          <p:cNvPr id="2366" name="Google Shape;2366;p4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67" name="Google Shape;2367;p414"/>
          <p:cNvSpPr/>
          <p:nvPr/>
        </p:nvSpPr>
        <p:spPr>
          <a:xfrm>
            <a:off x="0" y="0"/>
            <a:ext cx="9143997" cy="5142245"/>
          </a:xfrm>
          <a:prstGeom prst="rect">
            <a:avLst/>
          </a:prstGeom>
          <a:noFill/>
          <a:ln>
            <a:noFill/>
          </a:ln>
        </p:spPr>
      </p:sp>
      <p:sp>
        <p:nvSpPr>
          <p:cNvPr id="2368" name="Google Shape;2368;p414"/>
          <p:cNvSpPr/>
          <p:nvPr/>
        </p:nvSpPr>
        <p:spPr>
          <a:xfrm>
            <a:off x="455425" y="1896275"/>
            <a:ext cx="3810000" cy="1349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2369" name="Google Shape;2369;p414"/>
          <p:cNvSpPr txBox="1">
            <a:spLocks noGrp="1"/>
          </p:cNvSpPr>
          <p:nvPr>
            <p:ph type="title"/>
          </p:nvPr>
        </p:nvSpPr>
        <p:spPr>
          <a:xfrm>
            <a:off x="612100" y="21722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Idée + image 3">
  <p:cSld name="SECTION_TITLE_AND_DESCRIPTION_1_1_1_1">
    <p:spTree>
      <p:nvGrpSpPr>
        <p:cNvPr id="1" name="Shape 2370"/>
        <p:cNvGrpSpPr/>
        <p:nvPr/>
      </p:nvGrpSpPr>
      <p:grpSpPr>
        <a:xfrm>
          <a:off x="0" y="0"/>
          <a:ext cx="0" cy="0"/>
          <a:chOff x="0" y="0"/>
          <a:chExt cx="0" cy="0"/>
        </a:xfrm>
      </p:grpSpPr>
      <p:sp>
        <p:nvSpPr>
          <p:cNvPr id="2371" name="Google Shape;2371;p415"/>
          <p:cNvSpPr/>
          <p:nvPr/>
        </p:nvSpPr>
        <p:spPr>
          <a:xfrm>
            <a:off x="0" y="0"/>
            <a:ext cx="9143997" cy="5142245"/>
          </a:xfrm>
          <a:prstGeom prst="rect">
            <a:avLst/>
          </a:prstGeom>
          <a:noFill/>
          <a:ln>
            <a:noFill/>
          </a:ln>
        </p:spPr>
      </p:sp>
      <p:sp>
        <p:nvSpPr>
          <p:cNvPr id="2372" name="Google Shape;2372;p415"/>
          <p:cNvSpPr/>
          <p:nvPr/>
        </p:nvSpPr>
        <p:spPr>
          <a:xfrm>
            <a:off x="455425" y="670675"/>
            <a:ext cx="3810000" cy="13497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lt1"/>
              </a:solidFill>
              <a:latin typeface="Poppins ExtraBold"/>
              <a:ea typeface="Poppins ExtraBold"/>
              <a:cs typeface="Poppins ExtraBold"/>
              <a:sym typeface="Poppins ExtraBold"/>
            </a:endParaRPr>
          </a:p>
        </p:txBody>
      </p:sp>
      <p:sp>
        <p:nvSpPr>
          <p:cNvPr id="2373" name="Google Shape;2373;p415"/>
          <p:cNvSpPr txBox="1">
            <a:spLocks noGrp="1"/>
          </p:cNvSpPr>
          <p:nvPr>
            <p:ph type="title"/>
          </p:nvPr>
        </p:nvSpPr>
        <p:spPr>
          <a:xfrm>
            <a:off x="612100" y="9530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2pPr>
            <a:lvl3pPr lvl="2"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3pPr>
            <a:lvl4pPr lvl="3"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4pPr>
            <a:lvl5pPr lvl="4"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5pPr>
            <a:lvl6pPr lvl="5"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6pPr>
            <a:lvl7pPr lvl="6"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7pPr>
            <a:lvl8pPr lvl="7"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8pPr>
            <a:lvl9pPr lvl="8" rtl="0">
              <a:spcBef>
                <a:spcPts val="0"/>
              </a:spcBef>
              <a:spcAft>
                <a:spcPts val="0"/>
              </a:spcAft>
              <a:buClr>
                <a:schemeClr val="lt1"/>
              </a:buClr>
              <a:buSzPts val="2000"/>
              <a:buFont typeface="Poppins"/>
              <a:buNone/>
              <a:defRPr sz="2000">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Idée + image 4">
  <p:cSld name="SECTION_TITLE_AND_DESCRIPTION_1_1_1_1_1">
    <p:spTree>
      <p:nvGrpSpPr>
        <p:cNvPr id="1" name="Shape 2374"/>
        <p:cNvGrpSpPr/>
        <p:nvPr/>
      </p:nvGrpSpPr>
      <p:grpSpPr>
        <a:xfrm>
          <a:off x="0" y="0"/>
          <a:ext cx="0" cy="0"/>
          <a:chOff x="0" y="0"/>
          <a:chExt cx="0" cy="0"/>
        </a:xfrm>
      </p:grpSpPr>
      <p:sp>
        <p:nvSpPr>
          <p:cNvPr id="2375" name="Google Shape;2375;p4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76" name="Google Shape;2376;p416"/>
          <p:cNvSpPr/>
          <p:nvPr/>
        </p:nvSpPr>
        <p:spPr>
          <a:xfrm>
            <a:off x="0" y="0"/>
            <a:ext cx="9143997" cy="5142245"/>
          </a:xfrm>
          <a:prstGeom prst="rect">
            <a:avLst/>
          </a:prstGeom>
          <a:noFill/>
          <a:ln>
            <a:noFill/>
          </a:ln>
        </p:spPr>
      </p:sp>
      <p:sp>
        <p:nvSpPr>
          <p:cNvPr id="2377" name="Google Shape;2377;p416"/>
          <p:cNvSpPr/>
          <p:nvPr/>
        </p:nvSpPr>
        <p:spPr>
          <a:xfrm>
            <a:off x="455425" y="670675"/>
            <a:ext cx="3810000" cy="13497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2"/>
              </a:solidFill>
              <a:latin typeface="Poppins ExtraBold"/>
              <a:ea typeface="Poppins ExtraBold"/>
              <a:cs typeface="Poppins ExtraBold"/>
              <a:sym typeface="Poppins ExtraBold"/>
            </a:endParaRPr>
          </a:p>
        </p:txBody>
      </p:sp>
      <p:sp>
        <p:nvSpPr>
          <p:cNvPr id="2378" name="Google Shape;2378;p416"/>
          <p:cNvSpPr txBox="1">
            <a:spLocks noGrp="1"/>
          </p:cNvSpPr>
          <p:nvPr>
            <p:ph type="title"/>
          </p:nvPr>
        </p:nvSpPr>
        <p:spPr>
          <a:xfrm>
            <a:off x="612100" y="953050"/>
            <a:ext cx="3541800" cy="7611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2pPr>
            <a:lvl3pPr lvl="2"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3pPr>
            <a:lvl4pPr lvl="3"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4pPr>
            <a:lvl5pPr lvl="4"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5pPr>
            <a:lvl6pPr lvl="5"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6pPr>
            <a:lvl7pPr lvl="6"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7pPr>
            <a:lvl8pPr lvl="7"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8pPr>
            <a:lvl9pPr lvl="8" rtl="0">
              <a:spcBef>
                <a:spcPts val="0"/>
              </a:spcBef>
              <a:spcAft>
                <a:spcPts val="0"/>
              </a:spcAft>
              <a:buClr>
                <a:schemeClr val="dk2"/>
              </a:buClr>
              <a:buSzPts val="2000"/>
              <a:buFont typeface="Poppins"/>
              <a:buNone/>
              <a:defRPr sz="2000">
                <a:solidFill>
                  <a:schemeClr val="dk2"/>
                </a:solidFill>
                <a:latin typeface="Poppins"/>
                <a:ea typeface="Poppins"/>
                <a:cs typeface="Poppins"/>
                <a:sym typeface="Poppins"/>
              </a:defRPr>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Idée forte 2">
  <p:cSld name="CAPTION_ONLY">
    <p:bg>
      <p:bgPr>
        <a:noFill/>
        <a:effectLst/>
      </p:bgPr>
    </p:bg>
    <p:spTree>
      <p:nvGrpSpPr>
        <p:cNvPr id="1" name="Shape 2379"/>
        <p:cNvGrpSpPr/>
        <p:nvPr/>
      </p:nvGrpSpPr>
      <p:grpSpPr>
        <a:xfrm>
          <a:off x="0" y="0"/>
          <a:ext cx="0" cy="0"/>
          <a:chOff x="0" y="0"/>
          <a:chExt cx="0" cy="0"/>
        </a:xfrm>
      </p:grpSpPr>
      <p:sp>
        <p:nvSpPr>
          <p:cNvPr id="2380" name="Google Shape;2380;p4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81" name="Google Shape;2381;p417"/>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82" name="Google Shape;2382;p417"/>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2383"/>
        <p:cNvGrpSpPr/>
        <p:nvPr/>
      </p:nvGrpSpPr>
      <p:grpSpPr>
        <a:xfrm>
          <a:off x="0" y="0"/>
          <a:ext cx="0" cy="0"/>
          <a:chOff x="0" y="0"/>
          <a:chExt cx="0" cy="0"/>
        </a:xfrm>
      </p:grpSpPr>
      <p:sp>
        <p:nvSpPr>
          <p:cNvPr id="2384" name="Google Shape;2384;p4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85" name="Google Shape;2385;p418"/>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86" name="Google Shape;2386;p418"/>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387" name="Google Shape;2387;p418"/>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88" name="Google Shape;2388;p418"/>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389" name="Google Shape;2389;p418"/>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blipFill>
          <a:blip r:embed="rId2">
            <a:alphaModFix/>
          </a:blip>
          <a:stretch>
            <a:fillRect/>
          </a:stretch>
        </a:blipFill>
        <a:effectLst/>
      </p:bgPr>
    </p:bg>
    <p:spTree>
      <p:nvGrpSpPr>
        <p:cNvPr id="1" name="Shape 203"/>
        <p:cNvGrpSpPr/>
        <p:nvPr/>
      </p:nvGrpSpPr>
      <p:grpSpPr>
        <a:xfrm>
          <a:off x="0" y="0"/>
          <a:ext cx="0" cy="0"/>
          <a:chOff x="0" y="0"/>
          <a:chExt cx="0" cy="0"/>
        </a:xfrm>
      </p:grpSpPr>
      <p:sp>
        <p:nvSpPr>
          <p:cNvPr id="204" name="Google Shape;20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5" name="Google Shape;205;p43"/>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6" name="Google Shape;206;p43"/>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Mise en page personnalisée 2 1">
  <p:cSld name="CUSTOM_3_1">
    <p:spTree>
      <p:nvGrpSpPr>
        <p:cNvPr id="1" name="Shape 2390"/>
        <p:cNvGrpSpPr/>
        <p:nvPr/>
      </p:nvGrpSpPr>
      <p:grpSpPr>
        <a:xfrm>
          <a:off x="0" y="0"/>
          <a:ext cx="0" cy="0"/>
          <a:chOff x="0" y="0"/>
          <a:chExt cx="0" cy="0"/>
        </a:xfrm>
      </p:grpSpPr>
      <p:sp>
        <p:nvSpPr>
          <p:cNvPr id="2391" name="Google Shape;2391;p419"/>
          <p:cNvSpPr/>
          <p:nvPr/>
        </p:nvSpPr>
        <p:spPr>
          <a:xfrm>
            <a:off x="0" y="0"/>
            <a:ext cx="9063450" cy="473300"/>
          </a:xfrm>
          <a:prstGeom prst="rect">
            <a:avLst/>
          </a:prstGeom>
          <a:noFill/>
          <a:ln>
            <a:noFill/>
          </a:ln>
        </p:spPr>
      </p:sp>
      <p:sp>
        <p:nvSpPr>
          <p:cNvPr id="2392" name="Google Shape;2392;p419"/>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
        <p:nvSpPr>
          <p:cNvPr id="2393" name="Google Shape;2393;p419"/>
          <p:cNvSpPr/>
          <p:nvPr/>
        </p:nvSpPr>
        <p:spPr>
          <a:xfrm>
            <a:off x="8559999" y="123563"/>
            <a:ext cx="310600" cy="226174"/>
          </a:xfrm>
          <a:prstGeom prst="rect">
            <a:avLst/>
          </a:prstGeom>
          <a:noFill/>
          <a:ln>
            <a:noFill/>
          </a:ln>
        </p:spPr>
      </p:sp>
      <p:sp>
        <p:nvSpPr>
          <p:cNvPr id="2394" name="Google Shape;2394;p419"/>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Mise en page personnalisée 1 2 1">
  <p:cSld name="CUSTOM_2_2_1">
    <p:bg>
      <p:bgPr>
        <a:solidFill>
          <a:srgbClr val="EFE6D2"/>
        </a:solidFill>
        <a:effectLst/>
      </p:bgPr>
    </p:bg>
    <p:spTree>
      <p:nvGrpSpPr>
        <p:cNvPr id="1" name="Shape 2395"/>
        <p:cNvGrpSpPr/>
        <p:nvPr/>
      </p:nvGrpSpPr>
      <p:grpSpPr>
        <a:xfrm>
          <a:off x="0" y="0"/>
          <a:ext cx="0" cy="0"/>
          <a:chOff x="0" y="0"/>
          <a:chExt cx="0" cy="0"/>
        </a:xfrm>
      </p:grpSpPr>
      <p:sp>
        <p:nvSpPr>
          <p:cNvPr id="2396" name="Google Shape;2396;p420"/>
          <p:cNvSpPr/>
          <p:nvPr/>
        </p:nvSpPr>
        <p:spPr>
          <a:xfrm rot="-3626483">
            <a:off x="6077426" y="2782961"/>
            <a:ext cx="4512273" cy="3496575"/>
          </a:xfrm>
          <a:prstGeom prst="rect">
            <a:avLst/>
          </a:prstGeom>
          <a:noFill/>
          <a:ln>
            <a:noFill/>
          </a:ln>
        </p:spPr>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2397"/>
        <p:cNvGrpSpPr/>
        <p:nvPr/>
      </p:nvGrpSpPr>
      <p:grpSpPr>
        <a:xfrm>
          <a:off x="0" y="0"/>
          <a:ext cx="0" cy="0"/>
          <a:chOff x="0" y="0"/>
          <a:chExt cx="0" cy="0"/>
        </a:xfrm>
      </p:grpSpPr>
      <p:sp>
        <p:nvSpPr>
          <p:cNvPr id="2398" name="Google Shape;2398;p4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99" name="Google Shape;2399;p42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00" name="Google Shape;2400;p4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Gros Titre 1  2 1">
  <p:cSld name="TITLE_6_1">
    <p:bg>
      <p:bgPr>
        <a:noFill/>
        <a:effectLst/>
      </p:bgPr>
    </p:bg>
    <p:spTree>
      <p:nvGrpSpPr>
        <p:cNvPr id="1" name="Shape 2401"/>
        <p:cNvGrpSpPr/>
        <p:nvPr/>
      </p:nvGrpSpPr>
      <p:grpSpPr>
        <a:xfrm>
          <a:off x="0" y="0"/>
          <a:ext cx="0" cy="0"/>
          <a:chOff x="0" y="0"/>
          <a:chExt cx="0" cy="0"/>
        </a:xfrm>
      </p:grpSpPr>
      <p:sp>
        <p:nvSpPr>
          <p:cNvPr id="2402" name="Google Shape;2402;p4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403" name="Google Shape;2403;p422"/>
          <p:cNvSpPr/>
          <p:nvPr/>
        </p:nvSpPr>
        <p:spPr>
          <a:xfrm>
            <a:off x="8436154" y="4634001"/>
            <a:ext cx="469492" cy="341881"/>
          </a:xfrm>
          <a:prstGeom prst="rect">
            <a:avLst/>
          </a:prstGeom>
          <a:noFill/>
          <a:ln>
            <a:noFill/>
          </a:ln>
        </p:spPr>
      </p:sp>
      <p:sp>
        <p:nvSpPr>
          <p:cNvPr id="2404" name="Google Shape;2404;p422"/>
          <p:cNvSpPr txBox="1">
            <a:spLocks noGrp="1"/>
          </p:cNvSpPr>
          <p:nvPr>
            <p:ph type="title"/>
          </p:nvPr>
        </p:nvSpPr>
        <p:spPr>
          <a:xfrm>
            <a:off x="1623900" y="1901450"/>
            <a:ext cx="6048600" cy="492600"/>
          </a:xfrm>
          <a:prstGeom prst="rect">
            <a:avLst/>
          </a:prstGeom>
        </p:spPr>
        <p:txBody>
          <a:bodyPr spcFirstLastPara="1" wrap="square" lIns="90000" tIns="91425" rIns="91425" bIns="91425" anchor="t" anchorCtr="0">
            <a:spAutoFit/>
          </a:bodyPr>
          <a:lstStyle>
            <a:lvl1pPr marL="0" marR="0" lvl="0" indent="0" algn="ctr" rtl="0">
              <a:lnSpc>
                <a:spcPct val="100000"/>
              </a:lnSpc>
              <a:spcBef>
                <a:spcPts val="0"/>
              </a:spcBef>
              <a:spcAft>
                <a:spcPts val="0"/>
              </a:spcAft>
              <a:buNone/>
              <a:defRPr sz="2500" b="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
        <p:nvSpPr>
          <p:cNvPr id="2405" name="Google Shape;2405;p422"/>
          <p:cNvSpPr txBox="1">
            <a:spLocks noGrp="1"/>
          </p:cNvSpPr>
          <p:nvPr>
            <p:ph type="title" idx="2"/>
          </p:nvPr>
        </p:nvSpPr>
        <p:spPr>
          <a:xfrm>
            <a:off x="1547700" y="957175"/>
            <a:ext cx="61248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8FEC6"/>
              </a:buClr>
              <a:buSzPts val="3300"/>
              <a:buFont typeface="Poppins ExtraBold"/>
              <a:buNone/>
              <a:defRPr sz="3300" b="0">
                <a:solidFill>
                  <a:srgbClr val="98FEC6"/>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Mise en page personnalisée 1">
  <p:cSld name="CUSTOM_2">
    <p:spTree>
      <p:nvGrpSpPr>
        <p:cNvPr id="1" name="Shape 2406"/>
        <p:cNvGrpSpPr/>
        <p:nvPr/>
      </p:nvGrpSpPr>
      <p:grpSpPr>
        <a:xfrm>
          <a:off x="0" y="0"/>
          <a:ext cx="0" cy="0"/>
          <a:chOff x="0" y="0"/>
          <a:chExt cx="0" cy="0"/>
        </a:xfrm>
      </p:grpSpPr>
      <p:sp>
        <p:nvSpPr>
          <p:cNvPr id="2407" name="Google Shape;2407;p423"/>
          <p:cNvSpPr/>
          <p:nvPr/>
        </p:nvSpPr>
        <p:spPr>
          <a:xfrm>
            <a:off x="-48075" y="-38475"/>
            <a:ext cx="3013500" cy="5181900"/>
          </a:xfrm>
          <a:prstGeom prst="rect">
            <a:avLst/>
          </a:prstGeom>
          <a:solidFill>
            <a:srgbClr val="5811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2408" name="Google Shape;2408;p423"/>
          <p:cNvSpPr/>
          <p:nvPr/>
        </p:nvSpPr>
        <p:spPr>
          <a:xfrm rot="408911">
            <a:off x="-536188" y="3180332"/>
            <a:ext cx="3556904" cy="2756259"/>
          </a:xfrm>
          <a:prstGeom prst="rect">
            <a:avLst/>
          </a:prstGeom>
          <a:noFill/>
          <a:ln>
            <a:noFill/>
          </a:ln>
        </p:spPr>
      </p:sp>
      <p:sp>
        <p:nvSpPr>
          <p:cNvPr id="2409" name="Google Shape;2409;p423"/>
          <p:cNvSpPr txBox="1">
            <a:spLocks noGrp="1"/>
          </p:cNvSpPr>
          <p:nvPr>
            <p:ph type="title"/>
          </p:nvPr>
        </p:nvSpPr>
        <p:spPr>
          <a:xfrm>
            <a:off x="568350" y="1069775"/>
            <a:ext cx="1935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8FEC6"/>
              </a:buClr>
              <a:buSzPts val="2200"/>
              <a:buFont typeface="Poppins ExtraBold"/>
              <a:buNone/>
              <a:defRPr b="0">
                <a:solidFill>
                  <a:srgbClr val="98FEC6"/>
                </a:solidFill>
                <a:latin typeface="Poppins ExtraBold"/>
                <a:ea typeface="Poppins ExtraBold"/>
                <a:cs typeface="Poppins ExtraBold"/>
                <a:sym typeface="Poppins ExtraBold"/>
              </a:defRPr>
            </a:lvl1pPr>
            <a:lvl2pPr lvl="1"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2pPr>
            <a:lvl3pPr lvl="2"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3pPr>
            <a:lvl4pPr lvl="3"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4pPr>
            <a:lvl5pPr lvl="4"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5pPr>
            <a:lvl6pPr lvl="5"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6pPr>
            <a:lvl7pPr lvl="6"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7pPr>
            <a:lvl8pPr lvl="7"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8pPr>
            <a:lvl9pPr lvl="8" rtl="0">
              <a:spcBef>
                <a:spcPts val="0"/>
              </a:spcBef>
              <a:spcAft>
                <a:spcPts val="0"/>
              </a:spcAft>
              <a:buClr>
                <a:srgbClr val="98FEC6"/>
              </a:buClr>
              <a:buSzPts val="2200"/>
              <a:buFont typeface="Poppins ExtraBold"/>
              <a:buNone/>
              <a:defRPr>
                <a:solidFill>
                  <a:srgbClr val="98FEC6"/>
                </a:solidFill>
                <a:latin typeface="Poppins ExtraBold"/>
                <a:ea typeface="Poppins ExtraBold"/>
                <a:cs typeface="Poppins ExtraBold"/>
                <a:sym typeface="Poppins ExtraBold"/>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texte+visuel 5 1">
  <p:cSld name="TITLE_AND_BODY_1_4">
    <p:spTree>
      <p:nvGrpSpPr>
        <p:cNvPr id="1" name="Shape 2410"/>
        <p:cNvGrpSpPr/>
        <p:nvPr/>
      </p:nvGrpSpPr>
      <p:grpSpPr>
        <a:xfrm>
          <a:off x="0" y="0"/>
          <a:ext cx="0" cy="0"/>
          <a:chOff x="0" y="0"/>
          <a:chExt cx="0" cy="0"/>
        </a:xfrm>
      </p:grpSpPr>
      <p:sp>
        <p:nvSpPr>
          <p:cNvPr id="2411" name="Google Shape;2411;p4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412" name="Google Shape;2412;p42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24"/>
          <p:cNvSpPr/>
          <p:nvPr/>
        </p:nvSpPr>
        <p:spPr>
          <a:xfrm>
            <a:off x="86500" y="61300"/>
            <a:ext cx="887204" cy="619450"/>
          </a:xfrm>
          <a:prstGeom prst="rect">
            <a:avLst/>
          </a:prstGeom>
          <a:noFill/>
          <a:ln>
            <a:noFill/>
          </a:ln>
        </p:spPr>
      </p:sp>
      <p:sp>
        <p:nvSpPr>
          <p:cNvPr id="2414" name="Google Shape;2414;p42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415" name="Google Shape;2415;p424"/>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416" name="Google Shape;2416;p424"/>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D. Blank">
  <p:cSld name="D. Blank">
    <p:bg>
      <p:bgPr>
        <a:solidFill>
          <a:schemeClr val="lt1"/>
        </a:solidFill>
        <a:effectLst/>
      </p:bgPr>
    </p:bg>
    <p:spTree>
      <p:nvGrpSpPr>
        <p:cNvPr id="1" name="Shape 2417"/>
        <p:cNvGrpSpPr/>
        <p:nvPr/>
      </p:nvGrpSpPr>
      <p:grpSpPr>
        <a:xfrm>
          <a:off x="0" y="0"/>
          <a:ext cx="0" cy="0"/>
          <a:chOff x="0" y="0"/>
          <a:chExt cx="0" cy="0"/>
        </a:xfrm>
      </p:grpSpPr>
      <p:sp>
        <p:nvSpPr>
          <p:cNvPr id="2418" name="Google Shape;2418;p425"/>
          <p:cNvSpPr/>
          <p:nvPr/>
        </p:nvSpPr>
        <p:spPr>
          <a:xfrm>
            <a:off x="1191" y="1191"/>
            <a:ext cx="1190" cy="1190"/>
          </a:xfrm>
          <a:prstGeom prst="rect">
            <a:avLst/>
          </a:prstGeom>
          <a:noFill/>
          <a:ln>
            <a:noFill/>
          </a:ln>
        </p:spPr>
      </p:sp>
      <p:sp>
        <p:nvSpPr>
          <p:cNvPr id="2419" name="Google Shape;2419;p425"/>
          <p:cNvSpPr/>
          <p:nvPr/>
        </p:nvSpPr>
        <p:spPr>
          <a:xfrm>
            <a:off x="8545554" y="4727577"/>
            <a:ext cx="598446" cy="417847"/>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texte 1 colonne déclinaison">
  <p:cSld name="1_texte 1 colonne déclinaison">
    <p:spTree>
      <p:nvGrpSpPr>
        <p:cNvPr id="1" name="Shape 2420"/>
        <p:cNvGrpSpPr/>
        <p:nvPr/>
      </p:nvGrpSpPr>
      <p:grpSpPr>
        <a:xfrm>
          <a:off x="0" y="0"/>
          <a:ext cx="0" cy="0"/>
          <a:chOff x="0" y="0"/>
          <a:chExt cx="0" cy="0"/>
        </a:xfrm>
      </p:grpSpPr>
      <p:sp>
        <p:nvSpPr>
          <p:cNvPr id="2421" name="Google Shape;2421;p42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2" name="Google Shape;2422;p4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
              <a:t>‹N°›</a:t>
            </a:fld>
            <a:endParaRPr/>
          </a:p>
        </p:txBody>
      </p:sp>
      <p:sp>
        <p:nvSpPr>
          <p:cNvPr id="2423" name="Google Shape;2423;p426"/>
          <p:cNvSpPr/>
          <p:nvPr/>
        </p:nvSpPr>
        <p:spPr>
          <a:xfrm>
            <a:off x="86500" y="61301"/>
            <a:ext cx="887204" cy="619450"/>
          </a:xfrm>
          <a:prstGeom prst="rect">
            <a:avLst/>
          </a:prstGeom>
          <a:noFill/>
          <a:ln>
            <a:noFill/>
          </a:ln>
        </p:spPr>
      </p:sp>
      <p:sp>
        <p:nvSpPr>
          <p:cNvPr id="2424" name="Google Shape;2424;p426"/>
          <p:cNvSpPr txBox="1">
            <a:spLocks noGrp="1"/>
          </p:cNvSpPr>
          <p:nvPr>
            <p:ph type="title"/>
          </p:nvPr>
        </p:nvSpPr>
        <p:spPr>
          <a:xfrm>
            <a:off x="1360000" y="177925"/>
            <a:ext cx="7330800" cy="4926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FFFFFF"/>
              </a:buClr>
              <a:buSzPts val="1700"/>
              <a:buNone/>
              <a:defRPr sz="2400">
                <a:solidFill>
                  <a:srgbClr val="FFFFFF"/>
                </a:solidFill>
              </a:defRPr>
            </a:lvl1pPr>
            <a:lvl2pPr lvl="1" algn="l" rtl="0">
              <a:lnSpc>
                <a:spcPct val="100000"/>
              </a:lnSpc>
              <a:spcBef>
                <a:spcPts val="0"/>
              </a:spcBef>
              <a:spcAft>
                <a:spcPts val="0"/>
              </a:spcAft>
              <a:buSzPts val="1700"/>
              <a:buNone/>
              <a:defRPr>
                <a:latin typeface="Arial"/>
                <a:ea typeface="Arial"/>
                <a:cs typeface="Arial"/>
                <a:sym typeface="Arial"/>
              </a:defRPr>
            </a:lvl2pPr>
            <a:lvl3pPr lvl="2" algn="l" rtl="0">
              <a:lnSpc>
                <a:spcPct val="100000"/>
              </a:lnSpc>
              <a:spcBef>
                <a:spcPts val="0"/>
              </a:spcBef>
              <a:spcAft>
                <a:spcPts val="0"/>
              </a:spcAft>
              <a:buSzPts val="1700"/>
              <a:buNone/>
              <a:defRPr>
                <a:latin typeface="Arial"/>
                <a:ea typeface="Arial"/>
                <a:cs typeface="Arial"/>
                <a:sym typeface="Arial"/>
              </a:defRPr>
            </a:lvl3pPr>
            <a:lvl4pPr lvl="3" algn="l" rtl="0">
              <a:lnSpc>
                <a:spcPct val="100000"/>
              </a:lnSpc>
              <a:spcBef>
                <a:spcPts val="0"/>
              </a:spcBef>
              <a:spcAft>
                <a:spcPts val="0"/>
              </a:spcAft>
              <a:buSzPts val="1700"/>
              <a:buNone/>
              <a:defRPr>
                <a:latin typeface="Arial"/>
                <a:ea typeface="Arial"/>
                <a:cs typeface="Arial"/>
                <a:sym typeface="Arial"/>
              </a:defRPr>
            </a:lvl4pPr>
            <a:lvl5pPr lvl="4" algn="l" rtl="0">
              <a:lnSpc>
                <a:spcPct val="100000"/>
              </a:lnSpc>
              <a:spcBef>
                <a:spcPts val="0"/>
              </a:spcBef>
              <a:spcAft>
                <a:spcPts val="0"/>
              </a:spcAft>
              <a:buSzPts val="1700"/>
              <a:buNone/>
              <a:defRPr>
                <a:latin typeface="Arial"/>
                <a:ea typeface="Arial"/>
                <a:cs typeface="Arial"/>
                <a:sym typeface="Arial"/>
              </a:defRPr>
            </a:lvl5pPr>
            <a:lvl6pPr lvl="5" algn="l" rtl="0">
              <a:lnSpc>
                <a:spcPct val="100000"/>
              </a:lnSpc>
              <a:spcBef>
                <a:spcPts val="0"/>
              </a:spcBef>
              <a:spcAft>
                <a:spcPts val="0"/>
              </a:spcAft>
              <a:buSzPts val="1700"/>
              <a:buNone/>
              <a:defRPr>
                <a:latin typeface="Arial"/>
                <a:ea typeface="Arial"/>
                <a:cs typeface="Arial"/>
                <a:sym typeface="Arial"/>
              </a:defRPr>
            </a:lvl6pPr>
            <a:lvl7pPr lvl="6" algn="l" rtl="0">
              <a:lnSpc>
                <a:spcPct val="100000"/>
              </a:lnSpc>
              <a:spcBef>
                <a:spcPts val="0"/>
              </a:spcBef>
              <a:spcAft>
                <a:spcPts val="0"/>
              </a:spcAft>
              <a:buSzPts val="1700"/>
              <a:buNone/>
              <a:defRPr>
                <a:latin typeface="Arial"/>
                <a:ea typeface="Arial"/>
                <a:cs typeface="Arial"/>
                <a:sym typeface="Arial"/>
              </a:defRPr>
            </a:lvl7pPr>
            <a:lvl8pPr lvl="7" algn="l" rtl="0">
              <a:lnSpc>
                <a:spcPct val="100000"/>
              </a:lnSpc>
              <a:spcBef>
                <a:spcPts val="0"/>
              </a:spcBef>
              <a:spcAft>
                <a:spcPts val="0"/>
              </a:spcAft>
              <a:buSzPts val="1700"/>
              <a:buNone/>
              <a:defRPr>
                <a:latin typeface="Arial"/>
                <a:ea typeface="Arial"/>
                <a:cs typeface="Arial"/>
                <a:sym typeface="Arial"/>
              </a:defRPr>
            </a:lvl8pPr>
            <a:lvl9pPr lvl="8" algn="l" rtl="0">
              <a:lnSpc>
                <a:spcPct val="100000"/>
              </a:lnSpc>
              <a:spcBef>
                <a:spcPts val="0"/>
              </a:spcBef>
              <a:spcAft>
                <a:spcPts val="0"/>
              </a:spcAft>
              <a:buSzPts val="1700"/>
              <a:buNone/>
              <a:defRPr>
                <a:latin typeface="Arial"/>
                <a:ea typeface="Arial"/>
                <a:cs typeface="Arial"/>
                <a:sym typeface="Arial"/>
              </a:defRPr>
            </a:lvl9pPr>
          </a:lstStyle>
          <a:p>
            <a:endParaRPr/>
          </a:p>
        </p:txBody>
      </p:sp>
      <p:sp>
        <p:nvSpPr>
          <p:cNvPr id="2425" name="Google Shape;2425;p426"/>
          <p:cNvSpPr txBox="1">
            <a:spLocks noGrp="1"/>
          </p:cNvSpPr>
          <p:nvPr>
            <p:ph type="subTitle" idx="1"/>
          </p:nvPr>
        </p:nvSpPr>
        <p:spPr>
          <a:xfrm>
            <a:off x="663001" y="985200"/>
            <a:ext cx="8027700" cy="393600"/>
          </a:xfrm>
          <a:prstGeom prst="rect">
            <a:avLst/>
          </a:prstGeom>
          <a:noFill/>
          <a:ln>
            <a:noFill/>
          </a:ln>
        </p:spPr>
        <p:txBody>
          <a:bodyPr spcFirstLastPara="1" wrap="square" lIns="68575" tIns="68575" rIns="68575" bIns="68575" anchor="t" anchorCtr="0">
            <a:noAutofit/>
          </a:bodyPr>
          <a:lstStyle>
            <a:lvl1pPr lvl="0" algn="l" rtl="0">
              <a:lnSpc>
                <a:spcPct val="110000"/>
              </a:lnSpc>
              <a:spcBef>
                <a:spcPts val="0"/>
              </a:spcBef>
              <a:spcAft>
                <a:spcPts val="0"/>
              </a:spcAft>
              <a:buClr>
                <a:srgbClr val="0D82C3"/>
              </a:buClr>
              <a:buSzPts val="1100"/>
              <a:buFont typeface="Exo 2 Light"/>
              <a:buNone/>
              <a:defRPr sz="1500">
                <a:solidFill>
                  <a:srgbClr val="0D82C3"/>
                </a:solidFill>
                <a:latin typeface="Exo 2 Light"/>
                <a:ea typeface="Exo 2 Light"/>
                <a:cs typeface="Exo 2 Light"/>
                <a:sym typeface="Exo 2 Light"/>
              </a:defRPr>
            </a:lvl1pPr>
            <a:lvl2pPr lvl="1" algn="l" rtl="0">
              <a:lnSpc>
                <a:spcPct val="90000"/>
              </a:lnSpc>
              <a:spcBef>
                <a:spcPts val="1600"/>
              </a:spcBef>
              <a:spcAft>
                <a:spcPts val="0"/>
              </a:spcAft>
              <a:buSzPts val="1100"/>
              <a:buNone/>
              <a:defRPr/>
            </a:lvl2pPr>
            <a:lvl3pPr lvl="2" algn="l" rtl="0">
              <a:lnSpc>
                <a:spcPct val="90000"/>
              </a:lnSpc>
              <a:spcBef>
                <a:spcPts val="1600"/>
              </a:spcBef>
              <a:spcAft>
                <a:spcPts val="0"/>
              </a:spcAft>
              <a:buSzPts val="1100"/>
              <a:buNone/>
              <a:defRPr/>
            </a:lvl3pPr>
            <a:lvl4pPr lvl="3" algn="l" rtl="0">
              <a:lnSpc>
                <a:spcPct val="110000"/>
              </a:lnSpc>
              <a:spcBef>
                <a:spcPts val="1600"/>
              </a:spcBef>
              <a:spcAft>
                <a:spcPts val="0"/>
              </a:spcAft>
              <a:buSzPts val="1100"/>
              <a:buNone/>
              <a:defRPr/>
            </a:lvl4pPr>
            <a:lvl5pPr lvl="4" algn="l" rtl="0">
              <a:lnSpc>
                <a:spcPct val="100000"/>
              </a:lnSpc>
              <a:spcBef>
                <a:spcPts val="1600"/>
              </a:spcBef>
              <a:spcAft>
                <a:spcPts val="0"/>
              </a:spcAft>
              <a:buSzPts val="1100"/>
              <a:buNone/>
              <a:defRPr/>
            </a:lvl5pPr>
            <a:lvl6pPr lvl="5" algn="l" rtl="0">
              <a:lnSpc>
                <a:spcPct val="90000"/>
              </a:lnSpc>
              <a:spcBef>
                <a:spcPts val="1600"/>
              </a:spcBef>
              <a:spcAft>
                <a:spcPts val="0"/>
              </a:spcAft>
              <a:buSzPts val="1100"/>
              <a:buNone/>
              <a:defRPr/>
            </a:lvl6pPr>
            <a:lvl7pPr lvl="6" algn="l" rtl="0">
              <a:lnSpc>
                <a:spcPct val="90000"/>
              </a:lnSpc>
              <a:spcBef>
                <a:spcPts val="1600"/>
              </a:spcBef>
              <a:spcAft>
                <a:spcPts val="0"/>
              </a:spcAft>
              <a:buSzPts val="1100"/>
              <a:buNone/>
              <a:defRPr/>
            </a:lvl7pPr>
            <a:lvl8pPr lvl="7" algn="l" rtl="0">
              <a:lnSpc>
                <a:spcPct val="90000"/>
              </a:lnSpc>
              <a:spcBef>
                <a:spcPts val="1600"/>
              </a:spcBef>
              <a:spcAft>
                <a:spcPts val="0"/>
              </a:spcAft>
              <a:buSzPts val="1100"/>
              <a:buNone/>
              <a:defRPr/>
            </a:lvl8pPr>
            <a:lvl9pPr lvl="8" algn="l" rtl="0">
              <a:lnSpc>
                <a:spcPct val="100000"/>
              </a:lnSpc>
              <a:spcBef>
                <a:spcPts val="1600"/>
              </a:spcBef>
              <a:spcAft>
                <a:spcPts val="1600"/>
              </a:spcAft>
              <a:buSzPts val="1100"/>
              <a:buNone/>
              <a:defRPr/>
            </a:lvl9pPr>
          </a:lstStyle>
          <a:p>
            <a:endParaRPr/>
          </a:p>
        </p:txBody>
      </p:sp>
      <p:sp>
        <p:nvSpPr>
          <p:cNvPr id="2426" name="Google Shape;2426;p426"/>
          <p:cNvSpPr txBox="1">
            <a:spLocks noGrp="1"/>
          </p:cNvSpPr>
          <p:nvPr>
            <p:ph type="body" idx="2"/>
          </p:nvPr>
        </p:nvSpPr>
        <p:spPr>
          <a:xfrm>
            <a:off x="663000" y="1598775"/>
            <a:ext cx="8027700" cy="3224400"/>
          </a:xfrm>
          <a:prstGeom prst="rect">
            <a:avLst/>
          </a:prstGeom>
          <a:noFill/>
          <a:ln>
            <a:noFill/>
          </a:ln>
        </p:spPr>
        <p:txBody>
          <a:bodyPr spcFirstLastPara="1" wrap="square" lIns="68575" tIns="68575" rIns="68575" bIns="68575" anchor="t" anchorCtr="0">
            <a:noAutofit/>
          </a:bodyPr>
          <a:lstStyle>
            <a:lvl1pPr marL="457200" lvl="0" indent="-292100" algn="l" rtl="0">
              <a:lnSpc>
                <a:spcPct val="100000"/>
              </a:lnSpc>
              <a:spcBef>
                <a:spcPts val="0"/>
              </a:spcBef>
              <a:spcAft>
                <a:spcPts val="0"/>
              </a:spcAft>
              <a:buSzPts val="1000"/>
              <a:buFont typeface="Roboto"/>
              <a:buChar char="●"/>
              <a:defRPr sz="1400">
                <a:latin typeface="Roboto"/>
                <a:ea typeface="Roboto"/>
                <a:cs typeface="Roboto"/>
                <a:sym typeface="Roboto"/>
              </a:defRPr>
            </a:lvl1pPr>
            <a:lvl2pPr marL="914400" lvl="1" indent="-292100" algn="l" rtl="0">
              <a:lnSpc>
                <a:spcPct val="100000"/>
              </a:lnSpc>
              <a:spcBef>
                <a:spcPts val="0"/>
              </a:spcBef>
              <a:spcAft>
                <a:spcPts val="0"/>
              </a:spcAft>
              <a:buSzPts val="1000"/>
              <a:buFont typeface="Roboto"/>
              <a:buChar char="○"/>
              <a:defRPr sz="1200">
                <a:latin typeface="Roboto"/>
                <a:ea typeface="Roboto"/>
                <a:cs typeface="Roboto"/>
                <a:sym typeface="Roboto"/>
              </a:defRPr>
            </a:lvl2pPr>
            <a:lvl3pPr marL="1371600" lvl="2" indent="-292100" algn="l" rtl="0">
              <a:lnSpc>
                <a:spcPct val="100000"/>
              </a:lnSpc>
              <a:spcBef>
                <a:spcPts val="0"/>
              </a:spcBef>
              <a:spcAft>
                <a:spcPts val="0"/>
              </a:spcAft>
              <a:buSzPts val="1000"/>
              <a:buFont typeface="Roboto"/>
              <a:buChar char="■"/>
              <a:defRPr sz="1100">
                <a:latin typeface="Roboto"/>
                <a:ea typeface="Roboto"/>
                <a:cs typeface="Roboto"/>
                <a:sym typeface="Roboto"/>
              </a:defRPr>
            </a:lvl3pPr>
            <a:lvl4pPr marL="1828800" lvl="3" indent="-292100" algn="l" rtl="0">
              <a:lnSpc>
                <a:spcPct val="110000"/>
              </a:lnSpc>
              <a:spcBef>
                <a:spcPts val="1600"/>
              </a:spcBef>
              <a:spcAft>
                <a:spcPts val="0"/>
              </a:spcAft>
              <a:buSzPts val="1000"/>
              <a:buFont typeface="Roboto"/>
              <a:buChar char="●"/>
              <a:defRPr sz="1300">
                <a:latin typeface="Roboto"/>
                <a:ea typeface="Roboto"/>
                <a:cs typeface="Roboto"/>
                <a:sym typeface="Roboto"/>
              </a:defRPr>
            </a:lvl4pPr>
            <a:lvl5pPr marL="2286000" lvl="4" indent="-292100" algn="l" rtl="0">
              <a:lnSpc>
                <a:spcPct val="100000"/>
              </a:lnSpc>
              <a:spcBef>
                <a:spcPts val="1600"/>
              </a:spcBef>
              <a:spcAft>
                <a:spcPts val="0"/>
              </a:spcAft>
              <a:buSzPts val="1000"/>
              <a:buFont typeface="Roboto"/>
              <a:buChar char="○"/>
              <a:defRPr sz="1300">
                <a:latin typeface="Roboto"/>
                <a:ea typeface="Roboto"/>
                <a:cs typeface="Roboto"/>
                <a:sym typeface="Roboto"/>
              </a:defRPr>
            </a:lvl5pPr>
            <a:lvl6pPr marL="2743200" lvl="5" indent="-292100" algn="l" rtl="0">
              <a:lnSpc>
                <a:spcPct val="90000"/>
              </a:lnSpc>
              <a:spcBef>
                <a:spcPts val="1600"/>
              </a:spcBef>
              <a:spcAft>
                <a:spcPts val="0"/>
              </a:spcAft>
              <a:buSzPts val="1000"/>
              <a:buFont typeface="Roboto"/>
              <a:buChar char="■"/>
              <a:defRPr sz="1300">
                <a:latin typeface="Roboto"/>
                <a:ea typeface="Roboto"/>
                <a:cs typeface="Roboto"/>
                <a:sym typeface="Roboto"/>
              </a:defRPr>
            </a:lvl6pPr>
            <a:lvl7pPr marL="3200400" lvl="6" indent="-292100" algn="l" rtl="0">
              <a:lnSpc>
                <a:spcPct val="90000"/>
              </a:lnSpc>
              <a:spcBef>
                <a:spcPts val="1600"/>
              </a:spcBef>
              <a:spcAft>
                <a:spcPts val="0"/>
              </a:spcAft>
              <a:buSzPts val="1000"/>
              <a:buFont typeface="Roboto"/>
              <a:buChar char="●"/>
              <a:defRPr sz="1300">
                <a:latin typeface="Roboto"/>
                <a:ea typeface="Roboto"/>
                <a:cs typeface="Roboto"/>
                <a:sym typeface="Roboto"/>
              </a:defRPr>
            </a:lvl7pPr>
            <a:lvl8pPr marL="3657600" lvl="7" indent="-292100" algn="l" rtl="0">
              <a:lnSpc>
                <a:spcPct val="90000"/>
              </a:lnSpc>
              <a:spcBef>
                <a:spcPts val="1600"/>
              </a:spcBef>
              <a:spcAft>
                <a:spcPts val="0"/>
              </a:spcAft>
              <a:buSzPts val="1000"/>
              <a:buFont typeface="Roboto"/>
              <a:buChar char="○"/>
              <a:defRPr sz="1300">
                <a:latin typeface="Roboto"/>
                <a:ea typeface="Roboto"/>
                <a:cs typeface="Roboto"/>
                <a:sym typeface="Roboto"/>
              </a:defRPr>
            </a:lvl8pPr>
            <a:lvl9pPr marL="4114800" lvl="8" indent="-298450" algn="l" rtl="0">
              <a:lnSpc>
                <a:spcPct val="100000"/>
              </a:lnSpc>
              <a:spcBef>
                <a:spcPts val="1600"/>
              </a:spcBef>
              <a:spcAft>
                <a:spcPts val="1600"/>
              </a:spcAft>
              <a:buSzPts val="1100"/>
              <a:buChar char="■"/>
              <a:defRPr/>
            </a:lvl9pPr>
          </a:lstStyle>
          <a:p>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matchingName="D. Green one third">
  <p:cSld name="D. Green one third">
    <p:bg>
      <p:bgPr>
        <a:solidFill>
          <a:srgbClr val="0D82C3"/>
        </a:solidFill>
        <a:effectLst/>
      </p:bgPr>
    </p:bg>
    <p:spTree>
      <p:nvGrpSpPr>
        <p:cNvPr id="1" name="Shape 2427"/>
        <p:cNvGrpSpPr/>
        <p:nvPr/>
      </p:nvGrpSpPr>
      <p:grpSpPr>
        <a:xfrm>
          <a:off x="0" y="0"/>
          <a:ext cx="0" cy="0"/>
          <a:chOff x="0" y="0"/>
          <a:chExt cx="0" cy="0"/>
        </a:xfrm>
      </p:grpSpPr>
      <p:sp>
        <p:nvSpPr>
          <p:cNvPr id="2428" name="Google Shape;2428;p427"/>
          <p:cNvSpPr/>
          <p:nvPr/>
        </p:nvSpPr>
        <p:spPr>
          <a:xfrm>
            <a:off x="1191" y="1191"/>
            <a:ext cx="1190" cy="1190"/>
          </a:xfrm>
          <a:prstGeom prst="rect">
            <a:avLst/>
          </a:prstGeom>
          <a:noFill/>
          <a:ln>
            <a:noFill/>
          </a:ln>
        </p:spPr>
      </p:sp>
      <p:sp>
        <p:nvSpPr>
          <p:cNvPr id="2429" name="Google Shape;2429;p427"/>
          <p:cNvSpPr/>
          <p:nvPr/>
        </p:nvSpPr>
        <p:spPr>
          <a:xfrm flipH="1">
            <a:off x="2753301" y="0"/>
            <a:ext cx="312713" cy="5143500"/>
          </a:xfrm>
          <a:prstGeom prst="rect">
            <a:avLst/>
          </a:prstGeom>
          <a:noFill/>
          <a:ln>
            <a:noFill/>
          </a:ln>
        </p:spPr>
      </p:sp>
      <p:sp>
        <p:nvSpPr>
          <p:cNvPr id="2430" name="Google Shape;2430;p427"/>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31" name="Google Shape;2431;p427"/>
          <p:cNvSpPr/>
          <p:nvPr/>
        </p:nvSpPr>
        <p:spPr>
          <a:xfrm>
            <a:off x="3060572" y="-982"/>
            <a:ext cx="6083400" cy="51444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432" name="Google Shape;2432;p42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Calibri"/>
              <a:buNone/>
            </a:pPr>
            <a:fld id="{00000000-1234-1234-1234-123412341234}" type="slidenum">
              <a:rPr lang="fr" sz="800" b="0" i="0" u="none" strike="noStrike" cap="none">
                <a:solidFill>
                  <a:srgbClr val="7F7F7F"/>
                </a:solidFill>
                <a:latin typeface="Calibri"/>
                <a:ea typeface="Calibri"/>
                <a:cs typeface="Calibri"/>
                <a:sym typeface="Calibri"/>
              </a:rPr>
              <a:t>‹N°›</a:t>
            </a:fld>
            <a:endParaRPr sz="800" b="0" i="0" u="none" strike="noStrike" cap="none">
              <a:solidFill>
                <a:srgbClr val="7F7F7F"/>
              </a:solidFill>
              <a:latin typeface="Calibri"/>
              <a:ea typeface="Calibri"/>
              <a:cs typeface="Calibri"/>
              <a:sym typeface="Calibri"/>
            </a:endParaRPr>
          </a:p>
        </p:txBody>
      </p:sp>
      <p:sp>
        <p:nvSpPr>
          <p:cNvPr id="2433" name="Google Shape;2433;p427"/>
          <p:cNvSpPr/>
          <p:nvPr/>
        </p:nvSpPr>
        <p:spPr>
          <a:xfrm>
            <a:off x="8545554" y="4727577"/>
            <a:ext cx="598446" cy="417847"/>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207"/>
        <p:cNvGrpSpPr/>
        <p:nvPr/>
      </p:nvGrpSpPr>
      <p:grpSpPr>
        <a:xfrm>
          <a:off x="0" y="0"/>
          <a:ext cx="0" cy="0"/>
          <a:chOff x="0" y="0"/>
          <a:chExt cx="0" cy="0"/>
        </a:xfrm>
      </p:grpSpPr>
      <p:sp>
        <p:nvSpPr>
          <p:cNvPr id="208" name="Google Shape;20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09" name="Google Shape;209;p44"/>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10" name="Google Shape;210;p44"/>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re + schéma 1">
  <p:cSld name="MAIN_POINT">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3" name="Google Shape;213;p45"/>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re + schéma 2">
  <p:cSld name="MAIN_POINT_1">
    <p:bg>
      <p:bgPr>
        <a:blipFill>
          <a:blip r:embed="rId2">
            <a:alphaModFix/>
          </a:blip>
          <a:stretch>
            <a:fillRect/>
          </a:stretch>
        </a:blipFill>
        <a:effectLst/>
      </p:bgPr>
    </p:bg>
    <p:spTree>
      <p:nvGrpSpPr>
        <p:cNvPr id="1" name="Shape 214"/>
        <p:cNvGrpSpPr/>
        <p:nvPr/>
      </p:nvGrpSpPr>
      <p:grpSpPr>
        <a:xfrm>
          <a:off x="0" y="0"/>
          <a:ext cx="0" cy="0"/>
          <a:chOff x="0" y="0"/>
          <a:chExt cx="0" cy="0"/>
        </a:xfrm>
      </p:grpSpPr>
      <p:sp>
        <p:nvSpPr>
          <p:cNvPr id="215" name="Google Shape;215;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6" name="Google Shape;216;p46"/>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9" name="Google Shape;219;p47"/>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2" name="Google Shape;222;p48"/>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3" name="Google Shape;223;p48"/>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224"/>
        <p:cNvGrpSpPr/>
        <p:nvPr/>
      </p:nvGrpSpPr>
      <p:grpSpPr>
        <a:xfrm>
          <a:off x="0" y="0"/>
          <a:ext cx="0" cy="0"/>
          <a:chOff x="0" y="0"/>
          <a:chExt cx="0" cy="0"/>
        </a:xfrm>
      </p:grpSpPr>
      <p:sp>
        <p:nvSpPr>
          <p:cNvPr id="225" name="Google Shape;22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dée forte 2">
  <p:cSld name="CAPTION_ONLY">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28" name="Google Shape;228;p50"/>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9" name="Google Shape;229;p50"/>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230"/>
        <p:cNvGrpSpPr/>
        <p:nvPr/>
      </p:nvGrpSpPr>
      <p:grpSpPr>
        <a:xfrm>
          <a:off x="0" y="0"/>
          <a:ext cx="0" cy="0"/>
          <a:chOff x="0" y="0"/>
          <a:chExt cx="0" cy="0"/>
        </a:xfrm>
      </p:grpSpPr>
      <p:sp>
        <p:nvSpPr>
          <p:cNvPr id="231" name="Google Shape;23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32" name="Google Shape;232;p51"/>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3" name="Google Shape;233;p51"/>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34" name="Google Shape;234;p51"/>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5" name="Google Shape;235;p51"/>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36" name="Google Shape;236;p51"/>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partie">
  <p:cSld name="TITLE_8">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 name="Google Shape;34;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5" name="Google Shape;35;p6"/>
          <p:cNvPicPr preferRelativeResize="0"/>
          <p:nvPr/>
        </p:nvPicPr>
        <p:blipFill>
          <a:blip r:embed="rId3">
            <a:alphaModFix/>
          </a:blip>
          <a:stretch>
            <a:fillRect/>
          </a:stretch>
        </p:blipFill>
        <p:spPr>
          <a:xfrm>
            <a:off x="8504050" y="4644500"/>
            <a:ext cx="454750" cy="330725"/>
          </a:xfrm>
          <a:prstGeom prst="rect">
            <a:avLst/>
          </a:prstGeom>
          <a:noFill/>
          <a:ln>
            <a:noFill/>
          </a:ln>
        </p:spPr>
      </p:pic>
      <p:sp>
        <p:nvSpPr>
          <p:cNvPr id="36" name="Google Shape;36;p6"/>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 name="Google Shape;37;p6"/>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_AND_BODY_10">
  <p:cSld name="TITLE_AND_BODY_10">
    <p:spTree>
      <p:nvGrpSpPr>
        <p:cNvPr id="1" name="Shape 237"/>
        <p:cNvGrpSpPr/>
        <p:nvPr/>
      </p:nvGrpSpPr>
      <p:grpSpPr>
        <a:xfrm>
          <a:off x="0" y="0"/>
          <a:ext cx="0" cy="0"/>
          <a:chOff x="0" y="0"/>
          <a:chExt cx="0" cy="0"/>
        </a:xfrm>
      </p:grpSpPr>
      <p:sp>
        <p:nvSpPr>
          <p:cNvPr id="238" name="Google Shape;238;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9" name="Google Shape;239;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40" name="Google Shape;24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re">
  <p:cSld name="TITLE_7">
    <p:bg>
      <p:bgPr>
        <a:solidFill>
          <a:srgbClr val="5811E7"/>
        </a:solidFill>
        <a:effectLst/>
      </p:bgPr>
    </p:bg>
    <p:spTree>
      <p:nvGrpSpPr>
        <p:cNvPr id="1" name="Shape 245"/>
        <p:cNvGrpSpPr/>
        <p:nvPr/>
      </p:nvGrpSpPr>
      <p:grpSpPr>
        <a:xfrm>
          <a:off x="0" y="0"/>
          <a:ext cx="0" cy="0"/>
          <a:chOff x="0" y="0"/>
          <a:chExt cx="0" cy="0"/>
        </a:xfrm>
      </p:grpSpPr>
      <p:sp>
        <p:nvSpPr>
          <p:cNvPr id="246" name="Google Shape;246;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47" name="Google Shape;247;p54"/>
          <p:cNvPicPr preferRelativeResize="0"/>
          <p:nvPr/>
        </p:nvPicPr>
        <p:blipFill>
          <a:blip r:embed="rId2">
            <a:alphaModFix/>
          </a:blip>
          <a:stretch>
            <a:fillRect/>
          </a:stretch>
        </p:blipFill>
        <p:spPr>
          <a:xfrm>
            <a:off x="886425" y="581849"/>
            <a:ext cx="1581947" cy="512124"/>
          </a:xfrm>
          <a:prstGeom prst="rect">
            <a:avLst/>
          </a:prstGeom>
          <a:noFill/>
          <a:ln>
            <a:noFill/>
          </a:ln>
        </p:spPr>
      </p:pic>
      <p:sp>
        <p:nvSpPr>
          <p:cNvPr id="248" name="Google Shape;248;p54"/>
          <p:cNvSpPr txBox="1">
            <a:spLocks noGrp="1"/>
          </p:cNvSpPr>
          <p:nvPr>
            <p:ph type="title"/>
          </p:nvPr>
        </p:nvSpPr>
        <p:spPr>
          <a:xfrm>
            <a:off x="788350" y="1512825"/>
            <a:ext cx="3673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Font typeface="Poppins ExtraBold"/>
              <a:buNone/>
              <a:defRPr sz="3000" b="0">
                <a:solidFill>
                  <a:srgbClr val="FFFFFF"/>
                </a:solidFill>
                <a:latin typeface="Poppins ExtraBold"/>
                <a:ea typeface="Poppins ExtraBold"/>
                <a:cs typeface="Poppins ExtraBold"/>
                <a:sym typeface="Poppins ExtraBold"/>
              </a:defRPr>
            </a:lvl1pPr>
            <a:lvl2pPr lvl="1" rtl="0">
              <a:spcBef>
                <a:spcPts val="0"/>
              </a:spcBef>
              <a:spcAft>
                <a:spcPts val="0"/>
              </a:spcAft>
              <a:buSzPts val="2300"/>
              <a:buNone/>
              <a:defRPr sz="2300">
                <a:latin typeface="Arial"/>
                <a:ea typeface="Arial"/>
                <a:cs typeface="Arial"/>
                <a:sym typeface="Arial"/>
              </a:defRPr>
            </a:lvl2pPr>
            <a:lvl3pPr lvl="2" rtl="0">
              <a:spcBef>
                <a:spcPts val="0"/>
              </a:spcBef>
              <a:spcAft>
                <a:spcPts val="0"/>
              </a:spcAft>
              <a:buSzPts val="2300"/>
              <a:buNone/>
              <a:defRPr sz="2300">
                <a:latin typeface="Arial"/>
                <a:ea typeface="Arial"/>
                <a:cs typeface="Arial"/>
                <a:sym typeface="Arial"/>
              </a:defRPr>
            </a:lvl3pPr>
            <a:lvl4pPr lvl="3" rtl="0">
              <a:spcBef>
                <a:spcPts val="0"/>
              </a:spcBef>
              <a:spcAft>
                <a:spcPts val="0"/>
              </a:spcAft>
              <a:buSzPts val="2300"/>
              <a:buNone/>
              <a:defRPr sz="2300">
                <a:latin typeface="Arial"/>
                <a:ea typeface="Arial"/>
                <a:cs typeface="Arial"/>
                <a:sym typeface="Arial"/>
              </a:defRPr>
            </a:lvl4pPr>
            <a:lvl5pPr lvl="4" rtl="0">
              <a:spcBef>
                <a:spcPts val="0"/>
              </a:spcBef>
              <a:spcAft>
                <a:spcPts val="0"/>
              </a:spcAft>
              <a:buSzPts val="2300"/>
              <a:buNone/>
              <a:defRPr sz="2300">
                <a:latin typeface="Arial"/>
                <a:ea typeface="Arial"/>
                <a:cs typeface="Arial"/>
                <a:sym typeface="Arial"/>
              </a:defRPr>
            </a:lvl5pPr>
            <a:lvl6pPr lvl="5" rtl="0">
              <a:spcBef>
                <a:spcPts val="0"/>
              </a:spcBef>
              <a:spcAft>
                <a:spcPts val="0"/>
              </a:spcAft>
              <a:buSzPts val="2300"/>
              <a:buNone/>
              <a:defRPr sz="2300">
                <a:latin typeface="Arial"/>
                <a:ea typeface="Arial"/>
                <a:cs typeface="Arial"/>
                <a:sym typeface="Arial"/>
              </a:defRPr>
            </a:lvl6pPr>
            <a:lvl7pPr lvl="6" rtl="0">
              <a:spcBef>
                <a:spcPts val="0"/>
              </a:spcBef>
              <a:spcAft>
                <a:spcPts val="0"/>
              </a:spcAft>
              <a:buSzPts val="2300"/>
              <a:buNone/>
              <a:defRPr sz="2300">
                <a:latin typeface="Arial"/>
                <a:ea typeface="Arial"/>
                <a:cs typeface="Arial"/>
                <a:sym typeface="Arial"/>
              </a:defRPr>
            </a:lvl7pPr>
            <a:lvl8pPr lvl="7" rtl="0">
              <a:spcBef>
                <a:spcPts val="0"/>
              </a:spcBef>
              <a:spcAft>
                <a:spcPts val="0"/>
              </a:spcAft>
              <a:buSzPts val="2300"/>
              <a:buNone/>
              <a:defRPr sz="2300">
                <a:latin typeface="Arial"/>
                <a:ea typeface="Arial"/>
                <a:cs typeface="Arial"/>
                <a:sym typeface="Arial"/>
              </a:defRPr>
            </a:lvl8pPr>
            <a:lvl9pPr lvl="8" rtl="0">
              <a:spcBef>
                <a:spcPts val="0"/>
              </a:spcBef>
              <a:spcAft>
                <a:spcPts val="0"/>
              </a:spcAft>
              <a:buSzPts val="2300"/>
              <a:buNone/>
              <a:defRPr sz="2300">
                <a:latin typeface="Arial"/>
                <a:ea typeface="Arial"/>
                <a:cs typeface="Arial"/>
                <a:sym typeface="Arial"/>
              </a:defRPr>
            </a:lvl9pPr>
          </a:lstStyle>
          <a:p>
            <a:endParaRPr/>
          </a:p>
        </p:txBody>
      </p:sp>
      <p:sp>
        <p:nvSpPr>
          <p:cNvPr id="249" name="Google Shape;249;p54"/>
          <p:cNvSpPr txBox="1">
            <a:spLocks noGrp="1"/>
          </p:cNvSpPr>
          <p:nvPr>
            <p:ph type="title" idx="2"/>
          </p:nvPr>
        </p:nvSpPr>
        <p:spPr>
          <a:xfrm>
            <a:off x="6024425" y="3026075"/>
            <a:ext cx="16530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50" name="Google Shape;250;p54"/>
          <p:cNvSpPr txBox="1">
            <a:spLocks noGrp="1"/>
          </p:cNvSpPr>
          <p:nvPr>
            <p:ph type="title" idx="3"/>
          </p:nvPr>
        </p:nvSpPr>
        <p:spPr>
          <a:xfrm>
            <a:off x="7346225" y="4591250"/>
            <a:ext cx="1581900" cy="4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0">
                <a:solidFill>
                  <a:schemeClr val="lt1"/>
                </a:solidFill>
                <a:latin typeface="Poppins SemiBold"/>
                <a:ea typeface="Poppins SemiBold"/>
                <a:cs typeface="Poppins SemiBold"/>
                <a:sym typeface="Poppins SemiBold"/>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pic>
        <p:nvPicPr>
          <p:cNvPr id="251" name="Google Shape;251;p54"/>
          <p:cNvPicPr preferRelativeResize="0"/>
          <p:nvPr/>
        </p:nvPicPr>
        <p:blipFill>
          <a:blip r:embed="rId3">
            <a:alphaModFix/>
          </a:blip>
          <a:stretch>
            <a:fillRect/>
          </a:stretch>
        </p:blipFill>
        <p:spPr>
          <a:xfrm rot="5400000">
            <a:off x="5590750" y="3318530"/>
            <a:ext cx="594050" cy="161550"/>
          </a:xfrm>
          <a:prstGeom prst="rect">
            <a:avLst/>
          </a:prstGeom>
          <a:noFill/>
          <a:ln>
            <a:noFill/>
          </a:ln>
        </p:spPr>
      </p:pic>
      <p:sp>
        <p:nvSpPr>
          <p:cNvPr id="252" name="Google Shape;252;p54"/>
          <p:cNvSpPr txBox="1">
            <a:spLocks noGrp="1"/>
          </p:cNvSpPr>
          <p:nvPr>
            <p:ph type="subTitle" idx="1"/>
          </p:nvPr>
        </p:nvSpPr>
        <p:spPr>
          <a:xfrm>
            <a:off x="788350" y="2991100"/>
            <a:ext cx="3113400" cy="792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ise en page personnalisée 2 1">
  <p:cSld name="CUSTOM_3_1">
    <p:bg>
      <p:bgPr>
        <a:blipFill>
          <a:blip r:embed="rId2">
            <a:alphaModFix/>
          </a:blip>
          <a:stretch>
            <a:fillRect/>
          </a:stretch>
        </a:blipFill>
        <a:effectLst/>
      </p:bgPr>
    </p:bg>
    <p:spTree>
      <p:nvGrpSpPr>
        <p:cNvPr id="1" name="Shape 253"/>
        <p:cNvGrpSpPr/>
        <p:nvPr/>
      </p:nvGrpSpPr>
      <p:grpSpPr>
        <a:xfrm>
          <a:off x="0" y="0"/>
          <a:ext cx="0" cy="0"/>
          <a:chOff x="0" y="0"/>
          <a:chExt cx="0" cy="0"/>
        </a:xfrm>
      </p:grpSpPr>
      <p:sp>
        <p:nvSpPr>
          <p:cNvPr id="254" name="Google Shape;254;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55" name="Google Shape;255;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ierge charté" type="blank">
  <p:cSld name="BLANK">
    <p:bg>
      <p:bgPr>
        <a:blipFill>
          <a:blip r:embed="rId2">
            <a:alphaModFix/>
          </a:blip>
          <a:stretch>
            <a:fillRect/>
          </a:stretch>
        </a:blipFill>
        <a:effectLst/>
      </p:bgPr>
    </p:bg>
    <p:spTree>
      <p:nvGrpSpPr>
        <p:cNvPr id="1" name="Shape 256"/>
        <p:cNvGrpSpPr/>
        <p:nvPr/>
      </p:nvGrpSpPr>
      <p:grpSpPr>
        <a:xfrm>
          <a:off x="0" y="0"/>
          <a:ext cx="0" cy="0"/>
          <a:chOff x="0" y="0"/>
          <a:chExt cx="0" cy="0"/>
        </a:xfrm>
      </p:grpSpPr>
      <p:sp>
        <p:nvSpPr>
          <p:cNvPr id="257" name="Google Shape;25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258"/>
        <p:cNvGrpSpPr/>
        <p:nvPr/>
      </p:nvGrpSpPr>
      <p:grpSpPr>
        <a:xfrm>
          <a:off x="0" y="0"/>
          <a:ext cx="0" cy="0"/>
          <a:chOff x="0" y="0"/>
          <a:chExt cx="0" cy="0"/>
        </a:xfrm>
      </p:grpSpPr>
      <p:sp>
        <p:nvSpPr>
          <p:cNvPr id="259" name="Google Shape;259;p5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5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re de partie">
  <p:cSld name="TITLE_8">
    <p:bg>
      <p:bgPr>
        <a:blipFill>
          <a:blip r:embed="rId2">
            <a:alphaModFix/>
          </a:blip>
          <a:stretch>
            <a:fillRect/>
          </a:stretch>
        </a:blipFill>
        <a:effectLst/>
      </p:bgPr>
    </p:bg>
    <p:spTree>
      <p:nvGrpSpPr>
        <p:cNvPr id="1" name="Shape 262"/>
        <p:cNvGrpSpPr/>
        <p:nvPr/>
      </p:nvGrpSpPr>
      <p:grpSpPr>
        <a:xfrm>
          <a:off x="0" y="0"/>
          <a:ext cx="0" cy="0"/>
          <a:chOff x="0" y="0"/>
          <a:chExt cx="0" cy="0"/>
        </a:xfrm>
      </p:grpSpPr>
      <p:sp>
        <p:nvSpPr>
          <p:cNvPr id="263" name="Google Shape;263;p58"/>
          <p:cNvSpPr txBox="1">
            <a:spLocks noGrp="1"/>
          </p:cNvSpPr>
          <p:nvPr>
            <p:ph type="ctrTitle"/>
          </p:nvPr>
        </p:nvSpPr>
        <p:spPr>
          <a:xfrm>
            <a:off x="803450" y="1729400"/>
            <a:ext cx="8520600" cy="7254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25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4" name="Google Shape;264;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65" name="Google Shape;265;p58"/>
          <p:cNvPicPr preferRelativeResize="0"/>
          <p:nvPr/>
        </p:nvPicPr>
        <p:blipFill>
          <a:blip r:embed="rId3">
            <a:alphaModFix/>
          </a:blip>
          <a:stretch>
            <a:fillRect/>
          </a:stretch>
        </p:blipFill>
        <p:spPr>
          <a:xfrm>
            <a:off x="8504050" y="4644500"/>
            <a:ext cx="454750" cy="330725"/>
          </a:xfrm>
          <a:prstGeom prst="rect">
            <a:avLst/>
          </a:prstGeom>
          <a:noFill/>
          <a:ln>
            <a:noFill/>
          </a:ln>
        </p:spPr>
      </p:pic>
      <p:sp>
        <p:nvSpPr>
          <p:cNvPr id="266" name="Google Shape;266;p58"/>
          <p:cNvSpPr txBox="1">
            <a:spLocks noGrp="1"/>
          </p:cNvSpPr>
          <p:nvPr>
            <p:ph type="subTitle" idx="1"/>
          </p:nvPr>
        </p:nvSpPr>
        <p:spPr>
          <a:xfrm>
            <a:off x="803450" y="22646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500">
                <a:solidFill>
                  <a:schemeClr val="lt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7" name="Google Shape;267;p58"/>
          <p:cNvSpPr txBox="1">
            <a:spLocks noGrp="1"/>
          </p:cNvSpPr>
          <p:nvPr>
            <p:ph type="subTitle" idx="2"/>
          </p:nvPr>
        </p:nvSpPr>
        <p:spPr>
          <a:xfrm>
            <a:off x="803450" y="2776700"/>
            <a:ext cx="9844800" cy="512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a:solidFill>
                  <a:schemeClr val="lt1"/>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268"/>
        <p:cNvGrpSpPr/>
        <p:nvPr/>
      </p:nvGrpSpPr>
      <p:grpSpPr>
        <a:xfrm>
          <a:off x="0" y="0"/>
          <a:ext cx="0" cy="0"/>
          <a:chOff x="0" y="0"/>
          <a:chExt cx="0" cy="0"/>
        </a:xfrm>
      </p:grpSpPr>
      <p:sp>
        <p:nvSpPr>
          <p:cNvPr id="269" name="Google Shape;269;p59"/>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0" name="Google Shape;27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71" name="Google Shape;271;p59"/>
          <p:cNvPicPr preferRelativeResize="0"/>
          <p:nvPr/>
        </p:nvPicPr>
        <p:blipFill>
          <a:blip r:embed="rId2">
            <a:alphaModFix/>
          </a:blip>
          <a:stretch>
            <a:fillRect/>
          </a:stretch>
        </p:blipFill>
        <p:spPr>
          <a:xfrm rot="5400000">
            <a:off x="4527237" y="2007662"/>
            <a:ext cx="89525" cy="440750"/>
          </a:xfrm>
          <a:prstGeom prst="rect">
            <a:avLst/>
          </a:prstGeom>
          <a:noFill/>
          <a:ln>
            <a:noFill/>
          </a:ln>
        </p:spPr>
      </p:pic>
      <p:sp>
        <p:nvSpPr>
          <p:cNvPr id="272" name="Google Shape;272;p59"/>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p60"/>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75" name="Google Shape;275;p60"/>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276" name="Google Shape;276;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7"/>
        <p:cNvGrpSpPr/>
        <p:nvPr/>
      </p:nvGrpSpPr>
      <p:grpSpPr>
        <a:xfrm>
          <a:off x="0" y="0"/>
          <a:ext cx="0" cy="0"/>
          <a:chOff x="0" y="0"/>
          <a:chExt cx="0" cy="0"/>
        </a:xfrm>
      </p:grpSpPr>
      <p:sp>
        <p:nvSpPr>
          <p:cNvPr id="278" name="Google Shape;27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79" name="Google Shape;279;p61"/>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80" name="Google Shape;280;p61"/>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81" name="Google Shape;281;p61"/>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82" name="Google Shape;282;p61"/>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3" name="Google Shape;283;p61"/>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blipFill>
          <a:blip r:embed="rId2">
            <a:alphaModFix/>
          </a:blip>
          <a:stretch>
            <a:fillRect/>
          </a:stretch>
        </a:blipFill>
        <a:effectLst/>
      </p:bgPr>
    </p:bg>
    <p:spTree>
      <p:nvGrpSpPr>
        <p:cNvPr id="1" name="Shape 284"/>
        <p:cNvGrpSpPr/>
        <p:nvPr/>
      </p:nvGrpSpPr>
      <p:grpSpPr>
        <a:xfrm>
          <a:off x="0" y="0"/>
          <a:ext cx="0" cy="0"/>
          <a:chOff x="0" y="0"/>
          <a:chExt cx="0" cy="0"/>
        </a:xfrm>
      </p:grpSpPr>
      <p:sp>
        <p:nvSpPr>
          <p:cNvPr id="285" name="Google Shape;285;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86" name="Google Shape;286;p62"/>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7" name="Google Shape;287;p62"/>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us partie" type="secHead">
  <p:cSld name="SECTION_HEADER">
    <p:bg>
      <p:bgPr>
        <a:solidFill>
          <a:schemeClr val="dk2"/>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148855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3300" b="0">
                <a:solidFill>
                  <a:schemeClr val="accent4"/>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41" name="Google Shape;41;p7"/>
          <p:cNvPicPr preferRelativeResize="0"/>
          <p:nvPr/>
        </p:nvPicPr>
        <p:blipFill>
          <a:blip r:embed="rId2">
            <a:alphaModFix/>
          </a:blip>
          <a:stretch>
            <a:fillRect/>
          </a:stretch>
        </p:blipFill>
        <p:spPr>
          <a:xfrm rot="5400000">
            <a:off x="4527237" y="2007662"/>
            <a:ext cx="89525" cy="440750"/>
          </a:xfrm>
          <a:prstGeom prst="rect">
            <a:avLst/>
          </a:prstGeom>
          <a:noFill/>
          <a:ln>
            <a:noFill/>
          </a:ln>
        </p:spPr>
      </p:pic>
      <p:sp>
        <p:nvSpPr>
          <p:cNvPr id="42" name="Google Shape;42;p7"/>
          <p:cNvSpPr txBox="1">
            <a:spLocks noGrp="1"/>
          </p:cNvSpPr>
          <p:nvPr>
            <p:ph type="title" idx="2"/>
          </p:nvPr>
        </p:nvSpPr>
        <p:spPr>
          <a:xfrm>
            <a:off x="392925" y="2272800"/>
            <a:ext cx="8520600" cy="841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500" b="0">
                <a:solidFill>
                  <a:srgbClr val="FFFFFF"/>
                </a:solidFill>
                <a:latin typeface="Poppins ExtraBold"/>
                <a:ea typeface="Poppins ExtraBold"/>
                <a:cs typeface="Poppins ExtraBold"/>
                <a:sym typeface="Poppin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re + texte + photo">
  <p:cSld name="ONE_COLUMN_TEXT">
    <p:spTree>
      <p:nvGrpSpPr>
        <p:cNvPr id="1" name="Shape 288"/>
        <p:cNvGrpSpPr/>
        <p:nvPr/>
      </p:nvGrpSpPr>
      <p:grpSpPr>
        <a:xfrm>
          <a:off x="0" y="0"/>
          <a:ext cx="0" cy="0"/>
          <a:chOff x="0" y="0"/>
          <a:chExt cx="0" cy="0"/>
        </a:xfrm>
      </p:grpSpPr>
      <p:sp>
        <p:nvSpPr>
          <p:cNvPr id="289" name="Google Shape;289;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90" name="Google Shape;290;p63"/>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91" name="Google Shape;291;p63"/>
          <p:cNvSpPr txBox="1">
            <a:spLocks noGrp="1"/>
          </p:cNvSpPr>
          <p:nvPr>
            <p:ph type="body" idx="1"/>
          </p:nvPr>
        </p:nvSpPr>
        <p:spPr>
          <a:xfrm>
            <a:off x="696525" y="2224100"/>
            <a:ext cx="3461100" cy="1961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re + schéma 1">
  <p:cSld name="MAIN_POINT">
    <p:bg>
      <p:bgPr>
        <a:blipFill>
          <a:blip r:embed="rId2">
            <a:alphaModFix/>
          </a:blip>
          <a:stretch>
            <a:fillRect/>
          </a:stretch>
        </a:blipFill>
        <a:effectLst/>
      </p:bgPr>
    </p:bg>
    <p:spTree>
      <p:nvGrpSpPr>
        <p:cNvPr id="1" name="Shape 292"/>
        <p:cNvGrpSpPr/>
        <p:nvPr/>
      </p:nvGrpSpPr>
      <p:grpSpPr>
        <a:xfrm>
          <a:off x="0" y="0"/>
          <a:ext cx="0" cy="0"/>
          <a:chOff x="0" y="0"/>
          <a:chExt cx="0" cy="0"/>
        </a:xfrm>
      </p:grpSpPr>
      <p:sp>
        <p:nvSpPr>
          <p:cNvPr id="293" name="Google Shape;29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94" name="Google Shape;294;p64"/>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re + schéma 2">
  <p:cSld name="MAIN_POINT_1">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97" name="Google Shape;297;p65"/>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lt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re + schéma 3">
  <p:cSld name="MAIN_POINT_1_1">
    <p:bg>
      <p:bgPr>
        <a:blipFill>
          <a:blip r:embed="rId2">
            <a:alphaModFix/>
          </a:blip>
          <a:stretch>
            <a:fillRect/>
          </a:stretch>
        </a:blipFill>
        <a:effectLst/>
      </p:bgPr>
    </p:bg>
    <p:spTree>
      <p:nvGrpSpPr>
        <p:cNvPr id="1" name="Shape 298"/>
        <p:cNvGrpSpPr/>
        <p:nvPr/>
      </p:nvGrpSpPr>
      <p:grpSpPr>
        <a:xfrm>
          <a:off x="0" y="0"/>
          <a:ext cx="0" cy="0"/>
          <a:chOff x="0" y="0"/>
          <a:chExt cx="0" cy="0"/>
        </a:xfrm>
      </p:grpSpPr>
      <p:sp>
        <p:nvSpPr>
          <p:cNvPr id="299" name="Google Shape;299;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00" name="Google Shape;300;p66"/>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re + schéma 4">
  <p:cSld name="MAIN_POINT_1_1_1">
    <p:bg>
      <p:bgPr>
        <a:blipFill>
          <a:blip r:embed="rId2">
            <a:alphaModFix/>
          </a:blip>
          <a:stretch>
            <a:fillRect/>
          </a:stretch>
        </a:blipFill>
        <a:effectLst/>
      </p:bgPr>
    </p:bg>
    <p:spTree>
      <p:nvGrpSpPr>
        <p:cNvPr id="1" name="Shape 301"/>
        <p:cNvGrpSpPr/>
        <p:nvPr/>
      </p:nvGrpSpPr>
      <p:grpSpPr>
        <a:xfrm>
          <a:off x="0" y="0"/>
          <a:ext cx="0" cy="0"/>
          <a:chOff x="0" y="0"/>
          <a:chExt cx="0" cy="0"/>
        </a:xfrm>
      </p:grpSpPr>
      <p:sp>
        <p:nvSpPr>
          <p:cNvPr id="302" name="Google Shape;302;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03" name="Google Shape;303;p67"/>
          <p:cNvSpPr txBox="1">
            <a:spLocks noGrp="1"/>
          </p:cNvSpPr>
          <p:nvPr>
            <p:ph type="title"/>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dk2"/>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4" name="Google Shape;304;p67"/>
          <p:cNvSpPr txBox="1">
            <a:spLocks noGrp="1"/>
          </p:cNvSpPr>
          <p:nvPr>
            <p:ph type="title" idx="2"/>
          </p:nvPr>
        </p:nvSpPr>
        <p:spPr>
          <a:xfrm>
            <a:off x="217725" y="1401900"/>
            <a:ext cx="2476500" cy="755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000" b="0">
                <a:solidFill>
                  <a:schemeClr val="accent4"/>
                </a:solidFill>
                <a:latin typeface="Poppins ExtraBold"/>
                <a:ea typeface="Poppins ExtraBold"/>
                <a:cs typeface="Poppins ExtraBold"/>
                <a:sym typeface="Poppins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ierge">
  <p:cSld name="SECTION_TITLE_AND_DESCRIPTION">
    <p:spTree>
      <p:nvGrpSpPr>
        <p:cNvPr id="1" name="Shape 305"/>
        <p:cNvGrpSpPr/>
        <p:nvPr/>
      </p:nvGrpSpPr>
      <p:grpSpPr>
        <a:xfrm>
          <a:off x="0" y="0"/>
          <a:ext cx="0" cy="0"/>
          <a:chOff x="0" y="0"/>
          <a:chExt cx="0" cy="0"/>
        </a:xfrm>
      </p:grpSpPr>
      <p:sp>
        <p:nvSpPr>
          <p:cNvPr id="306" name="Google Shape;306;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Idée forte 2">
  <p:cSld name="CAPTION_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09" name="Google Shape;309;p69"/>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0" name="Google Shape;310;p69"/>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2"/>
              </a:buClr>
              <a:buSzPts val="1500"/>
              <a:buFont typeface="Poppins SemiBold"/>
              <a:buNone/>
              <a:defRPr sz="2500" b="0">
                <a:solidFill>
                  <a:schemeClr val="dk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xte dense structuré et idée fortes">
  <p:cSld name="BIG_NUMBER">
    <p:spTree>
      <p:nvGrpSpPr>
        <p:cNvPr id="1" name="Shape 311"/>
        <p:cNvGrpSpPr/>
        <p:nvPr/>
      </p:nvGrpSpPr>
      <p:grpSpPr>
        <a:xfrm>
          <a:off x="0" y="0"/>
          <a:ext cx="0" cy="0"/>
          <a:chOff x="0" y="0"/>
          <a:chExt cx="0" cy="0"/>
        </a:xfrm>
      </p:grpSpPr>
      <p:sp>
        <p:nvSpPr>
          <p:cNvPr id="312" name="Google Shape;312;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13" name="Google Shape;313;p70"/>
          <p:cNvSpPr txBox="1">
            <a:spLocks noGrp="1"/>
          </p:cNvSpPr>
          <p:nvPr>
            <p:ph type="title"/>
          </p:nvPr>
        </p:nvSpPr>
        <p:spPr>
          <a:xfrm>
            <a:off x="311700" y="611200"/>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14" name="Google Shape;314;p70"/>
          <p:cNvSpPr txBox="1">
            <a:spLocks noGrp="1"/>
          </p:cNvSpPr>
          <p:nvPr>
            <p:ph type="body" idx="1"/>
          </p:nvPr>
        </p:nvSpPr>
        <p:spPr>
          <a:xfrm>
            <a:off x="1771325" y="2228575"/>
            <a:ext cx="5878200" cy="92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15" name="Google Shape;315;p70"/>
          <p:cNvSpPr txBox="1">
            <a:spLocks noGrp="1"/>
          </p:cNvSpPr>
          <p:nvPr>
            <p:ph type="subTitle" idx="2"/>
          </p:nvPr>
        </p:nvSpPr>
        <p:spPr>
          <a:xfrm>
            <a:off x="1771325" y="19364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6" name="Google Shape;316;p70"/>
          <p:cNvSpPr txBox="1">
            <a:spLocks noGrp="1"/>
          </p:cNvSpPr>
          <p:nvPr>
            <p:ph type="body" idx="3"/>
          </p:nvPr>
        </p:nvSpPr>
        <p:spPr>
          <a:xfrm>
            <a:off x="1771325" y="3447775"/>
            <a:ext cx="5878200" cy="1127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17" name="Google Shape;317;p70"/>
          <p:cNvSpPr txBox="1">
            <a:spLocks noGrp="1"/>
          </p:cNvSpPr>
          <p:nvPr>
            <p:ph type="subTitle" idx="4"/>
          </p:nvPr>
        </p:nvSpPr>
        <p:spPr>
          <a:xfrm>
            <a:off x="1771325" y="3155675"/>
            <a:ext cx="5878200" cy="3936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3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Gros Titre 1  2">
  <p:cSld name="TITLE_6">
    <p:bg>
      <p:bgPr>
        <a:solidFill>
          <a:srgbClr val="5811E7"/>
        </a:solidFill>
        <a:effectLst/>
      </p:bgPr>
    </p:bg>
    <p:spTree>
      <p:nvGrpSpPr>
        <p:cNvPr id="1" name="Shape 318"/>
        <p:cNvGrpSpPr/>
        <p:nvPr/>
      </p:nvGrpSpPr>
      <p:grpSpPr>
        <a:xfrm>
          <a:off x="0" y="0"/>
          <a:ext cx="0" cy="0"/>
          <a:chOff x="0" y="0"/>
          <a:chExt cx="0" cy="0"/>
        </a:xfrm>
      </p:grpSpPr>
      <p:sp>
        <p:nvSpPr>
          <p:cNvPr id="319" name="Google Shape;319;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ise en page personnalisée 2 1 1">
  <p:cSld name="CUSTOM_3_1_1">
    <p:spTree>
      <p:nvGrpSpPr>
        <p:cNvPr id="1" name="Shape 320"/>
        <p:cNvGrpSpPr/>
        <p:nvPr/>
      </p:nvGrpSpPr>
      <p:grpSpPr>
        <a:xfrm>
          <a:off x="0" y="0"/>
          <a:ext cx="0" cy="0"/>
          <a:chOff x="0" y="0"/>
          <a:chExt cx="0" cy="0"/>
        </a:xfrm>
      </p:grpSpPr>
      <p:pic>
        <p:nvPicPr>
          <p:cNvPr id="321" name="Google Shape;321;p72"/>
          <p:cNvPicPr preferRelativeResize="0"/>
          <p:nvPr/>
        </p:nvPicPr>
        <p:blipFill>
          <a:blip r:embed="rId2">
            <a:alphaModFix/>
          </a:blip>
          <a:stretch>
            <a:fillRect/>
          </a:stretch>
        </p:blipFill>
        <p:spPr>
          <a:xfrm>
            <a:off x="0" y="0"/>
            <a:ext cx="9063450" cy="473300"/>
          </a:xfrm>
          <a:prstGeom prst="rect">
            <a:avLst/>
          </a:prstGeom>
          <a:noFill/>
          <a:ln>
            <a:noFill/>
          </a:ln>
        </p:spPr>
      </p:pic>
      <p:sp>
        <p:nvSpPr>
          <p:cNvPr id="322" name="Google Shape;322;p72"/>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323" name="Google Shape;323;p72"/>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324" name="Google Shape;324;p72"/>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Montserrat"/>
              <a:buChar char="●"/>
              <a:defRPr sz="1300">
                <a:latin typeface="Montserrat"/>
                <a:ea typeface="Montserrat"/>
                <a:cs typeface="Montserrat"/>
                <a:sym typeface="Montserrat"/>
              </a:defRPr>
            </a:lvl1pPr>
            <a:lvl2pPr marL="914400" lvl="1" indent="-311150" rtl="0">
              <a:spcBef>
                <a:spcPts val="1600"/>
              </a:spcBef>
              <a:spcAft>
                <a:spcPts val="0"/>
              </a:spcAft>
              <a:buSzPts val="1300"/>
              <a:buFont typeface="Montserrat"/>
              <a:buChar char="○"/>
              <a:defRPr sz="1300">
                <a:latin typeface="Montserrat"/>
                <a:ea typeface="Montserrat"/>
                <a:cs typeface="Montserrat"/>
                <a:sym typeface="Montserrat"/>
              </a:defRPr>
            </a:lvl2pPr>
            <a:lvl3pPr marL="1371600" lvl="2" indent="-311150" rtl="0">
              <a:spcBef>
                <a:spcPts val="1600"/>
              </a:spcBef>
              <a:spcAft>
                <a:spcPts val="0"/>
              </a:spcAft>
              <a:buSzPts val="1300"/>
              <a:buFont typeface="Montserrat"/>
              <a:buChar char="■"/>
              <a:defRPr sz="1300">
                <a:latin typeface="Montserrat"/>
                <a:ea typeface="Montserrat"/>
                <a:cs typeface="Montserrat"/>
                <a:sym typeface="Montserrat"/>
              </a:defRPr>
            </a:lvl3pPr>
            <a:lvl4pPr marL="1828800" lvl="3" indent="-311150" rtl="0">
              <a:spcBef>
                <a:spcPts val="1600"/>
              </a:spcBef>
              <a:spcAft>
                <a:spcPts val="0"/>
              </a:spcAft>
              <a:buSzPts val="1300"/>
              <a:buFont typeface="Montserrat"/>
              <a:buChar char="●"/>
              <a:defRPr sz="1300">
                <a:latin typeface="Montserrat"/>
                <a:ea typeface="Montserrat"/>
                <a:cs typeface="Montserrat"/>
                <a:sym typeface="Montserrat"/>
              </a:defRPr>
            </a:lvl4pPr>
            <a:lvl5pPr marL="2286000" lvl="4" indent="-311150" rtl="0">
              <a:spcBef>
                <a:spcPts val="1600"/>
              </a:spcBef>
              <a:spcAft>
                <a:spcPts val="0"/>
              </a:spcAft>
              <a:buSzPts val="1300"/>
              <a:buFont typeface="Montserrat"/>
              <a:buChar char="○"/>
              <a:defRPr sz="1300">
                <a:latin typeface="Montserrat"/>
                <a:ea typeface="Montserrat"/>
                <a:cs typeface="Montserrat"/>
                <a:sym typeface="Montserrat"/>
              </a:defRPr>
            </a:lvl5pPr>
            <a:lvl6pPr marL="2743200" lvl="5" indent="-311150" rtl="0">
              <a:spcBef>
                <a:spcPts val="1600"/>
              </a:spcBef>
              <a:spcAft>
                <a:spcPts val="0"/>
              </a:spcAft>
              <a:buSzPts val="1300"/>
              <a:buFont typeface="Montserrat"/>
              <a:buChar char="■"/>
              <a:defRPr sz="1300">
                <a:latin typeface="Montserrat"/>
                <a:ea typeface="Montserrat"/>
                <a:cs typeface="Montserrat"/>
                <a:sym typeface="Montserrat"/>
              </a:defRPr>
            </a:lvl6pPr>
            <a:lvl7pPr marL="3200400" lvl="6" indent="-311150" rtl="0">
              <a:spcBef>
                <a:spcPts val="1600"/>
              </a:spcBef>
              <a:spcAft>
                <a:spcPts val="0"/>
              </a:spcAft>
              <a:buSzPts val="1300"/>
              <a:buFont typeface="Montserrat"/>
              <a:buChar char="●"/>
              <a:defRPr sz="1300">
                <a:latin typeface="Montserrat"/>
                <a:ea typeface="Montserrat"/>
                <a:cs typeface="Montserrat"/>
                <a:sym typeface="Montserrat"/>
              </a:defRPr>
            </a:lvl7pPr>
            <a:lvl8pPr marL="3657600" lvl="7" indent="-311150" rtl="0">
              <a:spcBef>
                <a:spcPts val="1600"/>
              </a:spcBef>
              <a:spcAft>
                <a:spcPts val="0"/>
              </a:spcAft>
              <a:buSzPts val="1300"/>
              <a:buFont typeface="Montserrat"/>
              <a:buChar char="○"/>
              <a:defRPr sz="1300">
                <a:latin typeface="Montserrat"/>
                <a:ea typeface="Montserrat"/>
                <a:cs typeface="Montserrat"/>
                <a:sym typeface="Montserrat"/>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et Corps">
  <p:cSld name="TITLE_AND_BODY_9">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45" name="Google Shape;45;p8"/>
          <p:cNvSpPr txBox="1">
            <a:spLocks noGrp="1"/>
          </p:cNvSpPr>
          <p:nvPr>
            <p:ph type="body" idx="1"/>
          </p:nvPr>
        </p:nvSpPr>
        <p:spPr>
          <a:xfrm>
            <a:off x="824950" y="2071700"/>
            <a:ext cx="7749600" cy="20124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46" name="Google Shape;4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Gros Titre 1  2 1">
  <p:cSld name="TITLE_6_1">
    <p:bg>
      <p:bgPr>
        <a:blipFill>
          <a:blip r:embed="rId2">
            <a:alphaModFix/>
          </a:blip>
          <a:stretch>
            <a:fillRect/>
          </a:stretch>
        </a:blipFill>
        <a:effectLst/>
      </p:bgPr>
    </p:bg>
    <p:spTree>
      <p:nvGrpSpPr>
        <p:cNvPr id="1" name="Shape 325"/>
        <p:cNvGrpSpPr/>
        <p:nvPr/>
      </p:nvGrpSpPr>
      <p:grpSpPr>
        <a:xfrm>
          <a:off x="0" y="0"/>
          <a:ext cx="0" cy="0"/>
          <a:chOff x="0" y="0"/>
          <a:chExt cx="0" cy="0"/>
        </a:xfrm>
      </p:grpSpPr>
      <p:sp>
        <p:nvSpPr>
          <p:cNvPr id="326" name="Google Shape;326;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27" name="Google Shape;327;p73"/>
          <p:cNvPicPr preferRelativeResize="0"/>
          <p:nvPr/>
        </p:nvPicPr>
        <p:blipFill>
          <a:blip r:embed="rId3">
            <a:alphaModFix/>
          </a:blip>
          <a:stretch>
            <a:fillRect/>
          </a:stretch>
        </p:blipFill>
        <p:spPr>
          <a:xfrm>
            <a:off x="8436154" y="4634001"/>
            <a:ext cx="469492" cy="341881"/>
          </a:xfrm>
          <a:prstGeom prst="rect">
            <a:avLst/>
          </a:prstGeom>
          <a:noFill/>
          <a:ln>
            <a:noFill/>
          </a:ln>
        </p:spPr>
      </p:pic>
      <p:sp>
        <p:nvSpPr>
          <p:cNvPr id="328" name="Google Shape;328;p73"/>
          <p:cNvSpPr txBox="1">
            <a:spLocks noGrp="1"/>
          </p:cNvSpPr>
          <p:nvPr>
            <p:ph type="title"/>
          </p:nvPr>
        </p:nvSpPr>
        <p:spPr>
          <a:xfrm>
            <a:off x="1623900" y="1901450"/>
            <a:ext cx="6048600" cy="492600"/>
          </a:xfrm>
          <a:prstGeom prst="rect">
            <a:avLst/>
          </a:prstGeom>
        </p:spPr>
        <p:txBody>
          <a:bodyPr spcFirstLastPara="1" wrap="square" lIns="90000" tIns="91425" rIns="91425" bIns="91425" anchor="t" anchorCtr="0">
            <a:spAutoFit/>
          </a:bodyPr>
          <a:lstStyle>
            <a:lvl1pPr marL="0" marR="0" lvl="0" indent="0" algn="ctr" rtl="0">
              <a:lnSpc>
                <a:spcPct val="100000"/>
              </a:lnSpc>
              <a:spcBef>
                <a:spcPts val="0"/>
              </a:spcBef>
              <a:spcAft>
                <a:spcPts val="0"/>
              </a:spcAft>
              <a:buNone/>
              <a:defRPr sz="2500" b="0">
                <a:solidFill>
                  <a:schemeClr val="lt1"/>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
        <p:nvSpPr>
          <p:cNvPr id="329" name="Google Shape;329;p73"/>
          <p:cNvSpPr txBox="1">
            <a:spLocks noGrp="1"/>
          </p:cNvSpPr>
          <p:nvPr>
            <p:ph type="title" idx="2"/>
          </p:nvPr>
        </p:nvSpPr>
        <p:spPr>
          <a:xfrm>
            <a:off x="1547700" y="957175"/>
            <a:ext cx="6124800" cy="685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8FEC6"/>
              </a:buClr>
              <a:buSzPts val="3300"/>
              <a:buFont typeface="Poppins ExtraBold"/>
              <a:buNone/>
              <a:defRPr sz="3300" b="0">
                <a:solidFill>
                  <a:srgbClr val="98FEC6"/>
                </a:solidFill>
                <a:latin typeface="Poppins ExtraBold"/>
                <a:ea typeface="Poppins ExtraBold"/>
                <a:cs typeface="Poppins ExtraBold"/>
                <a:sym typeface="Poppins ExtraBold"/>
              </a:defRPr>
            </a:lvl1pPr>
            <a:lvl2pPr lvl="1" algn="ctr" rtl="0">
              <a:spcBef>
                <a:spcPts val="0"/>
              </a:spcBef>
              <a:spcAft>
                <a:spcPts val="0"/>
              </a:spcAft>
              <a:buSzPts val="2200"/>
              <a:buNone/>
              <a:defRPr>
                <a:latin typeface="Arial"/>
                <a:ea typeface="Arial"/>
                <a:cs typeface="Arial"/>
                <a:sym typeface="Arial"/>
              </a:defRPr>
            </a:lvl2pPr>
            <a:lvl3pPr lvl="2" algn="ctr" rtl="0">
              <a:spcBef>
                <a:spcPts val="0"/>
              </a:spcBef>
              <a:spcAft>
                <a:spcPts val="0"/>
              </a:spcAft>
              <a:buSzPts val="2200"/>
              <a:buNone/>
              <a:defRPr>
                <a:latin typeface="Arial"/>
                <a:ea typeface="Arial"/>
                <a:cs typeface="Arial"/>
                <a:sym typeface="Arial"/>
              </a:defRPr>
            </a:lvl3pPr>
            <a:lvl4pPr lvl="3" algn="ctr" rtl="0">
              <a:spcBef>
                <a:spcPts val="0"/>
              </a:spcBef>
              <a:spcAft>
                <a:spcPts val="0"/>
              </a:spcAft>
              <a:buSzPts val="2200"/>
              <a:buNone/>
              <a:defRPr>
                <a:latin typeface="Arial"/>
                <a:ea typeface="Arial"/>
                <a:cs typeface="Arial"/>
                <a:sym typeface="Arial"/>
              </a:defRPr>
            </a:lvl4pPr>
            <a:lvl5pPr lvl="4" algn="ctr" rtl="0">
              <a:spcBef>
                <a:spcPts val="0"/>
              </a:spcBef>
              <a:spcAft>
                <a:spcPts val="0"/>
              </a:spcAft>
              <a:buSzPts val="2200"/>
              <a:buNone/>
              <a:defRPr>
                <a:latin typeface="Arial"/>
                <a:ea typeface="Arial"/>
                <a:cs typeface="Arial"/>
                <a:sym typeface="Arial"/>
              </a:defRPr>
            </a:lvl5pPr>
            <a:lvl6pPr lvl="5" algn="ctr" rtl="0">
              <a:spcBef>
                <a:spcPts val="0"/>
              </a:spcBef>
              <a:spcAft>
                <a:spcPts val="0"/>
              </a:spcAft>
              <a:buSzPts val="2200"/>
              <a:buNone/>
              <a:defRPr>
                <a:latin typeface="Arial"/>
                <a:ea typeface="Arial"/>
                <a:cs typeface="Arial"/>
                <a:sym typeface="Arial"/>
              </a:defRPr>
            </a:lvl6pPr>
            <a:lvl7pPr lvl="6" algn="ctr" rtl="0">
              <a:spcBef>
                <a:spcPts val="0"/>
              </a:spcBef>
              <a:spcAft>
                <a:spcPts val="0"/>
              </a:spcAft>
              <a:buSzPts val="2200"/>
              <a:buNone/>
              <a:defRPr>
                <a:latin typeface="Arial"/>
                <a:ea typeface="Arial"/>
                <a:cs typeface="Arial"/>
                <a:sym typeface="Arial"/>
              </a:defRPr>
            </a:lvl7pPr>
            <a:lvl8pPr lvl="7" algn="ctr" rtl="0">
              <a:spcBef>
                <a:spcPts val="0"/>
              </a:spcBef>
              <a:spcAft>
                <a:spcPts val="0"/>
              </a:spcAft>
              <a:buSzPts val="2200"/>
              <a:buNone/>
              <a:defRPr>
                <a:latin typeface="Arial"/>
                <a:ea typeface="Arial"/>
                <a:cs typeface="Arial"/>
                <a:sym typeface="Arial"/>
              </a:defRPr>
            </a:lvl8pPr>
            <a:lvl9pPr lvl="8" algn="ctr"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ise en page personnalisée 2">
  <p:cSld name="CUSTOM_3_2">
    <p:spTree>
      <p:nvGrpSpPr>
        <p:cNvPr id="1" name="Shape 330"/>
        <p:cNvGrpSpPr/>
        <p:nvPr/>
      </p:nvGrpSpPr>
      <p:grpSpPr>
        <a:xfrm>
          <a:off x="0" y="0"/>
          <a:ext cx="0" cy="0"/>
          <a:chOff x="0" y="0"/>
          <a:chExt cx="0" cy="0"/>
        </a:xfrm>
      </p:grpSpPr>
      <p:pic>
        <p:nvPicPr>
          <p:cNvPr id="331" name="Google Shape;331;p74"/>
          <p:cNvPicPr preferRelativeResize="0"/>
          <p:nvPr/>
        </p:nvPicPr>
        <p:blipFill>
          <a:blip r:embed="rId2">
            <a:alphaModFix/>
          </a:blip>
          <a:stretch>
            <a:fillRect/>
          </a:stretch>
        </p:blipFill>
        <p:spPr>
          <a:xfrm>
            <a:off x="0" y="0"/>
            <a:ext cx="9063450" cy="473300"/>
          </a:xfrm>
          <a:prstGeom prst="rect">
            <a:avLst/>
          </a:prstGeom>
          <a:noFill/>
          <a:ln>
            <a:noFill/>
          </a:ln>
        </p:spPr>
      </p:pic>
      <p:sp>
        <p:nvSpPr>
          <p:cNvPr id="332" name="Google Shape;332;p74"/>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700"/>
              <a:buFont typeface="Poppins ExtraBold"/>
              <a:buNone/>
              <a:defRPr sz="17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pic>
        <p:nvPicPr>
          <p:cNvPr id="333" name="Google Shape;333;p74"/>
          <p:cNvPicPr preferRelativeResize="0"/>
          <p:nvPr/>
        </p:nvPicPr>
        <p:blipFill>
          <a:blip r:embed="rId3">
            <a:alphaModFix/>
          </a:blip>
          <a:stretch>
            <a:fillRect/>
          </a:stretch>
        </p:blipFill>
        <p:spPr>
          <a:xfrm>
            <a:off x="8559999" y="123563"/>
            <a:ext cx="310600" cy="226174"/>
          </a:xfrm>
          <a:prstGeom prst="rect">
            <a:avLst/>
          </a:prstGeom>
          <a:noFill/>
          <a:ln>
            <a:noFill/>
          </a:ln>
        </p:spPr>
      </p:pic>
      <p:sp>
        <p:nvSpPr>
          <p:cNvPr id="334" name="Google Shape;334;p74"/>
          <p:cNvSpPr txBox="1">
            <a:spLocks noGrp="1"/>
          </p:cNvSpPr>
          <p:nvPr>
            <p:ph type="title" idx="2"/>
          </p:nvPr>
        </p:nvSpPr>
        <p:spPr>
          <a:xfrm>
            <a:off x="6560800" y="1507175"/>
            <a:ext cx="2461200" cy="2861100"/>
          </a:xfrm>
          <a:prstGeom prst="rect">
            <a:avLst/>
          </a:prstGeom>
          <a:solidFill>
            <a:srgbClr val="5811E7"/>
          </a:solidFill>
        </p:spPr>
        <p:txBody>
          <a:bodyPr spcFirstLastPara="1" wrap="square" lIns="270000" tIns="342000" rIns="270000" bIns="342000" anchor="t" anchorCtr="0">
            <a:spAutoFit/>
          </a:bodyPr>
          <a:lstStyle>
            <a:lvl1pPr lvl="0" rtl="0">
              <a:spcBef>
                <a:spcPts val="0"/>
              </a:spcBef>
              <a:spcAft>
                <a:spcPts val="0"/>
              </a:spcAft>
              <a:buClr>
                <a:schemeClr val="lt1"/>
              </a:buClr>
              <a:buSzPts val="1300"/>
              <a:buFont typeface="Poppins ExtraBold"/>
              <a:buNone/>
              <a:defRPr sz="1300" b="0">
                <a:solidFill>
                  <a:schemeClr val="lt1"/>
                </a:solidFill>
                <a:latin typeface="Poppins ExtraBold"/>
                <a:ea typeface="Poppins ExtraBold"/>
                <a:cs typeface="Poppins ExtraBold"/>
                <a:sym typeface="Poppins ExtraBold"/>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
        <p:nvSpPr>
          <p:cNvPr id="335" name="Google Shape;335;p74"/>
          <p:cNvSpPr txBox="1">
            <a:spLocks noGrp="1"/>
          </p:cNvSpPr>
          <p:nvPr>
            <p:ph type="title" idx="3"/>
          </p:nvPr>
        </p:nvSpPr>
        <p:spPr>
          <a:xfrm>
            <a:off x="273800" y="4772625"/>
            <a:ext cx="8520600" cy="3387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000" b="0" i="1">
                <a:solidFill>
                  <a:srgbClr val="310586"/>
                </a:solidFill>
                <a:latin typeface="Montserrat"/>
                <a:ea typeface="Montserrat"/>
                <a:cs typeface="Montserrat"/>
                <a:sym typeface="Montserrat"/>
              </a:defRPr>
            </a:lvl1pPr>
            <a:lvl2pPr lvl="1"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800"/>
              <a:buNone/>
              <a:defRPr sz="1800">
                <a:solidFill>
                  <a:schemeClr val="lt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e 1 colonne 6">
  <p:cSld name="TITLE_AND_TWO_COLUMNS_6">
    <p:spTree>
      <p:nvGrpSpPr>
        <p:cNvPr id="1" name="Shape 336"/>
        <p:cNvGrpSpPr/>
        <p:nvPr/>
      </p:nvGrpSpPr>
      <p:grpSpPr>
        <a:xfrm>
          <a:off x="0" y="0"/>
          <a:ext cx="0" cy="0"/>
          <a:chOff x="0" y="0"/>
          <a:chExt cx="0" cy="0"/>
        </a:xfrm>
      </p:grpSpPr>
      <p:sp>
        <p:nvSpPr>
          <p:cNvPr id="337" name="Google Shape;337;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38" name="Google Shape;338;p7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p75"/>
          <p:cNvPicPr preferRelativeResize="0"/>
          <p:nvPr/>
        </p:nvPicPr>
        <p:blipFill rotWithShape="1">
          <a:blip r:embed="rId2">
            <a:alphaModFix/>
          </a:blip>
          <a:srcRect t="5571" b="5562"/>
          <a:stretch/>
        </p:blipFill>
        <p:spPr>
          <a:xfrm>
            <a:off x="86500" y="159479"/>
            <a:ext cx="887204" cy="423092"/>
          </a:xfrm>
          <a:prstGeom prst="rect">
            <a:avLst/>
          </a:prstGeom>
          <a:noFill/>
          <a:ln>
            <a:noFill/>
          </a:ln>
        </p:spPr>
      </p:pic>
      <p:sp>
        <p:nvSpPr>
          <p:cNvPr id="340" name="Google Shape;340;p75"/>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200"/>
              <a:buFont typeface="Calibri"/>
              <a:buNone/>
              <a:defRPr sz="44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2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1" name="Google Shape;341;p75"/>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D82C3"/>
              </a:buClr>
              <a:buSzPts val="1500"/>
              <a:buFont typeface="Exo 2 Light"/>
              <a:buNone/>
              <a:defRPr sz="1500" b="0" i="0" u="none" strike="noStrike" cap="none">
                <a:solidFill>
                  <a:srgbClr val="0D82C3"/>
                </a:solidFill>
                <a:latin typeface="Exo 2 Light"/>
                <a:ea typeface="Exo 2 Light"/>
                <a:cs typeface="Exo 2 Light"/>
                <a:sym typeface="Exo 2 Light"/>
              </a:defRPr>
            </a:lvl1pPr>
            <a:lvl2pPr marR="0" lvl="1" algn="l" rtl="0">
              <a:lnSpc>
                <a:spcPct val="115000"/>
              </a:lnSpc>
              <a:spcBef>
                <a:spcPts val="16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15000"/>
              </a:lnSpc>
              <a:spcBef>
                <a:spcPts val="16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15000"/>
              </a:lnSpc>
              <a:spcBef>
                <a:spcPts val="1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15000"/>
              </a:lnSpc>
              <a:spcBef>
                <a:spcPts val="1600"/>
              </a:spcBef>
              <a:spcAft>
                <a:spcPts val="1600"/>
              </a:spcAft>
              <a:buClr>
                <a:schemeClr val="dk1"/>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2" name="Google Shape;342;p75"/>
          <p:cNvSpPr txBox="1">
            <a:spLocks noGrp="1"/>
          </p:cNvSpPr>
          <p:nvPr>
            <p:ph type="body" idx="2"/>
          </p:nvPr>
        </p:nvSpPr>
        <p:spPr>
          <a:xfrm>
            <a:off x="1360000" y="1598775"/>
            <a:ext cx="6842100" cy="3224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1pPr>
            <a:lvl2pPr marL="914400" marR="0" lvl="1"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2pPr>
            <a:lvl3pPr marL="1371600" marR="0" lvl="2"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3pPr>
            <a:lvl4pPr marL="1828800" marR="0" lvl="3"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4pPr>
            <a:lvl5pPr marL="2286000" marR="0" lvl="4"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5pPr>
            <a:lvl6pPr marL="2743200" marR="0" lvl="5"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6pPr>
            <a:lvl7pPr marL="3200400" marR="0" lvl="6"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7pPr>
            <a:lvl8pPr marL="3657600" marR="0" lvl="7" indent="-311150" algn="l" rtl="0">
              <a:lnSpc>
                <a:spcPct val="115000"/>
              </a:lnSpc>
              <a:spcBef>
                <a:spcPts val="1600"/>
              </a:spcBef>
              <a:spcAft>
                <a:spcPts val="0"/>
              </a:spcAft>
              <a:buClr>
                <a:schemeClr val="dk1"/>
              </a:buClr>
              <a:buSzPts val="1300"/>
              <a:buFont typeface="Roboto"/>
              <a:buChar char="○"/>
              <a:defRPr sz="13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_TITLE_AND_DESCRIPTION_1">
  <p:cSld name="SECTION_TITLE_AND_DESCRIPTION_1">
    <p:spTree>
      <p:nvGrpSpPr>
        <p:cNvPr id="1" name="Shape 343"/>
        <p:cNvGrpSpPr/>
        <p:nvPr/>
      </p:nvGrpSpPr>
      <p:grpSpPr>
        <a:xfrm>
          <a:off x="0" y="0"/>
          <a:ext cx="0" cy="0"/>
          <a:chOff x="0" y="0"/>
          <a:chExt cx="0" cy="0"/>
        </a:xfrm>
      </p:grpSpPr>
      <p:sp>
        <p:nvSpPr>
          <p:cNvPr id="344" name="Google Shape;344;p76"/>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46" name="Google Shape;346;p7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7" name="Google Shape;347;p7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Clr>
                <a:schemeClr val="dk1"/>
              </a:buClr>
              <a:buSzPts val="1200"/>
              <a:buChar char="●"/>
              <a:defRPr>
                <a:solidFill>
                  <a:schemeClr val="dk1"/>
                </a:solidFill>
              </a:defRPr>
            </a:lvl1pPr>
            <a:lvl2pPr marL="914400" lvl="1" indent="-304800" rtl="0">
              <a:spcBef>
                <a:spcPts val="1600"/>
              </a:spcBef>
              <a:spcAft>
                <a:spcPts val="0"/>
              </a:spcAft>
              <a:buClr>
                <a:schemeClr val="dk1"/>
              </a:buClr>
              <a:buSzPts val="12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348" name="Google Shape;348;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349"/>
        <p:cNvGrpSpPr/>
        <p:nvPr/>
      </p:nvGrpSpPr>
      <p:grpSpPr>
        <a:xfrm>
          <a:off x="0" y="0"/>
          <a:ext cx="0" cy="0"/>
          <a:chOff x="0" y="0"/>
          <a:chExt cx="0" cy="0"/>
        </a:xfrm>
      </p:grpSpPr>
      <p:sp>
        <p:nvSpPr>
          <p:cNvPr id="350" name="Google Shape;350;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51" name="Google Shape;351;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52" name="Google Shape;352;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e+visuel 7">
  <p:cSld name="TITLE_AND_BODY_13">
    <p:spTree>
      <p:nvGrpSpPr>
        <p:cNvPr id="1" name="Shape 353"/>
        <p:cNvGrpSpPr/>
        <p:nvPr/>
      </p:nvGrpSpPr>
      <p:grpSpPr>
        <a:xfrm>
          <a:off x="0" y="0"/>
          <a:ext cx="0" cy="0"/>
          <a:chOff x="0" y="0"/>
          <a:chExt cx="0" cy="0"/>
        </a:xfrm>
      </p:grpSpPr>
      <p:sp>
        <p:nvSpPr>
          <p:cNvPr id="354" name="Google Shape;354;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55" name="Google Shape;355;p7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6" name="Google Shape;356;p7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57" name="Google Shape;357;p7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358" name="Google Shape;358;p78"/>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359" name="Google Shape;359;p78"/>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xte+visuel 8">
  <p:cSld name="TITLE_AND_BODY_14">
    <p:spTree>
      <p:nvGrpSpPr>
        <p:cNvPr id="1" name="Shape 360"/>
        <p:cNvGrpSpPr/>
        <p:nvPr/>
      </p:nvGrpSpPr>
      <p:grpSpPr>
        <a:xfrm>
          <a:off x="0" y="0"/>
          <a:ext cx="0" cy="0"/>
          <a:chOff x="0" y="0"/>
          <a:chExt cx="0" cy="0"/>
        </a:xfrm>
      </p:grpSpPr>
      <p:sp>
        <p:nvSpPr>
          <p:cNvPr id="361" name="Google Shape;361;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62" name="Google Shape;362;p7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3" name="Google Shape;363;p7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64" name="Google Shape;364;p7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365" name="Google Shape;365;p79"/>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366" name="Google Shape;366;p79"/>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xte+visuel 1 1">
  <p:cSld name="TITLE_AND_BODY_9_1">
    <p:spTree>
      <p:nvGrpSpPr>
        <p:cNvPr id="1" name="Shape 367"/>
        <p:cNvGrpSpPr/>
        <p:nvPr/>
      </p:nvGrpSpPr>
      <p:grpSpPr>
        <a:xfrm>
          <a:off x="0" y="0"/>
          <a:ext cx="0" cy="0"/>
          <a:chOff x="0" y="0"/>
          <a:chExt cx="0" cy="0"/>
        </a:xfrm>
      </p:grpSpPr>
      <p:sp>
        <p:nvSpPr>
          <p:cNvPr id="368" name="Google Shape;368;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69" name="Google Shape;369;p8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0" name="Google Shape;370;p8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71" name="Google Shape;371;p8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372" name="Google Shape;372;p80"/>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373" name="Google Shape;373;p80"/>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xte+visuel 5 1 1">
  <p:cSld name="TITLE_AND_BODY_1_9_1">
    <p:spTree>
      <p:nvGrpSpPr>
        <p:cNvPr id="1" name="Shape 374"/>
        <p:cNvGrpSpPr/>
        <p:nvPr/>
      </p:nvGrpSpPr>
      <p:grpSpPr>
        <a:xfrm>
          <a:off x="0" y="0"/>
          <a:ext cx="0" cy="0"/>
          <a:chOff x="0" y="0"/>
          <a:chExt cx="0" cy="0"/>
        </a:xfrm>
      </p:grpSpPr>
      <p:sp>
        <p:nvSpPr>
          <p:cNvPr id="375" name="Google Shape;375;p8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76" name="Google Shape;376;p8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7" name="Google Shape;377;p8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78" name="Google Shape;378;p81"/>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379" name="Google Shape;379;p81"/>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380" name="Google Shape;380;p81"/>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xte+visuel 9">
  <p:cSld name="TITLE_AND_BODY_15">
    <p:spTree>
      <p:nvGrpSpPr>
        <p:cNvPr id="1" name="Shape 381"/>
        <p:cNvGrpSpPr/>
        <p:nvPr/>
      </p:nvGrpSpPr>
      <p:grpSpPr>
        <a:xfrm>
          <a:off x="0" y="0"/>
          <a:ext cx="0" cy="0"/>
          <a:chOff x="0" y="0"/>
          <a:chExt cx="0" cy="0"/>
        </a:xfrm>
      </p:grpSpPr>
      <p:sp>
        <p:nvSpPr>
          <p:cNvPr id="382" name="Google Shape;382;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83" name="Google Shape;383;p8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4" name="Google Shape;384;p8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85" name="Google Shape;385;p8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386" name="Google Shape;386;p82"/>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87" name="Google Shape;387;p82"/>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
        <p:cNvGrpSpPr/>
        <p:nvPr/>
      </p:nvGrpSpPr>
      <p:grpSpPr>
        <a:xfrm>
          <a:off x="0" y="0"/>
          <a:ext cx="0" cy="0"/>
          <a:chOff x="0" y="0"/>
          <a:chExt cx="0" cy="0"/>
        </a:xfrm>
      </p:grpSpPr>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9" name="Google Shape;49;p9"/>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b="0">
                <a:solidFill>
                  <a:schemeClr val="dk1"/>
                </a:solidFill>
                <a:latin typeface="Poppins ExtraBold"/>
                <a:ea typeface="Poppins ExtraBold"/>
                <a:cs typeface="Poppins ExtraBold"/>
                <a:sym typeface="Poppins ExtraBold"/>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50" name="Google Shape;50;p9"/>
          <p:cNvSpPr txBox="1">
            <a:spLocks noGrp="1"/>
          </p:cNvSpPr>
          <p:nvPr>
            <p:ph type="body" idx="1"/>
          </p:nvPr>
        </p:nvSpPr>
        <p:spPr>
          <a:xfrm>
            <a:off x="912450"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51" name="Google Shape;51;p9"/>
          <p:cNvSpPr txBox="1">
            <a:spLocks noGrp="1"/>
          </p:cNvSpPr>
          <p:nvPr>
            <p:ph type="body" idx="2"/>
          </p:nvPr>
        </p:nvSpPr>
        <p:spPr>
          <a:xfrm>
            <a:off x="4831025" y="2459200"/>
            <a:ext cx="3624900" cy="1800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gn="ctr"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gn="ctr"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gn="ctr"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52" name="Google Shape;52;p9"/>
          <p:cNvSpPr txBox="1">
            <a:spLocks noGrp="1"/>
          </p:cNvSpPr>
          <p:nvPr>
            <p:ph type="subTitle" idx="3"/>
          </p:nvPr>
        </p:nvSpPr>
        <p:spPr>
          <a:xfrm>
            <a:off x="912450"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 name="Google Shape;53;p9"/>
          <p:cNvSpPr txBox="1">
            <a:spLocks noGrp="1"/>
          </p:cNvSpPr>
          <p:nvPr>
            <p:ph type="subTitle" idx="4"/>
          </p:nvPr>
        </p:nvSpPr>
        <p:spPr>
          <a:xfrm>
            <a:off x="4831025" y="2225250"/>
            <a:ext cx="3624900" cy="7926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1400">
                <a:solidFill>
                  <a:schemeClr val="dk1"/>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xte 1 colonne 2">
  <p:cSld name="TITLE_AND_TWO_COLUMNS_2">
    <p:spTree>
      <p:nvGrpSpPr>
        <p:cNvPr id="1" name="Shape 388"/>
        <p:cNvGrpSpPr/>
        <p:nvPr/>
      </p:nvGrpSpPr>
      <p:grpSpPr>
        <a:xfrm>
          <a:off x="0" y="0"/>
          <a:ext cx="0" cy="0"/>
          <a:chOff x="0" y="0"/>
          <a:chExt cx="0" cy="0"/>
        </a:xfrm>
      </p:grpSpPr>
      <p:sp>
        <p:nvSpPr>
          <p:cNvPr id="389" name="Google Shape;389;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90" name="Google Shape;390;p8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1" name="Google Shape;391;p8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92" name="Google Shape;392;p83"/>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393" name="Google Shape;393;p83"/>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94" name="Google Shape;394;p83"/>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ise en page personnalisée 4">
  <p:cSld name="CUSTOM_5">
    <p:spTree>
      <p:nvGrpSpPr>
        <p:cNvPr id="1" name="Shape 395"/>
        <p:cNvGrpSpPr/>
        <p:nvPr/>
      </p:nvGrpSpPr>
      <p:grpSpPr>
        <a:xfrm>
          <a:off x="0" y="0"/>
          <a:ext cx="0" cy="0"/>
          <a:chOff x="0" y="0"/>
          <a:chExt cx="0" cy="0"/>
        </a:xfrm>
      </p:grpSpPr>
      <p:sp>
        <p:nvSpPr>
          <p:cNvPr id="396" name="Google Shape;396;p84"/>
          <p:cNvSpPr txBox="1"/>
          <p:nvPr/>
        </p:nvSpPr>
        <p:spPr>
          <a:xfrm>
            <a:off x="467265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Lyon</a:t>
            </a:r>
            <a:endParaRPr sz="1100">
              <a:solidFill>
                <a:srgbClr val="595959"/>
              </a:solidFill>
              <a:latin typeface="Poppins SemiBold"/>
              <a:ea typeface="Poppins SemiBold"/>
              <a:cs typeface="Poppins SemiBold"/>
              <a:sym typeface="Poppins SemiBold"/>
            </a:endParaRPr>
          </a:p>
        </p:txBody>
      </p:sp>
      <p:sp>
        <p:nvSpPr>
          <p:cNvPr id="397" name="Google Shape;397;p84"/>
          <p:cNvSpPr txBox="1"/>
          <p:nvPr/>
        </p:nvSpPr>
        <p:spPr>
          <a:xfrm>
            <a:off x="6881875" y="2932050"/>
            <a:ext cx="254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Strasbourg</a:t>
            </a:r>
            <a:endParaRPr sz="1100">
              <a:solidFill>
                <a:srgbClr val="595959"/>
              </a:solidFill>
              <a:latin typeface="Poppins SemiBold"/>
              <a:ea typeface="Poppins SemiBold"/>
              <a:cs typeface="Poppins SemiBold"/>
              <a:sym typeface="Poppins SemiBold"/>
            </a:endParaRPr>
          </a:p>
        </p:txBody>
      </p:sp>
      <p:sp>
        <p:nvSpPr>
          <p:cNvPr id="398" name="Google Shape;398;p84"/>
          <p:cNvSpPr txBox="1"/>
          <p:nvPr/>
        </p:nvSpPr>
        <p:spPr>
          <a:xfrm>
            <a:off x="2408675" y="2932050"/>
            <a:ext cx="211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Nantes</a:t>
            </a:r>
            <a:endParaRPr sz="1100">
              <a:solidFill>
                <a:srgbClr val="595959"/>
              </a:solidFill>
              <a:latin typeface="Poppins SemiBold"/>
              <a:ea typeface="Poppins SemiBold"/>
              <a:cs typeface="Poppins SemiBold"/>
              <a:sym typeface="Poppins SemiBold"/>
            </a:endParaRPr>
          </a:p>
        </p:txBody>
      </p:sp>
      <p:sp>
        <p:nvSpPr>
          <p:cNvPr id="399" name="Google Shape;399;p84"/>
          <p:cNvSpPr txBox="1"/>
          <p:nvPr/>
        </p:nvSpPr>
        <p:spPr>
          <a:xfrm>
            <a:off x="301900" y="2932050"/>
            <a:ext cx="195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595959"/>
                </a:solidFill>
                <a:latin typeface="Poppins SemiBold"/>
                <a:ea typeface="Poppins SemiBold"/>
                <a:cs typeface="Poppins SemiBold"/>
                <a:sym typeface="Poppins SemiBold"/>
              </a:rPr>
              <a:t>Nos bureaux à Paris</a:t>
            </a:r>
            <a:endParaRPr sz="1100">
              <a:solidFill>
                <a:srgbClr val="595959"/>
              </a:solidFill>
              <a:latin typeface="Poppins SemiBold"/>
              <a:ea typeface="Poppins SemiBold"/>
              <a:cs typeface="Poppins SemiBold"/>
              <a:sym typeface="Poppins SemiBold"/>
            </a:endParaRPr>
          </a:p>
        </p:txBody>
      </p:sp>
      <p:sp>
        <p:nvSpPr>
          <p:cNvPr id="400" name="Google Shape;400;p84"/>
          <p:cNvSpPr/>
          <p:nvPr/>
        </p:nvSpPr>
        <p:spPr>
          <a:xfrm flipH="1">
            <a:off x="2357813" y="1238175"/>
            <a:ext cx="65400" cy="4694700"/>
          </a:xfrm>
          <a:prstGeom prst="mathMinus">
            <a:avLst>
              <a:gd name="adj1" fmla="val 23520"/>
            </a:avLst>
          </a:prstGeom>
          <a:solidFill>
            <a:srgbClr val="EDD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401" name="Google Shape;401;p84"/>
          <p:cNvSpPr/>
          <p:nvPr/>
        </p:nvSpPr>
        <p:spPr>
          <a:xfrm flipH="1">
            <a:off x="236500" y="1238175"/>
            <a:ext cx="65400" cy="4694700"/>
          </a:xfrm>
          <a:prstGeom prst="mathMinus">
            <a:avLst>
              <a:gd name="adj1" fmla="val 23520"/>
            </a:avLst>
          </a:prstGeom>
          <a:solidFill>
            <a:srgbClr val="5811E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402" name="Google Shape;402;p84"/>
          <p:cNvSpPr/>
          <p:nvPr/>
        </p:nvSpPr>
        <p:spPr>
          <a:xfrm flipH="1">
            <a:off x="4619850" y="1238175"/>
            <a:ext cx="65400" cy="4694700"/>
          </a:xfrm>
          <a:prstGeom prst="mathMinus">
            <a:avLst>
              <a:gd name="adj1" fmla="val 23520"/>
            </a:avLst>
          </a:prstGeom>
          <a:solidFill>
            <a:srgbClr val="31BF8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403" name="Google Shape;403;p84"/>
          <p:cNvSpPr/>
          <p:nvPr/>
        </p:nvSpPr>
        <p:spPr>
          <a:xfrm flipH="1">
            <a:off x="6816475" y="1238175"/>
            <a:ext cx="65400" cy="4694700"/>
          </a:xfrm>
          <a:prstGeom prst="mathMinus">
            <a:avLst>
              <a:gd name="adj1" fmla="val 23520"/>
            </a:avLst>
          </a:prstGeom>
          <a:solidFill>
            <a:srgbClr val="F8513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BD2B"/>
              </a:solidFill>
            </a:endParaRPr>
          </a:p>
        </p:txBody>
      </p:sp>
      <p:sp>
        <p:nvSpPr>
          <p:cNvPr id="404" name="Google Shape;404;p84"/>
          <p:cNvSpPr txBox="1"/>
          <p:nvPr/>
        </p:nvSpPr>
        <p:spPr>
          <a:xfrm>
            <a:off x="308563" y="3360225"/>
            <a:ext cx="2048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La Plaine</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30-32 rue Proudhon,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93 210 Saint-Denis</a:t>
            </a:r>
            <a:endParaRPr sz="1000">
              <a:solidFill>
                <a:srgbClr val="666666"/>
              </a:solidFill>
              <a:latin typeface="Montserrat"/>
              <a:ea typeface="Montserrat"/>
              <a:cs typeface="Montserrat"/>
              <a:sym typeface="Montserrat"/>
            </a:endParaRPr>
          </a:p>
        </p:txBody>
      </p:sp>
      <p:sp>
        <p:nvSpPr>
          <p:cNvPr id="405" name="Google Shape;405;p84"/>
          <p:cNvSpPr txBox="1"/>
          <p:nvPr/>
        </p:nvSpPr>
        <p:spPr>
          <a:xfrm>
            <a:off x="2424375" y="3360225"/>
            <a:ext cx="1413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4 Place François II,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44 200 Nantes </a:t>
            </a:r>
            <a:br>
              <a:rPr lang="fr" sz="1000">
                <a:solidFill>
                  <a:srgbClr val="595959"/>
                </a:solidFill>
                <a:latin typeface="Montserrat"/>
                <a:ea typeface="Montserrat"/>
                <a:cs typeface="Montserrat"/>
                <a:sym typeface="Montserrat"/>
              </a:rPr>
            </a:br>
            <a:endParaRPr sz="1000">
              <a:solidFill>
                <a:srgbClr val="595959"/>
              </a:solidFill>
              <a:highlight>
                <a:srgbClr val="FFFFFF"/>
              </a:highlight>
              <a:latin typeface="Montserrat"/>
              <a:ea typeface="Montserrat"/>
              <a:cs typeface="Montserrat"/>
              <a:sym typeface="Montserrat"/>
            </a:endParaRPr>
          </a:p>
        </p:txBody>
      </p:sp>
      <p:sp>
        <p:nvSpPr>
          <p:cNvPr id="406" name="Google Shape;406;p84"/>
          <p:cNvSpPr txBox="1"/>
          <p:nvPr/>
        </p:nvSpPr>
        <p:spPr>
          <a:xfrm>
            <a:off x="4666300" y="3360225"/>
            <a:ext cx="2787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Imagin’Office Lyon</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77 Bd de Stalingrad,</a:t>
            </a:r>
            <a:br>
              <a:rPr lang="fr" sz="1000">
                <a:solidFill>
                  <a:srgbClr val="666666"/>
                </a:solidFill>
                <a:latin typeface="Montserrat"/>
                <a:ea typeface="Montserrat"/>
                <a:cs typeface="Montserrat"/>
                <a:sym typeface="Montserrat"/>
              </a:rPr>
            </a:br>
            <a:r>
              <a:rPr lang="fr" sz="1000">
                <a:solidFill>
                  <a:srgbClr val="666666"/>
                </a:solidFill>
                <a:latin typeface="Montserrat"/>
                <a:ea typeface="Montserrat"/>
                <a:cs typeface="Montserrat"/>
                <a:sym typeface="Montserrat"/>
              </a:rPr>
              <a:t>69 100 Villeurbanne</a:t>
            </a:r>
            <a:endParaRPr sz="1000">
              <a:solidFill>
                <a:srgbClr val="666666"/>
              </a:solidFill>
              <a:latin typeface="Montserrat"/>
              <a:ea typeface="Montserrat"/>
              <a:cs typeface="Montserrat"/>
              <a:sym typeface="Montserrat"/>
            </a:endParaRPr>
          </a:p>
        </p:txBody>
      </p:sp>
      <p:sp>
        <p:nvSpPr>
          <p:cNvPr id="407" name="Google Shape;407;p84"/>
          <p:cNvSpPr txBox="1"/>
          <p:nvPr/>
        </p:nvSpPr>
        <p:spPr>
          <a:xfrm>
            <a:off x="6881875" y="3371375"/>
            <a:ext cx="259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666666"/>
                </a:solidFill>
                <a:latin typeface="Montserrat"/>
                <a:ea typeface="Montserrat"/>
                <a:cs typeface="Montserrat"/>
                <a:sym typeface="Montserrat"/>
              </a:rPr>
              <a:t>La Plage Digitale </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13 rue Jacques Peirotes,</a:t>
            </a:r>
            <a:endParaRPr sz="1000">
              <a:solidFill>
                <a:srgbClr val="666666"/>
              </a:solidFill>
              <a:latin typeface="Montserrat"/>
              <a:ea typeface="Montserrat"/>
              <a:cs typeface="Montserrat"/>
              <a:sym typeface="Montserrat"/>
            </a:endParaRPr>
          </a:p>
          <a:p>
            <a:pPr marL="0" lvl="0" indent="0" algn="l" rtl="0">
              <a:spcBef>
                <a:spcPts val="0"/>
              </a:spcBef>
              <a:spcAft>
                <a:spcPts val="0"/>
              </a:spcAft>
              <a:buNone/>
            </a:pPr>
            <a:r>
              <a:rPr lang="fr" sz="1000">
                <a:solidFill>
                  <a:srgbClr val="666666"/>
                </a:solidFill>
                <a:latin typeface="Montserrat"/>
                <a:ea typeface="Montserrat"/>
                <a:cs typeface="Montserrat"/>
                <a:sym typeface="Montserrat"/>
              </a:rPr>
              <a:t>67 000 Strasbourg</a:t>
            </a:r>
            <a:endParaRPr sz="1000">
              <a:solidFill>
                <a:srgbClr val="666666"/>
              </a:solidFill>
              <a:latin typeface="Montserrat"/>
              <a:ea typeface="Montserrat"/>
              <a:cs typeface="Montserrat"/>
              <a:sym typeface="Montserrat"/>
            </a:endParaRPr>
          </a:p>
        </p:txBody>
      </p:sp>
      <p:pic>
        <p:nvPicPr>
          <p:cNvPr id="408" name="Google Shape;408;p84"/>
          <p:cNvPicPr preferRelativeResize="0"/>
          <p:nvPr/>
        </p:nvPicPr>
        <p:blipFill rotWithShape="1">
          <a:blip r:embed="rId2">
            <a:alphaModFix/>
          </a:blip>
          <a:srcRect/>
          <a:stretch/>
        </p:blipFill>
        <p:spPr>
          <a:xfrm>
            <a:off x="2902022" y="1289575"/>
            <a:ext cx="3296251" cy="10671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D. Green one third">
  <p:cSld name="D. Green one third">
    <p:bg>
      <p:bgPr>
        <a:solidFill>
          <a:srgbClr val="0D82C3"/>
        </a:solidFill>
        <a:effectLst/>
      </p:bgPr>
    </p:bg>
    <p:spTree>
      <p:nvGrpSpPr>
        <p:cNvPr id="1" name="Shape 409"/>
        <p:cNvGrpSpPr/>
        <p:nvPr/>
      </p:nvGrpSpPr>
      <p:grpSpPr>
        <a:xfrm>
          <a:off x="0" y="0"/>
          <a:ext cx="0" cy="0"/>
          <a:chOff x="0" y="0"/>
          <a:chExt cx="0" cy="0"/>
        </a:xfrm>
      </p:grpSpPr>
      <p:pic>
        <p:nvPicPr>
          <p:cNvPr id="410" name="Google Shape;410;p85"/>
          <p:cNvPicPr preferRelativeResize="0"/>
          <p:nvPr/>
        </p:nvPicPr>
        <p:blipFill rotWithShape="1">
          <a:blip r:embed="rId2">
            <a:alphaModFix/>
          </a:blip>
          <a:srcRect/>
          <a:stretch/>
        </p:blipFill>
        <p:spPr>
          <a:xfrm>
            <a:off x="1191" y="1191"/>
            <a:ext cx="1190" cy="1190"/>
          </a:xfrm>
          <a:prstGeom prst="rect">
            <a:avLst/>
          </a:prstGeom>
          <a:noFill/>
          <a:ln>
            <a:noFill/>
          </a:ln>
        </p:spPr>
      </p:pic>
      <p:pic>
        <p:nvPicPr>
          <p:cNvPr id="411" name="Google Shape;411;p85"/>
          <p:cNvPicPr preferRelativeResize="0"/>
          <p:nvPr/>
        </p:nvPicPr>
        <p:blipFill rotWithShape="1">
          <a:blip r:embed="rId3">
            <a:alphaModFix/>
          </a:blip>
          <a:srcRect l="29399" t="8740" r="98" b="27"/>
          <a:stretch/>
        </p:blipFill>
        <p:spPr>
          <a:xfrm flipH="1">
            <a:off x="2753301" y="0"/>
            <a:ext cx="312713" cy="5143500"/>
          </a:xfrm>
          <a:prstGeom prst="rect">
            <a:avLst/>
          </a:prstGeom>
          <a:noFill/>
          <a:ln>
            <a:noFill/>
          </a:ln>
        </p:spPr>
      </p:pic>
      <p:sp>
        <p:nvSpPr>
          <p:cNvPr id="412" name="Google Shape;412;p85"/>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3" name="Google Shape;413;p85"/>
          <p:cNvSpPr/>
          <p:nvPr/>
        </p:nvSpPr>
        <p:spPr>
          <a:xfrm>
            <a:off x="3060572" y="-982"/>
            <a:ext cx="6083400" cy="51444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414" name="Google Shape;414;p8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Calibri"/>
              <a:buNone/>
            </a:pPr>
            <a:fld id="{00000000-1234-1234-1234-123412341234}" type="slidenum">
              <a:rPr lang="fr" sz="800" b="0" i="0" u="none" strike="noStrike" cap="none">
                <a:solidFill>
                  <a:srgbClr val="7F7F7F"/>
                </a:solidFill>
                <a:latin typeface="Calibri"/>
                <a:ea typeface="Calibri"/>
                <a:cs typeface="Calibri"/>
                <a:sym typeface="Calibri"/>
              </a:rPr>
              <a:t>‹N°›</a:t>
            </a:fld>
            <a:endParaRPr sz="800" b="0" i="0" u="none" strike="noStrike" cap="none">
              <a:solidFill>
                <a:srgbClr val="7F7F7F"/>
              </a:solidFill>
              <a:latin typeface="Calibri"/>
              <a:ea typeface="Calibri"/>
              <a:cs typeface="Calibri"/>
              <a:sym typeface="Calibri"/>
            </a:endParaRPr>
          </a:p>
        </p:txBody>
      </p:sp>
      <p:pic>
        <p:nvPicPr>
          <p:cNvPr id="415" name="Google Shape;415;p85"/>
          <p:cNvPicPr preferRelativeResize="0"/>
          <p:nvPr/>
        </p:nvPicPr>
        <p:blipFill rotWithShape="1">
          <a:blip r:embed="rId4">
            <a:alphaModFix/>
          </a:blip>
          <a:srcRect/>
          <a:stretch/>
        </p:blipFill>
        <p:spPr>
          <a:xfrm>
            <a:off x="8545554" y="4727577"/>
            <a:ext cx="598446" cy="417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xte+visuel 3">
  <p:cSld name="TITLE_AND_BODY_10">
    <p:spTree>
      <p:nvGrpSpPr>
        <p:cNvPr id="1" name="Shape 416"/>
        <p:cNvGrpSpPr/>
        <p:nvPr/>
      </p:nvGrpSpPr>
      <p:grpSpPr>
        <a:xfrm>
          <a:off x="0" y="0"/>
          <a:ext cx="0" cy="0"/>
          <a:chOff x="0" y="0"/>
          <a:chExt cx="0" cy="0"/>
        </a:xfrm>
      </p:grpSpPr>
      <p:sp>
        <p:nvSpPr>
          <p:cNvPr id="417" name="Google Shape;41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18" name="Google Shape;418;p8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8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20" name="Google Shape;420;p8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421" name="Google Shape;421;p86"/>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422" name="Google Shape;422;p86"/>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e 1 colonne 3">
  <p:cSld name="TITLE_AND_TWO_COLUMNS_7_1">
    <p:spTree>
      <p:nvGrpSpPr>
        <p:cNvPr id="1" name="Shape 423"/>
        <p:cNvGrpSpPr/>
        <p:nvPr/>
      </p:nvGrpSpPr>
      <p:grpSpPr>
        <a:xfrm>
          <a:off x="0" y="0"/>
          <a:ext cx="0" cy="0"/>
          <a:chOff x="0" y="0"/>
          <a:chExt cx="0" cy="0"/>
        </a:xfrm>
      </p:grpSpPr>
      <p:sp>
        <p:nvSpPr>
          <p:cNvPr id="424" name="Google Shape;424;p87"/>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425" name="Google Shape;425;p8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p8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27" name="Google Shape;427;p87"/>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428" name="Google Shape;428;p87"/>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429" name="Google Shape;429;p87"/>
          <p:cNvSpPr txBox="1">
            <a:spLocks noGrp="1"/>
          </p:cNvSpPr>
          <p:nvPr>
            <p:ph type="body" idx="2"/>
          </p:nvPr>
        </p:nvSpPr>
        <p:spPr>
          <a:xfrm>
            <a:off x="669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4325" algn="l" rtl="0">
              <a:lnSpc>
                <a:spcPct val="90000"/>
              </a:lnSpc>
              <a:spcBef>
                <a:spcPts val="375"/>
              </a:spcBef>
              <a:spcAft>
                <a:spcPts val="0"/>
              </a:spcAft>
              <a:buSzPts val="135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xte+visuel 6">
  <p:cSld name="TITLE_AND_BODY_12">
    <p:spTree>
      <p:nvGrpSpPr>
        <p:cNvPr id="1" name="Shape 430"/>
        <p:cNvGrpSpPr/>
        <p:nvPr/>
      </p:nvGrpSpPr>
      <p:grpSpPr>
        <a:xfrm>
          <a:off x="0" y="0"/>
          <a:ext cx="0" cy="0"/>
          <a:chOff x="0" y="0"/>
          <a:chExt cx="0" cy="0"/>
        </a:xfrm>
      </p:grpSpPr>
      <p:sp>
        <p:nvSpPr>
          <p:cNvPr id="431" name="Google Shape;431;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32" name="Google Shape;432;p8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 name="Google Shape;433;p8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34" name="Google Shape;434;p8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435" name="Google Shape;435;p88"/>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436" name="Google Shape;436;p88"/>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exte+visuel 1 2 1">
  <p:cSld name="TITLE_AND_BODY_1_2">
    <p:spTree>
      <p:nvGrpSpPr>
        <p:cNvPr id="1" name="Shape 437"/>
        <p:cNvGrpSpPr/>
        <p:nvPr/>
      </p:nvGrpSpPr>
      <p:grpSpPr>
        <a:xfrm>
          <a:off x="0" y="0"/>
          <a:ext cx="0" cy="0"/>
          <a:chOff x="0" y="0"/>
          <a:chExt cx="0" cy="0"/>
        </a:xfrm>
      </p:grpSpPr>
      <p:sp>
        <p:nvSpPr>
          <p:cNvPr id="438" name="Google Shape;438;p89"/>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439" name="Google Shape;439;p8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 name="Google Shape;440;p8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41" name="Google Shape;441;p89"/>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442" name="Google Shape;442;p89"/>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Arial"/>
              <a:buNone/>
              <a:defRPr sz="1500">
                <a:solidFill>
                  <a:srgbClr val="0D82C3"/>
                </a:solidFill>
                <a:latin typeface="Arial"/>
                <a:ea typeface="Arial"/>
                <a:cs typeface="Arial"/>
                <a:sym typeface="Arial"/>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443" name="Google Shape;443;p89"/>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Arial"/>
              <a:buChar char="•"/>
              <a:defRPr sz="1300">
                <a:latin typeface="Arial"/>
                <a:ea typeface="Arial"/>
                <a:cs typeface="Arial"/>
                <a:sym typeface="Arial"/>
              </a:defRPr>
            </a:lvl1pPr>
            <a:lvl2pPr marL="914400" lvl="1" indent="-311150" algn="l" rtl="0">
              <a:lnSpc>
                <a:spcPct val="90000"/>
              </a:lnSpc>
              <a:spcBef>
                <a:spcPts val="375"/>
              </a:spcBef>
              <a:spcAft>
                <a:spcPts val="0"/>
              </a:spcAft>
              <a:buSzPts val="1300"/>
              <a:buFont typeface="Arial"/>
              <a:buChar char="•"/>
              <a:defRPr sz="1300">
                <a:latin typeface="Arial"/>
                <a:ea typeface="Arial"/>
                <a:cs typeface="Arial"/>
                <a:sym typeface="Arial"/>
              </a:defRPr>
            </a:lvl2pPr>
            <a:lvl3pPr marL="1371600" lvl="2" indent="-311150" algn="l" rtl="0">
              <a:lnSpc>
                <a:spcPct val="90000"/>
              </a:lnSpc>
              <a:spcBef>
                <a:spcPts val="375"/>
              </a:spcBef>
              <a:spcAft>
                <a:spcPts val="0"/>
              </a:spcAft>
              <a:buSzPts val="1300"/>
              <a:buFont typeface="Arial"/>
              <a:buChar char="•"/>
              <a:defRPr sz="1300">
                <a:latin typeface="Arial"/>
                <a:ea typeface="Arial"/>
                <a:cs typeface="Arial"/>
                <a:sym typeface="Arial"/>
              </a:defRPr>
            </a:lvl3pPr>
            <a:lvl4pPr marL="1828800" lvl="3" indent="-311150" algn="l" rtl="0">
              <a:lnSpc>
                <a:spcPct val="90000"/>
              </a:lnSpc>
              <a:spcBef>
                <a:spcPts val="375"/>
              </a:spcBef>
              <a:spcAft>
                <a:spcPts val="0"/>
              </a:spcAft>
              <a:buSzPts val="1300"/>
              <a:buFont typeface="Arial"/>
              <a:buChar char="•"/>
              <a:defRPr sz="1300">
                <a:latin typeface="Arial"/>
                <a:ea typeface="Arial"/>
                <a:cs typeface="Arial"/>
                <a:sym typeface="Arial"/>
              </a:defRPr>
            </a:lvl4pPr>
            <a:lvl5pPr marL="2286000" lvl="4" indent="-311150" algn="l" rtl="0">
              <a:lnSpc>
                <a:spcPct val="90000"/>
              </a:lnSpc>
              <a:spcBef>
                <a:spcPts val="375"/>
              </a:spcBef>
              <a:spcAft>
                <a:spcPts val="0"/>
              </a:spcAft>
              <a:buSzPts val="1300"/>
              <a:buFont typeface="Arial"/>
              <a:buChar char="•"/>
              <a:defRPr sz="1300">
                <a:latin typeface="Arial"/>
                <a:ea typeface="Arial"/>
                <a:cs typeface="Arial"/>
                <a:sym typeface="Arial"/>
              </a:defRPr>
            </a:lvl5pPr>
            <a:lvl6pPr marL="2743200" lvl="5" indent="-311150" algn="l" rtl="0">
              <a:lnSpc>
                <a:spcPct val="90000"/>
              </a:lnSpc>
              <a:spcBef>
                <a:spcPts val="375"/>
              </a:spcBef>
              <a:spcAft>
                <a:spcPts val="0"/>
              </a:spcAft>
              <a:buSzPts val="1300"/>
              <a:buFont typeface="Arial"/>
              <a:buChar char="•"/>
              <a:defRPr sz="1300">
                <a:latin typeface="Arial"/>
                <a:ea typeface="Arial"/>
                <a:cs typeface="Arial"/>
                <a:sym typeface="Arial"/>
              </a:defRPr>
            </a:lvl6pPr>
            <a:lvl7pPr marL="3200400" lvl="6" indent="-311150" algn="l" rtl="0">
              <a:lnSpc>
                <a:spcPct val="90000"/>
              </a:lnSpc>
              <a:spcBef>
                <a:spcPts val="375"/>
              </a:spcBef>
              <a:spcAft>
                <a:spcPts val="0"/>
              </a:spcAft>
              <a:buSzPts val="1300"/>
              <a:buFont typeface="Arial"/>
              <a:buChar char="•"/>
              <a:defRPr sz="1300">
                <a:latin typeface="Arial"/>
                <a:ea typeface="Arial"/>
                <a:cs typeface="Arial"/>
                <a:sym typeface="Arial"/>
              </a:defRPr>
            </a:lvl7pPr>
            <a:lvl8pPr marL="3657600" lvl="7" indent="-311150" algn="l" rtl="0">
              <a:lnSpc>
                <a:spcPct val="90000"/>
              </a:lnSpc>
              <a:spcBef>
                <a:spcPts val="375"/>
              </a:spcBef>
              <a:spcAft>
                <a:spcPts val="0"/>
              </a:spcAft>
              <a:buSzPts val="1300"/>
              <a:buFont typeface="Arial"/>
              <a:buChar char="•"/>
              <a:defRPr sz="1300">
                <a:latin typeface="Arial"/>
                <a:ea typeface="Arial"/>
                <a:cs typeface="Arial"/>
                <a:sym typeface="Arial"/>
              </a:defRPr>
            </a:lvl8pPr>
            <a:lvl9pPr marL="4114800" lvl="8" indent="-311150" algn="l" rtl="0">
              <a:lnSpc>
                <a:spcPct val="90000"/>
              </a:lnSpc>
              <a:spcBef>
                <a:spcPts val="375"/>
              </a:spcBef>
              <a:spcAft>
                <a:spcPts val="0"/>
              </a:spcAft>
              <a:buSzPts val="1300"/>
              <a:buFont typeface="Arial"/>
              <a:buChar char="•"/>
              <a:defRPr sz="1300">
                <a:latin typeface="Arial"/>
                <a:ea typeface="Arial"/>
                <a:cs typeface="Arial"/>
                <a:sym typeface="Aria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exte+visuel 5 1">
  <p:cSld name="TITLE_AND_BODY_1_9_2">
    <p:spTree>
      <p:nvGrpSpPr>
        <p:cNvPr id="1" name="Shape 444"/>
        <p:cNvGrpSpPr/>
        <p:nvPr/>
      </p:nvGrpSpPr>
      <p:grpSpPr>
        <a:xfrm>
          <a:off x="0" y="0"/>
          <a:ext cx="0" cy="0"/>
          <a:chOff x="0" y="0"/>
          <a:chExt cx="0" cy="0"/>
        </a:xfrm>
      </p:grpSpPr>
      <p:sp>
        <p:nvSpPr>
          <p:cNvPr id="445" name="Google Shape;445;p90"/>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446" name="Google Shape;446;p9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7" name="Google Shape;447;p9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48" name="Google Shape;448;p90"/>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FFFFFF"/>
              </a:buClr>
              <a:buSzPts val="3300"/>
              <a:buNone/>
              <a:defRPr>
                <a:solidFill>
                  <a:srgbClr val="FFFFFF"/>
                </a:solidFill>
              </a:defRPr>
            </a:lvl1pPr>
            <a:lvl2pPr lvl="1" algn="l" rtl="0">
              <a:lnSpc>
                <a:spcPct val="100000"/>
              </a:lnSpc>
              <a:spcBef>
                <a:spcPts val="0"/>
              </a:spcBef>
              <a:spcAft>
                <a:spcPts val="0"/>
              </a:spcAft>
              <a:buSzPts val="1400"/>
              <a:buNone/>
              <a:defRPr>
                <a:latin typeface="Arial"/>
                <a:ea typeface="Arial"/>
                <a:cs typeface="Arial"/>
                <a:sym typeface="Arial"/>
              </a:defRPr>
            </a:lvl2pPr>
            <a:lvl3pPr lvl="2" algn="l" rtl="0">
              <a:lnSpc>
                <a:spcPct val="100000"/>
              </a:lnSpc>
              <a:spcBef>
                <a:spcPts val="0"/>
              </a:spcBef>
              <a:spcAft>
                <a:spcPts val="0"/>
              </a:spcAft>
              <a:buSzPts val="1400"/>
              <a:buNone/>
              <a:defRPr>
                <a:latin typeface="Arial"/>
                <a:ea typeface="Arial"/>
                <a:cs typeface="Arial"/>
                <a:sym typeface="Arial"/>
              </a:defRPr>
            </a:lvl3pPr>
            <a:lvl4pPr lvl="3" algn="l" rtl="0">
              <a:lnSpc>
                <a:spcPct val="100000"/>
              </a:lnSpc>
              <a:spcBef>
                <a:spcPts val="0"/>
              </a:spcBef>
              <a:spcAft>
                <a:spcPts val="0"/>
              </a:spcAft>
              <a:buSzPts val="1400"/>
              <a:buNone/>
              <a:defRPr>
                <a:latin typeface="Arial"/>
                <a:ea typeface="Arial"/>
                <a:cs typeface="Arial"/>
                <a:sym typeface="Arial"/>
              </a:defRPr>
            </a:lvl4pPr>
            <a:lvl5pPr lvl="4" algn="l" rtl="0">
              <a:lnSpc>
                <a:spcPct val="100000"/>
              </a:lnSpc>
              <a:spcBef>
                <a:spcPts val="0"/>
              </a:spcBef>
              <a:spcAft>
                <a:spcPts val="0"/>
              </a:spcAft>
              <a:buSzPts val="1400"/>
              <a:buNone/>
              <a:defRPr>
                <a:latin typeface="Arial"/>
                <a:ea typeface="Arial"/>
                <a:cs typeface="Arial"/>
                <a:sym typeface="Arial"/>
              </a:defRPr>
            </a:lvl5pPr>
            <a:lvl6pPr lvl="5" algn="l" rtl="0">
              <a:lnSpc>
                <a:spcPct val="100000"/>
              </a:lnSpc>
              <a:spcBef>
                <a:spcPts val="0"/>
              </a:spcBef>
              <a:spcAft>
                <a:spcPts val="0"/>
              </a:spcAft>
              <a:buSzPts val="1400"/>
              <a:buNone/>
              <a:defRPr>
                <a:latin typeface="Arial"/>
                <a:ea typeface="Arial"/>
                <a:cs typeface="Arial"/>
                <a:sym typeface="Arial"/>
              </a:defRPr>
            </a:lvl6pPr>
            <a:lvl7pPr lvl="6" algn="l" rtl="0">
              <a:lnSpc>
                <a:spcPct val="100000"/>
              </a:lnSpc>
              <a:spcBef>
                <a:spcPts val="0"/>
              </a:spcBef>
              <a:spcAft>
                <a:spcPts val="0"/>
              </a:spcAft>
              <a:buSzPts val="1400"/>
              <a:buNone/>
              <a:defRPr>
                <a:latin typeface="Arial"/>
                <a:ea typeface="Arial"/>
                <a:cs typeface="Arial"/>
                <a:sym typeface="Arial"/>
              </a:defRPr>
            </a:lvl7pPr>
            <a:lvl8pPr lvl="7" algn="l" rtl="0">
              <a:lnSpc>
                <a:spcPct val="100000"/>
              </a:lnSpc>
              <a:spcBef>
                <a:spcPts val="0"/>
              </a:spcBef>
              <a:spcAft>
                <a:spcPts val="0"/>
              </a:spcAft>
              <a:buSzPts val="1400"/>
              <a:buNone/>
              <a:defRPr>
                <a:latin typeface="Arial"/>
                <a:ea typeface="Arial"/>
                <a:cs typeface="Arial"/>
                <a:sym typeface="Arial"/>
              </a:defRPr>
            </a:lvl8pPr>
            <a:lvl9pPr lvl="8" algn="l" rtl="0">
              <a:lnSpc>
                <a:spcPct val="100000"/>
              </a:lnSpc>
              <a:spcBef>
                <a:spcPts val="0"/>
              </a:spcBef>
              <a:spcAft>
                <a:spcPts val="0"/>
              </a:spcAft>
              <a:buSzPts val="1400"/>
              <a:buNone/>
              <a:defRPr>
                <a:latin typeface="Arial"/>
                <a:ea typeface="Arial"/>
                <a:cs typeface="Arial"/>
                <a:sym typeface="Arial"/>
              </a:defRPr>
            </a:lvl9pPr>
          </a:lstStyle>
          <a:p>
            <a:endParaRPr/>
          </a:p>
        </p:txBody>
      </p:sp>
      <p:sp>
        <p:nvSpPr>
          <p:cNvPr id="449" name="Google Shape;449;p90"/>
          <p:cNvSpPr txBox="1">
            <a:spLocks noGrp="1"/>
          </p:cNvSpPr>
          <p:nvPr>
            <p:ph type="subTitle" idx="1"/>
          </p:nvPr>
        </p:nvSpPr>
        <p:spPr>
          <a:xfrm>
            <a:off x="13600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75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90000"/>
              </a:lnSpc>
              <a:spcBef>
                <a:spcPts val="375"/>
              </a:spcBef>
              <a:spcAft>
                <a:spcPts val="0"/>
              </a:spcAft>
              <a:buSzPts val="1800"/>
              <a:buNone/>
              <a:defRPr/>
            </a:lvl2pPr>
            <a:lvl3pPr lvl="2" algn="l" rtl="0">
              <a:lnSpc>
                <a:spcPct val="90000"/>
              </a:lnSpc>
              <a:spcBef>
                <a:spcPts val="375"/>
              </a:spcBef>
              <a:spcAft>
                <a:spcPts val="0"/>
              </a:spcAft>
              <a:buSzPts val="1500"/>
              <a:buNone/>
              <a:defRPr/>
            </a:lvl3pPr>
            <a:lvl4pPr lvl="3" algn="l" rtl="0">
              <a:lnSpc>
                <a:spcPct val="90000"/>
              </a:lnSpc>
              <a:spcBef>
                <a:spcPts val="375"/>
              </a:spcBef>
              <a:spcAft>
                <a:spcPts val="0"/>
              </a:spcAft>
              <a:buSzPts val="1350"/>
              <a:buNone/>
              <a:defRPr/>
            </a:lvl4pPr>
            <a:lvl5pPr lvl="4" algn="l" rtl="0">
              <a:lnSpc>
                <a:spcPct val="90000"/>
              </a:lnSpc>
              <a:spcBef>
                <a:spcPts val="375"/>
              </a:spcBef>
              <a:spcAft>
                <a:spcPts val="0"/>
              </a:spcAft>
              <a:buSzPts val="1350"/>
              <a:buNone/>
              <a:defRPr/>
            </a:lvl5pPr>
            <a:lvl6pPr lvl="5" algn="l" rtl="0">
              <a:lnSpc>
                <a:spcPct val="90000"/>
              </a:lnSpc>
              <a:spcBef>
                <a:spcPts val="375"/>
              </a:spcBef>
              <a:spcAft>
                <a:spcPts val="0"/>
              </a:spcAft>
              <a:buSzPts val="1350"/>
              <a:buNone/>
              <a:defRPr/>
            </a:lvl6pPr>
            <a:lvl7pPr lvl="6" algn="l" rtl="0">
              <a:lnSpc>
                <a:spcPct val="90000"/>
              </a:lnSpc>
              <a:spcBef>
                <a:spcPts val="375"/>
              </a:spcBef>
              <a:spcAft>
                <a:spcPts val="0"/>
              </a:spcAft>
              <a:buSzPts val="1350"/>
              <a:buNone/>
              <a:defRPr/>
            </a:lvl7pPr>
            <a:lvl8pPr lvl="7" algn="l" rtl="0">
              <a:lnSpc>
                <a:spcPct val="90000"/>
              </a:lnSpc>
              <a:spcBef>
                <a:spcPts val="375"/>
              </a:spcBef>
              <a:spcAft>
                <a:spcPts val="0"/>
              </a:spcAft>
              <a:buSzPts val="1350"/>
              <a:buNone/>
              <a:defRPr/>
            </a:lvl8pPr>
            <a:lvl9pPr lvl="8" algn="l" rtl="0">
              <a:lnSpc>
                <a:spcPct val="90000"/>
              </a:lnSpc>
              <a:spcBef>
                <a:spcPts val="375"/>
              </a:spcBef>
              <a:spcAft>
                <a:spcPts val="0"/>
              </a:spcAft>
              <a:buSzPts val="1350"/>
              <a:buNone/>
              <a:defRPr/>
            </a:lvl9pPr>
          </a:lstStyle>
          <a:p>
            <a:endParaRPr/>
          </a:p>
        </p:txBody>
      </p:sp>
      <p:sp>
        <p:nvSpPr>
          <p:cNvPr id="450" name="Google Shape;450;p90"/>
          <p:cNvSpPr txBox="1">
            <a:spLocks noGrp="1"/>
          </p:cNvSpPr>
          <p:nvPr>
            <p:ph type="body" idx="2"/>
          </p:nvPr>
        </p:nvSpPr>
        <p:spPr>
          <a:xfrm>
            <a:off x="13526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90000"/>
              </a:lnSpc>
              <a:spcBef>
                <a:spcPts val="750"/>
              </a:spcBef>
              <a:spcAft>
                <a:spcPts val="0"/>
              </a:spcAft>
              <a:buSzPts val="1300"/>
              <a:buFont typeface="Roboto"/>
              <a:buChar char="•"/>
              <a:defRPr sz="1300">
                <a:latin typeface="Roboto"/>
                <a:ea typeface="Roboto"/>
                <a:cs typeface="Roboto"/>
                <a:sym typeface="Roboto"/>
              </a:defRPr>
            </a:lvl1pPr>
            <a:lvl2pPr marL="914400" lvl="1" indent="-311150" algn="l" rtl="0">
              <a:lnSpc>
                <a:spcPct val="90000"/>
              </a:lnSpc>
              <a:spcBef>
                <a:spcPts val="375"/>
              </a:spcBef>
              <a:spcAft>
                <a:spcPts val="0"/>
              </a:spcAft>
              <a:buSzPts val="1300"/>
              <a:buFont typeface="Roboto"/>
              <a:buChar char="•"/>
              <a:defRPr sz="1300">
                <a:latin typeface="Roboto"/>
                <a:ea typeface="Roboto"/>
                <a:cs typeface="Roboto"/>
                <a:sym typeface="Roboto"/>
              </a:defRPr>
            </a:lvl2pPr>
            <a:lvl3pPr marL="1371600" lvl="2" indent="-311150" algn="l" rtl="0">
              <a:lnSpc>
                <a:spcPct val="90000"/>
              </a:lnSpc>
              <a:spcBef>
                <a:spcPts val="375"/>
              </a:spcBef>
              <a:spcAft>
                <a:spcPts val="0"/>
              </a:spcAft>
              <a:buSzPts val="1300"/>
              <a:buFont typeface="Roboto"/>
              <a:buChar char="•"/>
              <a:defRPr sz="1300">
                <a:latin typeface="Roboto"/>
                <a:ea typeface="Roboto"/>
                <a:cs typeface="Roboto"/>
                <a:sym typeface="Roboto"/>
              </a:defRPr>
            </a:lvl3pPr>
            <a:lvl4pPr marL="1828800" lvl="3" indent="-311150" algn="l" rtl="0">
              <a:lnSpc>
                <a:spcPct val="90000"/>
              </a:lnSpc>
              <a:spcBef>
                <a:spcPts val="375"/>
              </a:spcBef>
              <a:spcAft>
                <a:spcPts val="0"/>
              </a:spcAft>
              <a:buSzPts val="1300"/>
              <a:buFont typeface="Roboto"/>
              <a:buChar char="•"/>
              <a:defRPr sz="1300">
                <a:latin typeface="Roboto"/>
                <a:ea typeface="Roboto"/>
                <a:cs typeface="Roboto"/>
                <a:sym typeface="Roboto"/>
              </a:defRPr>
            </a:lvl4pPr>
            <a:lvl5pPr marL="2286000" lvl="4" indent="-311150" algn="l" rtl="0">
              <a:lnSpc>
                <a:spcPct val="90000"/>
              </a:lnSpc>
              <a:spcBef>
                <a:spcPts val="375"/>
              </a:spcBef>
              <a:spcAft>
                <a:spcPts val="0"/>
              </a:spcAft>
              <a:buSzPts val="1300"/>
              <a:buFont typeface="Roboto"/>
              <a:buChar char="•"/>
              <a:defRPr sz="1300">
                <a:latin typeface="Roboto"/>
                <a:ea typeface="Roboto"/>
                <a:cs typeface="Roboto"/>
                <a:sym typeface="Roboto"/>
              </a:defRPr>
            </a:lvl5pPr>
            <a:lvl6pPr marL="2743200" lvl="5" indent="-311150" algn="l" rtl="0">
              <a:lnSpc>
                <a:spcPct val="90000"/>
              </a:lnSpc>
              <a:spcBef>
                <a:spcPts val="375"/>
              </a:spcBef>
              <a:spcAft>
                <a:spcPts val="0"/>
              </a:spcAft>
              <a:buSzPts val="1300"/>
              <a:buFont typeface="Roboto"/>
              <a:buChar char="•"/>
              <a:defRPr sz="1300">
                <a:latin typeface="Roboto"/>
                <a:ea typeface="Roboto"/>
                <a:cs typeface="Roboto"/>
                <a:sym typeface="Roboto"/>
              </a:defRPr>
            </a:lvl6pPr>
            <a:lvl7pPr marL="3200400" lvl="6" indent="-311150" algn="l" rtl="0">
              <a:lnSpc>
                <a:spcPct val="90000"/>
              </a:lnSpc>
              <a:spcBef>
                <a:spcPts val="375"/>
              </a:spcBef>
              <a:spcAft>
                <a:spcPts val="0"/>
              </a:spcAft>
              <a:buSzPts val="1300"/>
              <a:buFont typeface="Roboto"/>
              <a:buChar char="•"/>
              <a:defRPr sz="1300">
                <a:latin typeface="Roboto"/>
                <a:ea typeface="Roboto"/>
                <a:cs typeface="Roboto"/>
                <a:sym typeface="Roboto"/>
              </a:defRPr>
            </a:lvl7pPr>
            <a:lvl8pPr marL="3657600" lvl="7" indent="-311150" algn="l" rtl="0">
              <a:lnSpc>
                <a:spcPct val="90000"/>
              </a:lnSpc>
              <a:spcBef>
                <a:spcPts val="375"/>
              </a:spcBef>
              <a:spcAft>
                <a:spcPts val="0"/>
              </a:spcAft>
              <a:buSzPts val="1300"/>
              <a:buFont typeface="Roboto"/>
              <a:buChar char="•"/>
              <a:defRPr sz="1300">
                <a:latin typeface="Roboto"/>
                <a:ea typeface="Roboto"/>
                <a:cs typeface="Roboto"/>
                <a:sym typeface="Roboto"/>
              </a:defRPr>
            </a:lvl8pPr>
            <a:lvl9pPr marL="4114800" lvl="8" indent="-311150" algn="l" rtl="0">
              <a:lnSpc>
                <a:spcPct val="90000"/>
              </a:lnSpc>
              <a:spcBef>
                <a:spcPts val="375"/>
              </a:spcBef>
              <a:spcAft>
                <a:spcPts val="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e+visuel 2">
  <p:cSld name="TITLE_AND_BODY_19">
    <p:spTree>
      <p:nvGrpSpPr>
        <p:cNvPr id="1" name="Shape 451"/>
        <p:cNvGrpSpPr/>
        <p:nvPr/>
      </p:nvGrpSpPr>
      <p:grpSpPr>
        <a:xfrm>
          <a:off x="0" y="0"/>
          <a:ext cx="0" cy="0"/>
          <a:chOff x="0" y="0"/>
          <a:chExt cx="0" cy="0"/>
        </a:xfrm>
      </p:grpSpPr>
      <p:sp>
        <p:nvSpPr>
          <p:cNvPr id="452" name="Google Shape;452;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53" name="Google Shape;453;p9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4" name="Google Shape;454;p9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55" name="Google Shape;455;p9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456" name="Google Shape;456;p91"/>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457" name="Google Shape;457;p91"/>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xte+visuel 4">
  <p:cSld name="TITLE_AND_BODY_20">
    <p:spTree>
      <p:nvGrpSpPr>
        <p:cNvPr id="1" name="Shape 458"/>
        <p:cNvGrpSpPr/>
        <p:nvPr/>
      </p:nvGrpSpPr>
      <p:grpSpPr>
        <a:xfrm>
          <a:off x="0" y="0"/>
          <a:ext cx="0" cy="0"/>
          <a:chOff x="0" y="0"/>
          <a:chExt cx="0" cy="0"/>
        </a:xfrm>
      </p:grpSpPr>
      <p:sp>
        <p:nvSpPr>
          <p:cNvPr id="459" name="Google Shape;459;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60" name="Google Shape;460;p9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1" name="Google Shape;461;p9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62" name="Google Shape;462;p9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463" name="Google Shape;463;p92"/>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464" name="Google Shape;464;p92"/>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dée forte 1 " type="titleOnly">
  <p:cSld name="TITLE_ONLY">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6" name="Google Shape;56;p10"/>
          <p:cNvSpPr txBox="1">
            <a:spLocks noGrp="1"/>
          </p:cNvSpPr>
          <p:nvPr>
            <p:ph type="subTitle" idx="1"/>
          </p:nvPr>
        </p:nvSpPr>
        <p:spPr>
          <a:xfrm>
            <a:off x="289800" y="1964875"/>
            <a:ext cx="8564400" cy="432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None/>
              <a:defRPr sz="2000">
                <a:solidFill>
                  <a:schemeClr val="lt2"/>
                </a:solidFill>
                <a:latin typeface="Poppins ExtraBold"/>
                <a:ea typeface="Poppins ExtraBold"/>
                <a:cs typeface="Poppins ExtraBold"/>
                <a:sym typeface="Poppin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 name="Google Shape;57;p10"/>
          <p:cNvSpPr txBox="1">
            <a:spLocks noGrp="1"/>
          </p:cNvSpPr>
          <p:nvPr>
            <p:ph type="title"/>
          </p:nvPr>
        </p:nvSpPr>
        <p:spPr>
          <a:xfrm>
            <a:off x="1740600" y="2397175"/>
            <a:ext cx="5662800" cy="6783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500"/>
              <a:buFont typeface="Poppins SemiBold"/>
              <a:buNone/>
              <a:defRPr sz="2500" b="0">
                <a:solidFill>
                  <a:schemeClr val="lt1"/>
                </a:solidFill>
                <a:latin typeface="Poppins ExtraBold"/>
                <a:ea typeface="Poppins ExtraBold"/>
                <a:cs typeface="Poppins ExtraBold"/>
                <a:sym typeface="Poppi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re">
  <p:cSld name="TITLE_9">
    <p:spTree>
      <p:nvGrpSpPr>
        <p:cNvPr id="1" name="Shape 465"/>
        <p:cNvGrpSpPr/>
        <p:nvPr/>
      </p:nvGrpSpPr>
      <p:grpSpPr>
        <a:xfrm>
          <a:off x="0" y="0"/>
          <a:ext cx="0" cy="0"/>
          <a:chOff x="0" y="0"/>
          <a:chExt cx="0" cy="0"/>
        </a:xfrm>
      </p:grpSpPr>
      <p:sp>
        <p:nvSpPr>
          <p:cNvPr id="466" name="Google Shape;466;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467" name="Google Shape;467;p93"/>
          <p:cNvPicPr preferRelativeResize="0"/>
          <p:nvPr/>
        </p:nvPicPr>
        <p:blipFill rotWithShape="1">
          <a:blip r:embed="rId2">
            <a:alphaModFix/>
          </a:blip>
          <a:srcRect t="3122" b="3112"/>
          <a:stretch/>
        </p:blipFill>
        <p:spPr>
          <a:xfrm>
            <a:off x="82115" y="28718"/>
            <a:ext cx="1558252" cy="1147996"/>
          </a:xfrm>
          <a:prstGeom prst="rect">
            <a:avLst/>
          </a:prstGeom>
          <a:noFill/>
          <a:ln>
            <a:noFill/>
          </a:ln>
        </p:spPr>
      </p:pic>
      <p:grpSp>
        <p:nvGrpSpPr>
          <p:cNvPr id="468" name="Google Shape;468;p93"/>
          <p:cNvGrpSpPr/>
          <p:nvPr/>
        </p:nvGrpSpPr>
        <p:grpSpPr>
          <a:xfrm>
            <a:off x="3458275" y="1673263"/>
            <a:ext cx="2218375" cy="848700"/>
            <a:chOff x="3458275" y="1673263"/>
            <a:chExt cx="2218375" cy="848700"/>
          </a:xfrm>
        </p:grpSpPr>
        <p:sp>
          <p:nvSpPr>
            <p:cNvPr id="469" name="Google Shape;469;p93"/>
            <p:cNvSpPr/>
            <p:nvPr/>
          </p:nvSpPr>
          <p:spPr>
            <a:xfrm>
              <a:off x="4145381" y="1673263"/>
              <a:ext cx="848700" cy="848700"/>
            </a:xfrm>
            <a:prstGeom prst="roundRect">
              <a:avLst>
                <a:gd name="adj" fmla="val 16667"/>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0" name="Google Shape;470;p93"/>
            <p:cNvCxnSpPr/>
            <p:nvPr/>
          </p:nvCxnSpPr>
          <p:spPr>
            <a:xfrm rot="10800000">
              <a:off x="3458275" y="2097550"/>
              <a:ext cx="535200" cy="0"/>
            </a:xfrm>
            <a:prstGeom prst="straightConnector1">
              <a:avLst/>
            </a:prstGeom>
            <a:noFill/>
            <a:ln w="28575" cap="flat" cmpd="sng">
              <a:solidFill>
                <a:srgbClr val="0D82C3"/>
              </a:solidFill>
              <a:prstDash val="dash"/>
              <a:round/>
              <a:headEnd type="none" w="med" len="med"/>
              <a:tailEnd type="none" w="med" len="med"/>
            </a:ln>
          </p:spPr>
        </p:cxnSp>
        <p:cxnSp>
          <p:nvCxnSpPr>
            <p:cNvPr id="471" name="Google Shape;471;p93"/>
            <p:cNvCxnSpPr/>
            <p:nvPr/>
          </p:nvCxnSpPr>
          <p:spPr>
            <a:xfrm rot="10800000">
              <a:off x="5141450" y="2097550"/>
              <a:ext cx="535200" cy="0"/>
            </a:xfrm>
            <a:prstGeom prst="straightConnector1">
              <a:avLst/>
            </a:prstGeom>
            <a:noFill/>
            <a:ln w="28575" cap="flat" cmpd="sng">
              <a:solidFill>
                <a:srgbClr val="0D82C3"/>
              </a:solidFill>
              <a:prstDash val="dash"/>
              <a:round/>
              <a:headEnd type="none" w="med" len="med"/>
              <a:tailEnd type="none" w="med" len="med"/>
            </a:ln>
          </p:spPr>
        </p:cxnSp>
        <p:sp>
          <p:nvSpPr>
            <p:cNvPr id="472" name="Google Shape;472;p93"/>
            <p:cNvSpPr/>
            <p:nvPr/>
          </p:nvSpPr>
          <p:spPr>
            <a:xfrm>
              <a:off x="3993475" y="1996675"/>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3"/>
            <p:cNvSpPr/>
            <p:nvPr/>
          </p:nvSpPr>
          <p:spPr>
            <a:xfrm>
              <a:off x="4939550" y="1996600"/>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93"/>
          <p:cNvSpPr txBox="1">
            <a:spLocks noGrp="1"/>
          </p:cNvSpPr>
          <p:nvPr>
            <p:ph type="title"/>
          </p:nvPr>
        </p:nvSpPr>
        <p:spPr>
          <a:xfrm>
            <a:off x="906600" y="2535125"/>
            <a:ext cx="73308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D82C3"/>
              </a:buClr>
              <a:buSzPts val="2400"/>
              <a:buNone/>
              <a:defRPr sz="2400">
                <a:solidFill>
                  <a:srgbClr val="0D82C3"/>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475" name="Google Shape;475;p93"/>
          <p:cNvSpPr txBox="1">
            <a:spLocks noGrp="1"/>
          </p:cNvSpPr>
          <p:nvPr>
            <p:ph type="title" idx="2"/>
          </p:nvPr>
        </p:nvSpPr>
        <p:spPr>
          <a:xfrm>
            <a:off x="0" y="1597125"/>
            <a:ext cx="9144000" cy="848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5100"/>
              <a:buFont typeface="Exo 2 Light"/>
              <a:buNone/>
              <a:defRPr sz="5100">
                <a:solidFill>
                  <a:srgbClr val="FFFFFF"/>
                </a:solidFill>
                <a:latin typeface="Exo 2 Light"/>
                <a:ea typeface="Exo 2 Light"/>
                <a:cs typeface="Exo 2 Light"/>
                <a:sym typeface="Exo 2 Light"/>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exte+visuel 12">
  <p:cSld name="TITLE_AND_BODY_24">
    <p:spTree>
      <p:nvGrpSpPr>
        <p:cNvPr id="1" name="Shape 476"/>
        <p:cNvGrpSpPr/>
        <p:nvPr/>
      </p:nvGrpSpPr>
      <p:grpSpPr>
        <a:xfrm>
          <a:off x="0" y="0"/>
          <a:ext cx="0" cy="0"/>
          <a:chOff x="0" y="0"/>
          <a:chExt cx="0" cy="0"/>
        </a:xfrm>
      </p:grpSpPr>
      <p:sp>
        <p:nvSpPr>
          <p:cNvPr id="477" name="Google Shape;477;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78" name="Google Shape;478;p9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9" name="Google Shape;479;p9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80" name="Google Shape;480;p9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481" name="Google Shape;481;p94"/>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482" name="Google Shape;482;p94"/>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xte 2 colonnes 1">
  <p:cSld name="TITLE_ONLY_2">
    <p:spTree>
      <p:nvGrpSpPr>
        <p:cNvPr id="1" name="Shape 483"/>
        <p:cNvGrpSpPr/>
        <p:nvPr/>
      </p:nvGrpSpPr>
      <p:grpSpPr>
        <a:xfrm>
          <a:off x="0" y="0"/>
          <a:ext cx="0" cy="0"/>
          <a:chOff x="0" y="0"/>
          <a:chExt cx="0" cy="0"/>
        </a:xfrm>
      </p:grpSpPr>
      <p:sp>
        <p:nvSpPr>
          <p:cNvPr id="484" name="Google Shape;484;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85" name="Google Shape;485;p9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6" name="Google Shape;486;p9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87" name="Google Shape;487;p9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488" name="Google Shape;488;p95"/>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489" name="Google Shape;489;p95"/>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490" name="Google Shape;490;p95"/>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xte 1 colonne 8">
  <p:cSld name="TITLE_AND_TWO_COLUMNS_11">
    <p:spTree>
      <p:nvGrpSpPr>
        <p:cNvPr id="1" name="Shape 491"/>
        <p:cNvGrpSpPr/>
        <p:nvPr/>
      </p:nvGrpSpPr>
      <p:grpSpPr>
        <a:xfrm>
          <a:off x="0" y="0"/>
          <a:ext cx="0" cy="0"/>
          <a:chOff x="0" y="0"/>
          <a:chExt cx="0" cy="0"/>
        </a:xfrm>
      </p:grpSpPr>
      <p:sp>
        <p:nvSpPr>
          <p:cNvPr id="492" name="Google Shape;492;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93" name="Google Shape;493;p9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4" name="Google Shape;494;p9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495" name="Google Shape;495;p9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496" name="Google Shape;496;p96"/>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497" name="Google Shape;497;p96"/>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re long + 2 textes">
  <p:cSld name="Titre long + 2 textes">
    <p:spTree>
      <p:nvGrpSpPr>
        <p:cNvPr id="1" name="Shape 498"/>
        <p:cNvGrpSpPr/>
        <p:nvPr/>
      </p:nvGrpSpPr>
      <p:grpSpPr>
        <a:xfrm>
          <a:off x="0" y="0"/>
          <a:ext cx="0" cy="0"/>
          <a:chOff x="0" y="0"/>
          <a:chExt cx="0" cy="0"/>
        </a:xfrm>
      </p:grpSpPr>
      <p:sp>
        <p:nvSpPr>
          <p:cNvPr id="499" name="Google Shape;499;p97"/>
          <p:cNvSpPr txBox="1">
            <a:spLocks noGrp="1"/>
          </p:cNvSpPr>
          <p:nvPr>
            <p:ph type="sldNum" idx="12"/>
          </p:nvPr>
        </p:nvSpPr>
        <p:spPr>
          <a:xfrm>
            <a:off x="6288519" y="4781057"/>
            <a:ext cx="2855400" cy="362400"/>
          </a:xfrm>
          <a:prstGeom prst="rect">
            <a:avLst/>
          </a:prstGeom>
          <a:solidFill>
            <a:schemeClr val="accent1"/>
          </a:solidFill>
          <a:ln>
            <a:noFill/>
          </a:ln>
        </p:spPr>
        <p:txBody>
          <a:bodyPr spcFirstLastPara="1" wrap="square" lIns="180000" tIns="72000" rIns="180000" bIns="72000" anchor="ctr" anchorCtr="0">
            <a:noAutofit/>
          </a:bodyPr>
          <a:lstStyle>
            <a:lvl1pPr marL="0" lvl="0" indent="0" algn="r" rtl="0">
              <a:spcBef>
                <a:spcPts val="0"/>
              </a:spcBef>
              <a:buNone/>
              <a:defRPr sz="1200">
                <a:solidFill>
                  <a:schemeClr val="lt1"/>
                </a:solidFill>
                <a:latin typeface="Montserrat"/>
                <a:ea typeface="Montserrat"/>
                <a:cs typeface="Montserrat"/>
                <a:sym typeface="Montserrat"/>
              </a:defRPr>
            </a:lvl1pPr>
            <a:lvl2pPr marL="0" lvl="1" indent="0" algn="r" rtl="0">
              <a:spcBef>
                <a:spcPts val="0"/>
              </a:spcBef>
              <a:buNone/>
              <a:defRPr sz="1200">
                <a:solidFill>
                  <a:schemeClr val="lt1"/>
                </a:solidFill>
                <a:latin typeface="Montserrat"/>
                <a:ea typeface="Montserrat"/>
                <a:cs typeface="Montserrat"/>
                <a:sym typeface="Montserrat"/>
              </a:defRPr>
            </a:lvl2pPr>
            <a:lvl3pPr marL="0" lvl="2" indent="0" algn="r" rtl="0">
              <a:spcBef>
                <a:spcPts val="0"/>
              </a:spcBef>
              <a:buNone/>
              <a:defRPr sz="1200">
                <a:solidFill>
                  <a:schemeClr val="lt1"/>
                </a:solidFill>
                <a:latin typeface="Montserrat"/>
                <a:ea typeface="Montserrat"/>
                <a:cs typeface="Montserrat"/>
                <a:sym typeface="Montserrat"/>
              </a:defRPr>
            </a:lvl3pPr>
            <a:lvl4pPr marL="0" lvl="3" indent="0" algn="r" rtl="0">
              <a:spcBef>
                <a:spcPts val="0"/>
              </a:spcBef>
              <a:buNone/>
              <a:defRPr sz="1200">
                <a:solidFill>
                  <a:schemeClr val="lt1"/>
                </a:solidFill>
                <a:latin typeface="Montserrat"/>
                <a:ea typeface="Montserrat"/>
                <a:cs typeface="Montserrat"/>
                <a:sym typeface="Montserrat"/>
              </a:defRPr>
            </a:lvl4pPr>
            <a:lvl5pPr marL="0" lvl="4" indent="0" algn="r" rtl="0">
              <a:spcBef>
                <a:spcPts val="0"/>
              </a:spcBef>
              <a:buNone/>
              <a:defRPr sz="1200">
                <a:solidFill>
                  <a:schemeClr val="lt1"/>
                </a:solidFill>
                <a:latin typeface="Montserrat"/>
                <a:ea typeface="Montserrat"/>
                <a:cs typeface="Montserrat"/>
                <a:sym typeface="Montserrat"/>
              </a:defRPr>
            </a:lvl5pPr>
            <a:lvl6pPr marL="0" lvl="5" indent="0" algn="r" rtl="0">
              <a:spcBef>
                <a:spcPts val="0"/>
              </a:spcBef>
              <a:buNone/>
              <a:defRPr sz="1200">
                <a:solidFill>
                  <a:schemeClr val="lt1"/>
                </a:solidFill>
                <a:latin typeface="Montserrat"/>
                <a:ea typeface="Montserrat"/>
                <a:cs typeface="Montserrat"/>
                <a:sym typeface="Montserrat"/>
              </a:defRPr>
            </a:lvl6pPr>
            <a:lvl7pPr marL="0" lvl="6" indent="0" algn="r" rtl="0">
              <a:spcBef>
                <a:spcPts val="0"/>
              </a:spcBef>
              <a:buNone/>
              <a:defRPr sz="1200">
                <a:solidFill>
                  <a:schemeClr val="lt1"/>
                </a:solidFill>
                <a:latin typeface="Montserrat"/>
                <a:ea typeface="Montserrat"/>
                <a:cs typeface="Montserrat"/>
                <a:sym typeface="Montserrat"/>
              </a:defRPr>
            </a:lvl7pPr>
            <a:lvl8pPr marL="0" lvl="7" indent="0" algn="r" rtl="0">
              <a:spcBef>
                <a:spcPts val="0"/>
              </a:spcBef>
              <a:buNone/>
              <a:defRPr sz="1200">
                <a:solidFill>
                  <a:schemeClr val="lt1"/>
                </a:solidFill>
                <a:latin typeface="Montserrat"/>
                <a:ea typeface="Montserrat"/>
                <a:cs typeface="Montserrat"/>
                <a:sym typeface="Montserrat"/>
              </a:defRPr>
            </a:lvl8pPr>
            <a:lvl9pPr marL="0" lvl="8" indent="0" algn="r" rtl="0">
              <a:spcBef>
                <a:spcPts val="0"/>
              </a:spcBef>
              <a:buNone/>
              <a:defRPr sz="12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r"/>
              <a:t>‹N°›</a:t>
            </a:fld>
            <a:endParaRPr/>
          </a:p>
        </p:txBody>
      </p:sp>
      <p:sp>
        <p:nvSpPr>
          <p:cNvPr id="500" name="Google Shape;500;p97"/>
          <p:cNvSpPr txBox="1">
            <a:spLocks noGrp="1"/>
          </p:cNvSpPr>
          <p:nvPr>
            <p:ph type="title"/>
          </p:nvPr>
        </p:nvSpPr>
        <p:spPr>
          <a:xfrm>
            <a:off x="363122" y="362443"/>
            <a:ext cx="8421300" cy="502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800"/>
              <a:buFont typeface="Montserrat"/>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501" name="Google Shape;501;p97"/>
          <p:cNvSpPr txBox="1">
            <a:spLocks noGrp="1"/>
          </p:cNvSpPr>
          <p:nvPr>
            <p:ph type="ftr" idx="11"/>
          </p:nvPr>
        </p:nvSpPr>
        <p:spPr>
          <a:xfrm>
            <a:off x="6460512" y="4893029"/>
            <a:ext cx="1890000" cy="138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2" name="Google Shape;502;p97"/>
          <p:cNvSpPr txBox="1">
            <a:spLocks noGrp="1"/>
          </p:cNvSpPr>
          <p:nvPr>
            <p:ph type="body" idx="1"/>
          </p:nvPr>
        </p:nvSpPr>
        <p:spPr>
          <a:xfrm>
            <a:off x="363122"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sp>
        <p:nvSpPr>
          <p:cNvPr id="503" name="Google Shape;503;p97"/>
          <p:cNvSpPr txBox="1">
            <a:spLocks noGrp="1"/>
          </p:cNvSpPr>
          <p:nvPr>
            <p:ph type="body" idx="2"/>
          </p:nvPr>
        </p:nvSpPr>
        <p:spPr>
          <a:xfrm>
            <a:off x="4860000" y="1213523"/>
            <a:ext cx="3240000" cy="3567600"/>
          </a:xfrm>
          <a:prstGeom prst="rect">
            <a:avLst/>
          </a:prstGeom>
          <a:noFill/>
          <a:ln>
            <a:noFill/>
          </a:ln>
        </p:spPr>
        <p:txBody>
          <a:bodyPr spcFirstLastPara="1" wrap="square" lIns="0" tIns="0" rIns="0" bIns="0" anchor="t" anchorCtr="0">
            <a:noAutofit/>
          </a:bodyPr>
          <a:lstStyle>
            <a:lvl1pPr marL="457200" lvl="0" indent="-295275" algn="l" rtl="0">
              <a:lnSpc>
                <a:spcPct val="100000"/>
              </a:lnSpc>
              <a:spcBef>
                <a:spcPts val="750"/>
              </a:spcBef>
              <a:spcAft>
                <a:spcPts val="0"/>
              </a:spcAft>
              <a:buClr>
                <a:schemeClr val="accent1"/>
              </a:buClr>
              <a:buSzPts val="1050"/>
              <a:buChar char="●"/>
              <a:defRPr/>
            </a:lvl1pPr>
            <a:lvl2pPr marL="914400" lvl="1" indent="-285750" algn="l" rtl="0">
              <a:lnSpc>
                <a:spcPct val="100000"/>
              </a:lnSpc>
              <a:spcBef>
                <a:spcPts val="1600"/>
              </a:spcBef>
              <a:spcAft>
                <a:spcPts val="0"/>
              </a:spcAft>
              <a:buClr>
                <a:schemeClr val="dk1"/>
              </a:buClr>
              <a:buSzPts val="900"/>
              <a:buChar char="○"/>
              <a:defRPr/>
            </a:lvl2pPr>
            <a:lvl3pPr marL="1371600" lvl="2" indent="-285750" algn="l" rtl="0">
              <a:lnSpc>
                <a:spcPct val="100000"/>
              </a:lnSpc>
              <a:spcBef>
                <a:spcPts val="450"/>
              </a:spcBef>
              <a:spcAft>
                <a:spcPts val="0"/>
              </a:spcAft>
              <a:buClr>
                <a:schemeClr val="dk2"/>
              </a:buClr>
              <a:buSzPts val="900"/>
              <a:buChar char="■"/>
              <a:defRPr/>
            </a:lvl3pPr>
            <a:lvl4pPr marL="1828800" lvl="3" indent="-285750" algn="l" rtl="0">
              <a:lnSpc>
                <a:spcPct val="100000"/>
              </a:lnSpc>
              <a:spcBef>
                <a:spcPts val="900"/>
              </a:spcBef>
              <a:spcAft>
                <a:spcPts val="0"/>
              </a:spcAft>
              <a:buClr>
                <a:schemeClr val="dk2"/>
              </a:buClr>
              <a:buSzPts val="900"/>
              <a:buChar char="●"/>
              <a:defRPr/>
            </a:lvl4pPr>
            <a:lvl5pPr marL="2286000" lvl="4" indent="-276225" algn="l" rtl="0">
              <a:lnSpc>
                <a:spcPct val="100000"/>
              </a:lnSpc>
              <a:spcBef>
                <a:spcPts val="1600"/>
              </a:spcBef>
              <a:spcAft>
                <a:spcPts val="0"/>
              </a:spcAft>
              <a:buClr>
                <a:schemeClr val="dk2"/>
              </a:buClr>
              <a:buSzPts val="750"/>
              <a:buChar char="○"/>
              <a:defRPr/>
            </a:lvl5pPr>
            <a:lvl6pPr marL="2743200" lvl="5" indent="-342900" algn="l" rtl="0">
              <a:lnSpc>
                <a:spcPct val="100000"/>
              </a:lnSpc>
              <a:spcBef>
                <a:spcPts val="1600"/>
              </a:spcBef>
              <a:spcAft>
                <a:spcPts val="0"/>
              </a:spcAft>
              <a:buClr>
                <a:schemeClr val="dk2"/>
              </a:buClr>
              <a:buSzPts val="1800"/>
              <a:buChar char="■"/>
              <a:defRPr/>
            </a:lvl6pPr>
            <a:lvl7pPr marL="3200400" lvl="6" indent="-342900" algn="l" rtl="0">
              <a:lnSpc>
                <a:spcPct val="100000"/>
              </a:lnSpc>
              <a:spcBef>
                <a:spcPts val="1600"/>
              </a:spcBef>
              <a:spcAft>
                <a:spcPts val="0"/>
              </a:spcAft>
              <a:buClr>
                <a:schemeClr val="dk2"/>
              </a:buClr>
              <a:buSzPts val="1800"/>
              <a:buChar char="●"/>
              <a:defRPr/>
            </a:lvl7pPr>
            <a:lvl8pPr marL="3657600" lvl="7" indent="-342900" algn="l" rtl="0">
              <a:lnSpc>
                <a:spcPct val="100000"/>
              </a:lnSpc>
              <a:spcBef>
                <a:spcPts val="1600"/>
              </a:spcBef>
              <a:spcAft>
                <a:spcPts val="0"/>
              </a:spcAft>
              <a:buClr>
                <a:schemeClr val="dk2"/>
              </a:buClr>
              <a:buSzPts val="1800"/>
              <a:buChar char="○"/>
              <a:defRPr/>
            </a:lvl8pPr>
            <a:lvl9pPr marL="4114800" lvl="8" indent="-342900" algn="l" rtl="0">
              <a:lnSpc>
                <a:spcPct val="100000"/>
              </a:lnSpc>
              <a:spcBef>
                <a:spcPts val="1600"/>
              </a:spcBef>
              <a:spcAft>
                <a:spcPts val="1600"/>
              </a:spcAft>
              <a:buClr>
                <a:schemeClr val="accent2"/>
              </a:buClr>
              <a:buSzPts val="1800"/>
              <a:buChar char="■"/>
              <a:defRPr/>
            </a:lvl9pPr>
          </a:lstStyle>
          <a:p>
            <a:endParaRPr/>
          </a:p>
        </p:txBody>
      </p:sp>
      <p:cxnSp>
        <p:nvCxnSpPr>
          <p:cNvPr id="504" name="Google Shape;504;p97"/>
          <p:cNvCxnSpPr/>
          <p:nvPr/>
        </p:nvCxnSpPr>
        <p:spPr>
          <a:xfrm>
            <a:off x="359569" y="919800"/>
            <a:ext cx="540000" cy="0"/>
          </a:xfrm>
          <a:prstGeom prst="straightConnector1">
            <a:avLst/>
          </a:prstGeom>
          <a:noFill/>
          <a:ln w="25400" cap="flat" cmpd="sng">
            <a:solidFill>
              <a:schemeClr val="accent1"/>
            </a:solidFill>
            <a:prstDash val="solid"/>
            <a:miter lim="800000"/>
            <a:headEnd type="none" w="sm" len="sm"/>
            <a:tailEnd type="none" w="sm" len="sm"/>
          </a:ln>
        </p:spPr>
      </p:cxnSp>
      <p:sp>
        <p:nvSpPr>
          <p:cNvPr id="505" name="Google Shape;505;p97"/>
          <p:cNvSpPr txBox="1">
            <a:spLocks noGrp="1"/>
          </p:cNvSpPr>
          <p:nvPr>
            <p:ph type="body" idx="3"/>
          </p:nvPr>
        </p:nvSpPr>
        <p:spPr>
          <a:xfrm>
            <a:off x="363122" y="159558"/>
            <a:ext cx="8421300" cy="138600"/>
          </a:xfrm>
          <a:prstGeom prst="rect">
            <a:avLst/>
          </a:prstGeom>
          <a:noFill/>
          <a:ln>
            <a:noFill/>
          </a:ln>
        </p:spPr>
        <p:txBody>
          <a:bodyPr spcFirstLastPara="1" wrap="square" lIns="0" tIns="0" rIns="0" bIns="0" anchor="t" anchorCtr="0">
            <a:noAutofit/>
          </a:bodyPr>
          <a:lstStyle>
            <a:lvl1pPr marL="457200" lvl="0" indent="-285750" algn="l" rtl="0">
              <a:lnSpc>
                <a:spcPct val="100000"/>
              </a:lnSpc>
              <a:spcBef>
                <a:spcPts val="0"/>
              </a:spcBef>
              <a:spcAft>
                <a:spcPts val="0"/>
              </a:spcAft>
              <a:buClr>
                <a:schemeClr val="dk2"/>
              </a:buClr>
              <a:buSzPts val="900"/>
              <a:buChar char="●"/>
              <a:defRPr sz="900" b="0" cap="none">
                <a:solidFill>
                  <a:schemeClr val="dk2"/>
                </a:solidFill>
                <a:latin typeface="Montserrat"/>
                <a:ea typeface="Montserrat"/>
                <a:cs typeface="Montserrat"/>
                <a:sym typeface="Montserrat"/>
              </a:defRPr>
            </a:lvl1pPr>
            <a:lvl2pPr marL="914400" lvl="1" indent="-285750" algn="l" rtl="0">
              <a:lnSpc>
                <a:spcPct val="100000"/>
              </a:lnSpc>
              <a:spcBef>
                <a:spcPts val="0"/>
              </a:spcBef>
              <a:spcAft>
                <a:spcPts val="0"/>
              </a:spcAft>
              <a:buClr>
                <a:schemeClr val="dk2"/>
              </a:buClr>
              <a:buSzPts val="900"/>
              <a:buChar char="○"/>
              <a:defRPr sz="900" cap="none">
                <a:solidFill>
                  <a:schemeClr val="dk2"/>
                </a:solidFill>
                <a:latin typeface="Montserrat"/>
                <a:ea typeface="Montserrat"/>
                <a:cs typeface="Montserrat"/>
                <a:sym typeface="Montserrat"/>
              </a:defRPr>
            </a:lvl2pPr>
            <a:lvl3pPr marL="1371600" lvl="2" indent="-228600" algn="l" rtl="0">
              <a:lnSpc>
                <a:spcPct val="100000"/>
              </a:lnSpc>
              <a:spcBef>
                <a:spcPts val="0"/>
              </a:spcBef>
              <a:spcAft>
                <a:spcPts val="0"/>
              </a:spcAft>
              <a:buClr>
                <a:schemeClr val="dk2"/>
              </a:buClr>
              <a:buSzPts val="900"/>
              <a:buFont typeface="Montserrat"/>
              <a:buNone/>
              <a:defRPr sz="900" cap="none">
                <a:solidFill>
                  <a:schemeClr val="dk2"/>
                </a:solidFill>
                <a:latin typeface="Montserrat"/>
                <a:ea typeface="Montserrat"/>
                <a:cs typeface="Montserrat"/>
                <a:sym typeface="Montserrat"/>
              </a:defRPr>
            </a:lvl3pPr>
            <a:lvl4pPr marL="1828800" lvl="3" indent="-228600" algn="l" rtl="0">
              <a:lnSpc>
                <a:spcPct val="100000"/>
              </a:lnSpc>
              <a:spcBef>
                <a:spcPts val="0"/>
              </a:spcBef>
              <a:spcAft>
                <a:spcPts val="0"/>
              </a:spcAft>
              <a:buClr>
                <a:schemeClr val="dk2"/>
              </a:buClr>
              <a:buSzPts val="900"/>
              <a:buNone/>
              <a:defRPr sz="900" i="1" cap="none">
                <a:solidFill>
                  <a:schemeClr val="dk2"/>
                </a:solidFill>
                <a:latin typeface="Montserrat"/>
                <a:ea typeface="Montserrat"/>
                <a:cs typeface="Montserrat"/>
                <a:sym typeface="Montserrat"/>
              </a:defRPr>
            </a:lvl4pPr>
            <a:lvl5pPr marL="2286000" lvl="4" indent="-228600" algn="l" rtl="0">
              <a:lnSpc>
                <a:spcPct val="100000"/>
              </a:lnSpc>
              <a:spcBef>
                <a:spcPts val="0"/>
              </a:spcBef>
              <a:spcAft>
                <a:spcPts val="0"/>
              </a:spcAft>
              <a:buClr>
                <a:schemeClr val="dk2"/>
              </a:buClr>
              <a:buSzPts val="900"/>
              <a:buNone/>
              <a:defRPr sz="900" cap="none">
                <a:solidFill>
                  <a:schemeClr val="dk2"/>
                </a:solidFill>
                <a:latin typeface="Montserrat"/>
                <a:ea typeface="Montserrat"/>
                <a:cs typeface="Montserrat"/>
                <a:sym typeface="Montserrat"/>
              </a:defRPr>
            </a:lvl5pPr>
            <a:lvl6pPr marL="2743200" lvl="5"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6pPr>
            <a:lvl7pPr marL="3200400" lvl="6"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7pPr>
            <a:lvl8pPr marL="3657600" lvl="7"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8pPr>
            <a:lvl9pPr marL="4114800" lvl="8" indent="-285750" algn="l" rtl="0">
              <a:lnSpc>
                <a:spcPct val="100000"/>
              </a:lnSpc>
              <a:spcBef>
                <a:spcPts val="0"/>
              </a:spcBef>
              <a:spcAft>
                <a:spcPts val="0"/>
              </a:spcAft>
              <a:buClr>
                <a:schemeClr val="dk2"/>
              </a:buClr>
              <a:buSzPts val="900"/>
              <a:buChar char="■"/>
              <a:defRPr sz="900" i="0" cap="none">
                <a:solidFill>
                  <a:schemeClr val="dk2"/>
                </a:solidFill>
                <a:latin typeface="Montserrat"/>
                <a:ea typeface="Montserrat"/>
                <a:cs typeface="Montserrat"/>
                <a:sym typeface="Montserrat"/>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exte 1 colonne 8 1">
  <p:cSld name="TITLE_AND_TWO_COLUMNS_14">
    <p:spTree>
      <p:nvGrpSpPr>
        <p:cNvPr id="1" name="Shape 506"/>
        <p:cNvGrpSpPr/>
        <p:nvPr/>
      </p:nvGrpSpPr>
      <p:grpSpPr>
        <a:xfrm>
          <a:off x="0" y="0"/>
          <a:ext cx="0" cy="0"/>
          <a:chOff x="0" y="0"/>
          <a:chExt cx="0" cy="0"/>
        </a:xfrm>
      </p:grpSpPr>
      <p:sp>
        <p:nvSpPr>
          <p:cNvPr id="507" name="Google Shape;507;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508" name="Google Shape;508;p9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9" name="Google Shape;509;p9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10" name="Google Shape;510;p98"/>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511" name="Google Shape;511;p98"/>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512" name="Google Shape;512;p98"/>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exte 1 colonne">
  <p:cSld name="TITLE_AND_TWO_COLUMNS_15">
    <p:spTree>
      <p:nvGrpSpPr>
        <p:cNvPr id="1" name="Shape 513"/>
        <p:cNvGrpSpPr/>
        <p:nvPr/>
      </p:nvGrpSpPr>
      <p:grpSpPr>
        <a:xfrm>
          <a:off x="0" y="0"/>
          <a:ext cx="0" cy="0"/>
          <a:chOff x="0" y="0"/>
          <a:chExt cx="0" cy="0"/>
        </a:xfrm>
      </p:grpSpPr>
      <p:sp>
        <p:nvSpPr>
          <p:cNvPr id="514" name="Google Shape;514;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15" name="Google Shape;515;p9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6" name="Google Shape;516;p9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17" name="Google Shape;517;p9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518" name="Google Shape;518;p99"/>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519" name="Google Shape;519;p99"/>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xte 1 colonne 1">
  <p:cSld name="TITLE_AND_TWO_COLUMNS_16">
    <p:spTree>
      <p:nvGrpSpPr>
        <p:cNvPr id="1" name="Shape 520"/>
        <p:cNvGrpSpPr/>
        <p:nvPr/>
      </p:nvGrpSpPr>
      <p:grpSpPr>
        <a:xfrm>
          <a:off x="0" y="0"/>
          <a:ext cx="0" cy="0"/>
          <a:chOff x="0" y="0"/>
          <a:chExt cx="0" cy="0"/>
        </a:xfrm>
      </p:grpSpPr>
      <p:sp>
        <p:nvSpPr>
          <p:cNvPr id="521" name="Google Shape;521;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22" name="Google Shape;522;p10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3" name="Google Shape;523;p10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24" name="Google Shape;524;p10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525" name="Google Shape;525;p100"/>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2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526" name="Google Shape;526;p100"/>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exte 2 colonnes">
  <p:cSld name="TITLE_ONLY_3">
    <p:spTree>
      <p:nvGrpSpPr>
        <p:cNvPr id="1" name="Shape 527"/>
        <p:cNvGrpSpPr/>
        <p:nvPr/>
      </p:nvGrpSpPr>
      <p:grpSpPr>
        <a:xfrm>
          <a:off x="0" y="0"/>
          <a:ext cx="0" cy="0"/>
          <a:chOff x="0" y="0"/>
          <a:chExt cx="0" cy="0"/>
        </a:xfrm>
      </p:grpSpPr>
      <p:sp>
        <p:nvSpPr>
          <p:cNvPr id="528" name="Google Shape;528;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29" name="Google Shape;529;p10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0" name="Google Shape;530;p10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31" name="Google Shape;531;p101"/>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532" name="Google Shape;532;p101"/>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533" name="Google Shape;533;p101"/>
          <p:cNvSpPr txBox="1">
            <a:spLocks noGrp="1"/>
          </p:cNvSpPr>
          <p:nvPr>
            <p:ph type="body" idx="2"/>
          </p:nvPr>
        </p:nvSpPr>
        <p:spPr>
          <a:xfrm>
            <a:off x="8193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534" name="Google Shape;534;p101"/>
          <p:cNvSpPr txBox="1">
            <a:spLocks noGrp="1"/>
          </p:cNvSpPr>
          <p:nvPr>
            <p:ph type="body" idx="3"/>
          </p:nvPr>
        </p:nvSpPr>
        <p:spPr>
          <a:xfrm>
            <a:off x="45203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exte+visuel">
  <p:cSld name="TITLE_AND_BODY_25">
    <p:spTree>
      <p:nvGrpSpPr>
        <p:cNvPr id="1" name="Shape 535"/>
        <p:cNvGrpSpPr/>
        <p:nvPr/>
      </p:nvGrpSpPr>
      <p:grpSpPr>
        <a:xfrm>
          <a:off x="0" y="0"/>
          <a:ext cx="0" cy="0"/>
          <a:chOff x="0" y="0"/>
          <a:chExt cx="0" cy="0"/>
        </a:xfrm>
      </p:grpSpPr>
      <p:sp>
        <p:nvSpPr>
          <p:cNvPr id="536" name="Google Shape;536;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37" name="Google Shape;537;p102"/>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8" name="Google Shape;538;p102"/>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39" name="Google Shape;539;p10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540" name="Google Shape;540;p102"/>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200"/>
              <a:buFont typeface="Exo 2"/>
              <a:buNone/>
              <a:defRPr>
                <a:latin typeface="Exo 2"/>
                <a:ea typeface="Exo 2"/>
                <a:cs typeface="Exo 2"/>
                <a:sym typeface="Exo 2"/>
              </a:defRPr>
            </a:lvl2pPr>
            <a:lvl3pPr lvl="2" rtl="0">
              <a:spcBef>
                <a:spcPts val="1600"/>
              </a:spcBef>
              <a:spcAft>
                <a:spcPts val="0"/>
              </a:spcAft>
              <a:buSzPts val="1100"/>
              <a:buFont typeface="Exo 2"/>
              <a:buNone/>
              <a:defRPr>
                <a:latin typeface="Exo 2"/>
                <a:ea typeface="Exo 2"/>
                <a:cs typeface="Exo 2"/>
                <a:sym typeface="Exo 2"/>
              </a:defRPr>
            </a:lvl3pPr>
            <a:lvl4pPr lvl="3" rtl="0">
              <a:spcBef>
                <a:spcPts val="1600"/>
              </a:spcBef>
              <a:spcAft>
                <a:spcPts val="0"/>
              </a:spcAft>
              <a:buSzPts val="1100"/>
              <a:buFont typeface="Exo 2"/>
              <a:buNone/>
              <a:defRPr>
                <a:latin typeface="Exo 2"/>
                <a:ea typeface="Exo 2"/>
                <a:cs typeface="Exo 2"/>
                <a:sym typeface="Exo 2"/>
              </a:defRPr>
            </a:lvl4pPr>
            <a:lvl5pPr lvl="4" rtl="0">
              <a:spcBef>
                <a:spcPts val="1600"/>
              </a:spcBef>
              <a:spcAft>
                <a:spcPts val="0"/>
              </a:spcAft>
              <a:buSzPts val="1100"/>
              <a:buFont typeface="Exo 2"/>
              <a:buNone/>
              <a:defRPr>
                <a:latin typeface="Exo 2"/>
                <a:ea typeface="Exo 2"/>
                <a:cs typeface="Exo 2"/>
                <a:sym typeface="Exo 2"/>
              </a:defRPr>
            </a:lvl5pPr>
            <a:lvl6pPr lvl="5" rtl="0">
              <a:spcBef>
                <a:spcPts val="1600"/>
              </a:spcBef>
              <a:spcAft>
                <a:spcPts val="0"/>
              </a:spcAft>
              <a:buSzPts val="1100"/>
              <a:buFont typeface="Exo 2"/>
              <a:buNone/>
              <a:defRPr>
                <a:latin typeface="Exo 2"/>
                <a:ea typeface="Exo 2"/>
                <a:cs typeface="Exo 2"/>
                <a:sym typeface="Exo 2"/>
              </a:defRPr>
            </a:lvl6pPr>
            <a:lvl7pPr lvl="6" rtl="0">
              <a:spcBef>
                <a:spcPts val="1600"/>
              </a:spcBef>
              <a:spcAft>
                <a:spcPts val="0"/>
              </a:spcAft>
              <a:buSzPts val="1100"/>
              <a:buFont typeface="Exo 2"/>
              <a:buNone/>
              <a:defRPr>
                <a:latin typeface="Exo 2"/>
                <a:ea typeface="Exo 2"/>
                <a:cs typeface="Exo 2"/>
                <a:sym typeface="Exo 2"/>
              </a:defRPr>
            </a:lvl7pPr>
            <a:lvl8pPr lvl="7" rtl="0">
              <a:spcBef>
                <a:spcPts val="1600"/>
              </a:spcBef>
              <a:spcAft>
                <a:spcPts val="0"/>
              </a:spcAft>
              <a:buSzPts val="1100"/>
              <a:buFont typeface="Exo 2"/>
              <a:buNone/>
              <a:defRPr>
                <a:latin typeface="Exo 2"/>
                <a:ea typeface="Exo 2"/>
                <a:cs typeface="Exo 2"/>
                <a:sym typeface="Exo 2"/>
              </a:defRPr>
            </a:lvl8pPr>
            <a:lvl9pPr lvl="8" rtl="0">
              <a:spcBef>
                <a:spcPts val="1600"/>
              </a:spcBef>
              <a:spcAft>
                <a:spcPts val="1600"/>
              </a:spcAft>
              <a:buSzPts val="1100"/>
              <a:buFont typeface="Exo 2"/>
              <a:buNone/>
              <a:defRPr>
                <a:latin typeface="Exo 2"/>
                <a:ea typeface="Exo 2"/>
                <a:cs typeface="Exo 2"/>
                <a:sym typeface="Exo 2"/>
              </a:defRPr>
            </a:lvl9pPr>
          </a:lstStyle>
          <a:p>
            <a:endParaRPr/>
          </a:p>
        </p:txBody>
      </p:sp>
      <p:sp>
        <p:nvSpPr>
          <p:cNvPr id="541" name="Google Shape;541;p102"/>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5" Type="http://schemas.openxmlformats.org/officeDocument/2006/relationships/slideLayout" Target="../slideLayouts/slideLayout55.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theme" Target="../theme/theme3.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9" Type="http://schemas.openxmlformats.org/officeDocument/2006/relationships/slideLayout" Target="../slideLayouts/slideLayout147.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42" Type="http://schemas.openxmlformats.org/officeDocument/2006/relationships/slideLayout" Target="../slideLayouts/slideLayout150.xml"/><Relationship Id="rId47" Type="http://schemas.openxmlformats.org/officeDocument/2006/relationships/slideLayout" Target="../slideLayouts/slideLayout155.xml"/><Relationship Id="rId50" Type="http://schemas.openxmlformats.org/officeDocument/2006/relationships/slideLayout" Target="../slideLayouts/slideLayout158.xml"/><Relationship Id="rId55" Type="http://schemas.openxmlformats.org/officeDocument/2006/relationships/slideLayout" Target="../slideLayouts/slideLayout163.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9" Type="http://schemas.openxmlformats.org/officeDocument/2006/relationships/slideLayout" Target="../slideLayouts/slideLayout137.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40" Type="http://schemas.openxmlformats.org/officeDocument/2006/relationships/slideLayout" Target="../slideLayouts/slideLayout148.xml"/><Relationship Id="rId45" Type="http://schemas.openxmlformats.org/officeDocument/2006/relationships/slideLayout" Target="../slideLayouts/slideLayout153.xml"/><Relationship Id="rId53" Type="http://schemas.openxmlformats.org/officeDocument/2006/relationships/slideLayout" Target="../slideLayouts/slideLayout161.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4" Type="http://schemas.openxmlformats.org/officeDocument/2006/relationships/slideLayout" Target="../slideLayouts/slideLayout152.xml"/><Relationship Id="rId52" Type="http://schemas.openxmlformats.org/officeDocument/2006/relationships/slideLayout" Target="../slideLayouts/slideLayout160.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43" Type="http://schemas.openxmlformats.org/officeDocument/2006/relationships/slideLayout" Target="../slideLayouts/slideLayout151.xml"/><Relationship Id="rId48" Type="http://schemas.openxmlformats.org/officeDocument/2006/relationships/slideLayout" Target="../slideLayouts/slideLayout156.xml"/><Relationship Id="rId56" Type="http://schemas.openxmlformats.org/officeDocument/2006/relationships/theme" Target="../theme/theme4.xml"/><Relationship Id="rId8" Type="http://schemas.openxmlformats.org/officeDocument/2006/relationships/slideLayout" Target="../slideLayouts/slideLayout116.xml"/><Relationship Id="rId51" Type="http://schemas.openxmlformats.org/officeDocument/2006/relationships/slideLayout" Target="../slideLayouts/slideLayout159.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slideLayout" Target="../slideLayouts/slideLayout146.xml"/><Relationship Id="rId46" Type="http://schemas.openxmlformats.org/officeDocument/2006/relationships/slideLayout" Target="../slideLayouts/slideLayout154.xml"/><Relationship Id="rId20" Type="http://schemas.openxmlformats.org/officeDocument/2006/relationships/slideLayout" Target="../slideLayouts/slideLayout128.xml"/><Relationship Id="rId41" Type="http://schemas.openxmlformats.org/officeDocument/2006/relationships/slideLayout" Target="../slideLayouts/slideLayout149.xml"/><Relationship Id="rId54" Type="http://schemas.openxmlformats.org/officeDocument/2006/relationships/slideLayout" Target="../slideLayouts/slideLayout162.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49" Type="http://schemas.openxmlformats.org/officeDocument/2006/relationships/slideLayout" Target="../slideLayouts/slideLayout157.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89.xml"/><Relationship Id="rId21" Type="http://schemas.openxmlformats.org/officeDocument/2006/relationships/slideLayout" Target="../slideLayouts/slideLayout184.xml"/><Relationship Id="rId34" Type="http://schemas.openxmlformats.org/officeDocument/2006/relationships/slideLayout" Target="../slideLayouts/slideLayout197.xml"/><Relationship Id="rId42" Type="http://schemas.openxmlformats.org/officeDocument/2006/relationships/slideLayout" Target="../slideLayouts/slideLayout205.xml"/><Relationship Id="rId47" Type="http://schemas.openxmlformats.org/officeDocument/2006/relationships/slideLayout" Target="../slideLayouts/slideLayout210.xml"/><Relationship Id="rId50" Type="http://schemas.openxmlformats.org/officeDocument/2006/relationships/slideLayout" Target="../slideLayouts/slideLayout213.xml"/><Relationship Id="rId55" Type="http://schemas.openxmlformats.org/officeDocument/2006/relationships/slideLayout" Target="../slideLayouts/slideLayout218.xml"/><Relationship Id="rId63" Type="http://schemas.openxmlformats.org/officeDocument/2006/relationships/slideLayout" Target="../slideLayouts/slideLayout226.xml"/><Relationship Id="rId68" Type="http://schemas.openxmlformats.org/officeDocument/2006/relationships/theme" Target="../theme/theme5.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9" Type="http://schemas.openxmlformats.org/officeDocument/2006/relationships/slideLayout" Target="../slideLayouts/slideLayout192.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40" Type="http://schemas.openxmlformats.org/officeDocument/2006/relationships/slideLayout" Target="../slideLayouts/slideLayout203.xml"/><Relationship Id="rId45" Type="http://schemas.openxmlformats.org/officeDocument/2006/relationships/slideLayout" Target="../slideLayouts/slideLayout208.xml"/><Relationship Id="rId53" Type="http://schemas.openxmlformats.org/officeDocument/2006/relationships/slideLayout" Target="../slideLayouts/slideLayout216.xml"/><Relationship Id="rId58" Type="http://schemas.openxmlformats.org/officeDocument/2006/relationships/slideLayout" Target="../slideLayouts/slideLayout221.xml"/><Relationship Id="rId66" Type="http://schemas.openxmlformats.org/officeDocument/2006/relationships/slideLayout" Target="../slideLayouts/slideLayout229.xml"/><Relationship Id="rId5" Type="http://schemas.openxmlformats.org/officeDocument/2006/relationships/slideLayout" Target="../slideLayouts/slideLayout168.xml"/><Relationship Id="rId61" Type="http://schemas.openxmlformats.org/officeDocument/2006/relationships/slideLayout" Target="../slideLayouts/slideLayout224.xml"/><Relationship Id="rId19" Type="http://schemas.openxmlformats.org/officeDocument/2006/relationships/slideLayout" Target="../slideLayouts/slideLayout18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 Id="rId43" Type="http://schemas.openxmlformats.org/officeDocument/2006/relationships/slideLayout" Target="../slideLayouts/slideLayout206.xml"/><Relationship Id="rId48" Type="http://schemas.openxmlformats.org/officeDocument/2006/relationships/slideLayout" Target="../slideLayouts/slideLayout211.xml"/><Relationship Id="rId56" Type="http://schemas.openxmlformats.org/officeDocument/2006/relationships/slideLayout" Target="../slideLayouts/slideLayout219.xml"/><Relationship Id="rId64" Type="http://schemas.openxmlformats.org/officeDocument/2006/relationships/slideLayout" Target="../slideLayouts/slideLayout227.xml"/><Relationship Id="rId8" Type="http://schemas.openxmlformats.org/officeDocument/2006/relationships/slideLayout" Target="../slideLayouts/slideLayout171.xml"/><Relationship Id="rId51" Type="http://schemas.openxmlformats.org/officeDocument/2006/relationships/slideLayout" Target="../slideLayouts/slideLayout214.xml"/><Relationship Id="rId3" Type="http://schemas.openxmlformats.org/officeDocument/2006/relationships/slideLayout" Target="../slideLayouts/slideLayout166.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 Id="rId46" Type="http://schemas.openxmlformats.org/officeDocument/2006/relationships/slideLayout" Target="../slideLayouts/slideLayout209.xml"/><Relationship Id="rId59" Type="http://schemas.openxmlformats.org/officeDocument/2006/relationships/slideLayout" Target="../slideLayouts/slideLayout222.xml"/><Relationship Id="rId67" Type="http://schemas.openxmlformats.org/officeDocument/2006/relationships/slideLayout" Target="../slideLayouts/slideLayout230.xml"/><Relationship Id="rId20" Type="http://schemas.openxmlformats.org/officeDocument/2006/relationships/slideLayout" Target="../slideLayouts/slideLayout183.xml"/><Relationship Id="rId41" Type="http://schemas.openxmlformats.org/officeDocument/2006/relationships/slideLayout" Target="../slideLayouts/slideLayout204.xml"/><Relationship Id="rId54" Type="http://schemas.openxmlformats.org/officeDocument/2006/relationships/slideLayout" Target="../slideLayouts/slideLayout217.xml"/><Relationship Id="rId62" Type="http://schemas.openxmlformats.org/officeDocument/2006/relationships/slideLayout" Target="../slideLayouts/slideLayout22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49" Type="http://schemas.openxmlformats.org/officeDocument/2006/relationships/slideLayout" Target="../slideLayouts/slideLayout212.xml"/><Relationship Id="rId57" Type="http://schemas.openxmlformats.org/officeDocument/2006/relationships/slideLayout" Target="../slideLayouts/slideLayout220.xml"/><Relationship Id="rId10" Type="http://schemas.openxmlformats.org/officeDocument/2006/relationships/slideLayout" Target="../slideLayouts/slideLayout173.xml"/><Relationship Id="rId31" Type="http://schemas.openxmlformats.org/officeDocument/2006/relationships/slideLayout" Target="../slideLayouts/slideLayout194.xml"/><Relationship Id="rId44" Type="http://schemas.openxmlformats.org/officeDocument/2006/relationships/slideLayout" Target="../slideLayouts/slideLayout207.xml"/><Relationship Id="rId52" Type="http://schemas.openxmlformats.org/officeDocument/2006/relationships/slideLayout" Target="../slideLayouts/slideLayout215.xml"/><Relationship Id="rId60" Type="http://schemas.openxmlformats.org/officeDocument/2006/relationships/slideLayout" Target="../slideLayouts/slideLayout223.xml"/><Relationship Id="rId65" Type="http://schemas.openxmlformats.org/officeDocument/2006/relationships/slideLayout" Target="../slideLayouts/slideLayout228.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9"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56.xml"/><Relationship Id="rId21" Type="http://schemas.openxmlformats.org/officeDocument/2006/relationships/slideLayout" Target="../slideLayouts/slideLayout251.xml"/><Relationship Id="rId34" Type="http://schemas.openxmlformats.org/officeDocument/2006/relationships/slideLayout" Target="../slideLayouts/slideLayout264.xml"/><Relationship Id="rId42" Type="http://schemas.openxmlformats.org/officeDocument/2006/relationships/slideLayout" Target="../slideLayouts/slideLayout272.xml"/><Relationship Id="rId47" Type="http://schemas.openxmlformats.org/officeDocument/2006/relationships/slideLayout" Target="../slideLayouts/slideLayout277.xml"/><Relationship Id="rId50" Type="http://schemas.openxmlformats.org/officeDocument/2006/relationships/slideLayout" Target="../slideLayouts/slideLayout280.xml"/><Relationship Id="rId55" Type="http://schemas.openxmlformats.org/officeDocument/2006/relationships/slideLayout" Target="../slideLayouts/slideLayout285.xml"/><Relationship Id="rId63" Type="http://schemas.openxmlformats.org/officeDocument/2006/relationships/slideLayout" Target="../slideLayouts/slideLayout293.xml"/><Relationship Id="rId68" Type="http://schemas.openxmlformats.org/officeDocument/2006/relationships/theme" Target="../theme/theme6.xml"/><Relationship Id="rId7" Type="http://schemas.openxmlformats.org/officeDocument/2006/relationships/slideLayout" Target="../slideLayouts/slideLayout23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9" Type="http://schemas.openxmlformats.org/officeDocument/2006/relationships/slideLayout" Target="../slideLayouts/slideLayout259.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40" Type="http://schemas.openxmlformats.org/officeDocument/2006/relationships/slideLayout" Target="../slideLayouts/slideLayout270.xml"/><Relationship Id="rId45" Type="http://schemas.openxmlformats.org/officeDocument/2006/relationships/slideLayout" Target="../slideLayouts/slideLayout275.xml"/><Relationship Id="rId53" Type="http://schemas.openxmlformats.org/officeDocument/2006/relationships/slideLayout" Target="../slideLayouts/slideLayout283.xml"/><Relationship Id="rId58" Type="http://schemas.openxmlformats.org/officeDocument/2006/relationships/slideLayout" Target="../slideLayouts/slideLayout288.xml"/><Relationship Id="rId66" Type="http://schemas.openxmlformats.org/officeDocument/2006/relationships/slideLayout" Target="../slideLayouts/slideLayout296.xml"/><Relationship Id="rId5" Type="http://schemas.openxmlformats.org/officeDocument/2006/relationships/slideLayout" Target="../slideLayouts/slideLayout235.xml"/><Relationship Id="rId61" Type="http://schemas.openxmlformats.org/officeDocument/2006/relationships/slideLayout" Target="../slideLayouts/slideLayout291.xml"/><Relationship Id="rId19" Type="http://schemas.openxmlformats.org/officeDocument/2006/relationships/slideLayout" Target="../slideLayouts/slideLayout24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43" Type="http://schemas.openxmlformats.org/officeDocument/2006/relationships/slideLayout" Target="../slideLayouts/slideLayout273.xml"/><Relationship Id="rId48" Type="http://schemas.openxmlformats.org/officeDocument/2006/relationships/slideLayout" Target="../slideLayouts/slideLayout278.xml"/><Relationship Id="rId56" Type="http://schemas.openxmlformats.org/officeDocument/2006/relationships/slideLayout" Target="../slideLayouts/slideLayout286.xml"/><Relationship Id="rId64" Type="http://schemas.openxmlformats.org/officeDocument/2006/relationships/slideLayout" Target="../slideLayouts/slideLayout294.xml"/><Relationship Id="rId8" Type="http://schemas.openxmlformats.org/officeDocument/2006/relationships/slideLayout" Target="../slideLayouts/slideLayout238.xml"/><Relationship Id="rId51" Type="http://schemas.openxmlformats.org/officeDocument/2006/relationships/slideLayout" Target="../slideLayouts/slideLayout281.xml"/><Relationship Id="rId3" Type="http://schemas.openxmlformats.org/officeDocument/2006/relationships/slideLayout" Target="../slideLayouts/slideLayout233.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slideLayout" Target="../slideLayouts/slideLayout268.xml"/><Relationship Id="rId46" Type="http://schemas.openxmlformats.org/officeDocument/2006/relationships/slideLayout" Target="../slideLayouts/slideLayout276.xml"/><Relationship Id="rId59" Type="http://schemas.openxmlformats.org/officeDocument/2006/relationships/slideLayout" Target="../slideLayouts/slideLayout289.xml"/><Relationship Id="rId67" Type="http://schemas.openxmlformats.org/officeDocument/2006/relationships/slideLayout" Target="../slideLayouts/slideLayout297.xml"/><Relationship Id="rId20" Type="http://schemas.openxmlformats.org/officeDocument/2006/relationships/slideLayout" Target="../slideLayouts/slideLayout250.xml"/><Relationship Id="rId41" Type="http://schemas.openxmlformats.org/officeDocument/2006/relationships/slideLayout" Target="../slideLayouts/slideLayout271.xml"/><Relationship Id="rId54" Type="http://schemas.openxmlformats.org/officeDocument/2006/relationships/slideLayout" Target="../slideLayouts/slideLayout284.xml"/><Relationship Id="rId62" Type="http://schemas.openxmlformats.org/officeDocument/2006/relationships/slideLayout" Target="../slideLayouts/slideLayout29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49" Type="http://schemas.openxmlformats.org/officeDocument/2006/relationships/slideLayout" Target="../slideLayouts/slideLayout279.xml"/><Relationship Id="rId57" Type="http://schemas.openxmlformats.org/officeDocument/2006/relationships/slideLayout" Target="../slideLayouts/slideLayout287.xml"/><Relationship Id="rId10" Type="http://schemas.openxmlformats.org/officeDocument/2006/relationships/slideLayout" Target="../slideLayouts/slideLayout240.xml"/><Relationship Id="rId31" Type="http://schemas.openxmlformats.org/officeDocument/2006/relationships/slideLayout" Target="../slideLayouts/slideLayout261.xml"/><Relationship Id="rId44" Type="http://schemas.openxmlformats.org/officeDocument/2006/relationships/slideLayout" Target="../slideLayouts/slideLayout274.xml"/><Relationship Id="rId52" Type="http://schemas.openxmlformats.org/officeDocument/2006/relationships/slideLayout" Target="../slideLayouts/slideLayout282.xml"/><Relationship Id="rId60" Type="http://schemas.openxmlformats.org/officeDocument/2006/relationships/slideLayout" Target="../slideLayouts/slideLayout290.xml"/><Relationship Id="rId65" Type="http://schemas.openxmlformats.org/officeDocument/2006/relationships/slideLayout" Target="../slideLayouts/slideLayout295.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9" Type="http://schemas.openxmlformats.org/officeDocument/2006/relationships/slideLayout" Target="../slideLayouts/slideLayout269.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23.xml"/><Relationship Id="rId21" Type="http://schemas.openxmlformats.org/officeDocument/2006/relationships/slideLayout" Target="../slideLayouts/slideLayout318.xml"/><Relationship Id="rId34" Type="http://schemas.openxmlformats.org/officeDocument/2006/relationships/slideLayout" Target="../slideLayouts/slideLayout331.xml"/><Relationship Id="rId42" Type="http://schemas.openxmlformats.org/officeDocument/2006/relationships/slideLayout" Target="../slideLayouts/slideLayout339.xml"/><Relationship Id="rId47" Type="http://schemas.openxmlformats.org/officeDocument/2006/relationships/slideLayout" Target="../slideLayouts/slideLayout344.xml"/><Relationship Id="rId50" Type="http://schemas.openxmlformats.org/officeDocument/2006/relationships/slideLayout" Target="../slideLayouts/slideLayout347.xml"/><Relationship Id="rId55" Type="http://schemas.openxmlformats.org/officeDocument/2006/relationships/slideLayout" Target="../slideLayouts/slideLayout352.xml"/><Relationship Id="rId63" Type="http://schemas.openxmlformats.org/officeDocument/2006/relationships/slideLayout" Target="../slideLayouts/slideLayout360.xml"/><Relationship Id="rId68" Type="http://schemas.openxmlformats.org/officeDocument/2006/relationships/theme" Target="../theme/theme7.xml"/><Relationship Id="rId7" Type="http://schemas.openxmlformats.org/officeDocument/2006/relationships/slideLayout" Target="../slideLayouts/slideLayout304.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9" Type="http://schemas.openxmlformats.org/officeDocument/2006/relationships/slideLayout" Target="../slideLayouts/slideLayout326.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32" Type="http://schemas.openxmlformats.org/officeDocument/2006/relationships/slideLayout" Target="../slideLayouts/slideLayout329.xml"/><Relationship Id="rId37" Type="http://schemas.openxmlformats.org/officeDocument/2006/relationships/slideLayout" Target="../slideLayouts/slideLayout334.xml"/><Relationship Id="rId40" Type="http://schemas.openxmlformats.org/officeDocument/2006/relationships/slideLayout" Target="../slideLayouts/slideLayout337.xml"/><Relationship Id="rId45" Type="http://schemas.openxmlformats.org/officeDocument/2006/relationships/slideLayout" Target="../slideLayouts/slideLayout342.xml"/><Relationship Id="rId53" Type="http://schemas.openxmlformats.org/officeDocument/2006/relationships/slideLayout" Target="../slideLayouts/slideLayout350.xml"/><Relationship Id="rId58" Type="http://schemas.openxmlformats.org/officeDocument/2006/relationships/slideLayout" Target="../slideLayouts/slideLayout355.xml"/><Relationship Id="rId66" Type="http://schemas.openxmlformats.org/officeDocument/2006/relationships/slideLayout" Target="../slideLayouts/slideLayout363.xml"/><Relationship Id="rId5" Type="http://schemas.openxmlformats.org/officeDocument/2006/relationships/slideLayout" Target="../slideLayouts/slideLayout302.xml"/><Relationship Id="rId61" Type="http://schemas.openxmlformats.org/officeDocument/2006/relationships/slideLayout" Target="../slideLayouts/slideLayout358.xml"/><Relationship Id="rId19" Type="http://schemas.openxmlformats.org/officeDocument/2006/relationships/slideLayout" Target="../slideLayouts/slideLayout31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slideLayout" Target="../slideLayouts/slideLayout327.xml"/><Relationship Id="rId35" Type="http://schemas.openxmlformats.org/officeDocument/2006/relationships/slideLayout" Target="../slideLayouts/slideLayout332.xml"/><Relationship Id="rId43" Type="http://schemas.openxmlformats.org/officeDocument/2006/relationships/slideLayout" Target="../slideLayouts/slideLayout340.xml"/><Relationship Id="rId48" Type="http://schemas.openxmlformats.org/officeDocument/2006/relationships/slideLayout" Target="../slideLayouts/slideLayout345.xml"/><Relationship Id="rId56" Type="http://schemas.openxmlformats.org/officeDocument/2006/relationships/slideLayout" Target="../slideLayouts/slideLayout353.xml"/><Relationship Id="rId64" Type="http://schemas.openxmlformats.org/officeDocument/2006/relationships/slideLayout" Target="../slideLayouts/slideLayout361.xml"/><Relationship Id="rId8" Type="http://schemas.openxmlformats.org/officeDocument/2006/relationships/slideLayout" Target="../slideLayouts/slideLayout305.xml"/><Relationship Id="rId51" Type="http://schemas.openxmlformats.org/officeDocument/2006/relationships/slideLayout" Target="../slideLayouts/slideLayout348.xml"/><Relationship Id="rId3" Type="http://schemas.openxmlformats.org/officeDocument/2006/relationships/slideLayout" Target="../slideLayouts/slideLayout300.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33" Type="http://schemas.openxmlformats.org/officeDocument/2006/relationships/slideLayout" Target="../slideLayouts/slideLayout330.xml"/><Relationship Id="rId38" Type="http://schemas.openxmlformats.org/officeDocument/2006/relationships/slideLayout" Target="../slideLayouts/slideLayout335.xml"/><Relationship Id="rId46" Type="http://schemas.openxmlformats.org/officeDocument/2006/relationships/slideLayout" Target="../slideLayouts/slideLayout343.xml"/><Relationship Id="rId59" Type="http://schemas.openxmlformats.org/officeDocument/2006/relationships/slideLayout" Target="../slideLayouts/slideLayout356.xml"/><Relationship Id="rId67" Type="http://schemas.openxmlformats.org/officeDocument/2006/relationships/slideLayout" Target="../slideLayouts/slideLayout364.xml"/><Relationship Id="rId20" Type="http://schemas.openxmlformats.org/officeDocument/2006/relationships/slideLayout" Target="../slideLayouts/slideLayout317.xml"/><Relationship Id="rId41" Type="http://schemas.openxmlformats.org/officeDocument/2006/relationships/slideLayout" Target="../slideLayouts/slideLayout338.xml"/><Relationship Id="rId54" Type="http://schemas.openxmlformats.org/officeDocument/2006/relationships/slideLayout" Target="../slideLayouts/slideLayout351.xml"/><Relationship Id="rId62" Type="http://schemas.openxmlformats.org/officeDocument/2006/relationships/slideLayout" Target="../slideLayouts/slideLayout35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36" Type="http://schemas.openxmlformats.org/officeDocument/2006/relationships/slideLayout" Target="../slideLayouts/slideLayout333.xml"/><Relationship Id="rId49" Type="http://schemas.openxmlformats.org/officeDocument/2006/relationships/slideLayout" Target="../slideLayouts/slideLayout346.xml"/><Relationship Id="rId57" Type="http://schemas.openxmlformats.org/officeDocument/2006/relationships/slideLayout" Target="../slideLayouts/slideLayout354.xml"/><Relationship Id="rId10" Type="http://schemas.openxmlformats.org/officeDocument/2006/relationships/slideLayout" Target="../slideLayouts/slideLayout307.xml"/><Relationship Id="rId31" Type="http://schemas.openxmlformats.org/officeDocument/2006/relationships/slideLayout" Target="../slideLayouts/slideLayout328.xml"/><Relationship Id="rId44" Type="http://schemas.openxmlformats.org/officeDocument/2006/relationships/slideLayout" Target="../slideLayouts/slideLayout341.xml"/><Relationship Id="rId52" Type="http://schemas.openxmlformats.org/officeDocument/2006/relationships/slideLayout" Target="../slideLayouts/slideLayout349.xml"/><Relationship Id="rId60" Type="http://schemas.openxmlformats.org/officeDocument/2006/relationships/slideLayout" Target="../slideLayouts/slideLayout357.xml"/><Relationship Id="rId65" Type="http://schemas.openxmlformats.org/officeDocument/2006/relationships/slideLayout" Target="../slideLayouts/slideLayout362.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39" Type="http://schemas.openxmlformats.org/officeDocument/2006/relationships/slideLayout" Target="../slideLayouts/slideLayout3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18" Type="http://schemas.openxmlformats.org/officeDocument/2006/relationships/slideLayout" Target="../slideLayouts/slideLayout382.xml"/><Relationship Id="rId3" Type="http://schemas.openxmlformats.org/officeDocument/2006/relationships/slideLayout" Target="../slideLayouts/slideLayout367.xml"/><Relationship Id="rId21" Type="http://schemas.openxmlformats.org/officeDocument/2006/relationships/slideLayout" Target="../slideLayouts/slideLayout385.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17" Type="http://schemas.openxmlformats.org/officeDocument/2006/relationships/slideLayout" Target="../slideLayouts/slideLayout381.xml"/><Relationship Id="rId2" Type="http://schemas.openxmlformats.org/officeDocument/2006/relationships/slideLayout" Target="../slideLayouts/slideLayout366.xml"/><Relationship Id="rId16" Type="http://schemas.openxmlformats.org/officeDocument/2006/relationships/slideLayout" Target="../slideLayouts/slideLayout380.xml"/><Relationship Id="rId20" Type="http://schemas.openxmlformats.org/officeDocument/2006/relationships/slideLayout" Target="../slideLayouts/slideLayout384.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24" Type="http://schemas.openxmlformats.org/officeDocument/2006/relationships/theme" Target="../theme/theme8.xml"/><Relationship Id="rId5" Type="http://schemas.openxmlformats.org/officeDocument/2006/relationships/slideLayout" Target="../slideLayouts/slideLayout369.xml"/><Relationship Id="rId15" Type="http://schemas.openxmlformats.org/officeDocument/2006/relationships/slideLayout" Target="../slideLayouts/slideLayout379.xml"/><Relationship Id="rId23" Type="http://schemas.openxmlformats.org/officeDocument/2006/relationships/slideLayout" Target="../slideLayouts/slideLayout387.xml"/><Relationship Id="rId10" Type="http://schemas.openxmlformats.org/officeDocument/2006/relationships/slideLayout" Target="../slideLayouts/slideLayout374.xml"/><Relationship Id="rId19" Type="http://schemas.openxmlformats.org/officeDocument/2006/relationships/slideLayout" Target="../slideLayouts/slideLayout383.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slideLayout" Target="../slideLayouts/slideLayout378.xml"/><Relationship Id="rId22" Type="http://schemas.openxmlformats.org/officeDocument/2006/relationships/slideLayout" Target="../slideLayouts/slideLayout3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18" Type="http://schemas.openxmlformats.org/officeDocument/2006/relationships/slideLayout" Target="../slideLayouts/slideLayout405.xml"/><Relationship Id="rId26" Type="http://schemas.openxmlformats.org/officeDocument/2006/relationships/slideLayout" Target="../slideLayouts/slideLayout413.xml"/><Relationship Id="rId3" Type="http://schemas.openxmlformats.org/officeDocument/2006/relationships/slideLayout" Target="../slideLayouts/slideLayout390.xml"/><Relationship Id="rId21" Type="http://schemas.openxmlformats.org/officeDocument/2006/relationships/slideLayout" Target="../slideLayouts/slideLayout408.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17" Type="http://schemas.openxmlformats.org/officeDocument/2006/relationships/slideLayout" Target="../slideLayouts/slideLayout404.xml"/><Relationship Id="rId25" Type="http://schemas.openxmlformats.org/officeDocument/2006/relationships/slideLayout" Target="../slideLayouts/slideLayout412.xml"/><Relationship Id="rId2" Type="http://schemas.openxmlformats.org/officeDocument/2006/relationships/slideLayout" Target="../slideLayouts/slideLayout389.xml"/><Relationship Id="rId16" Type="http://schemas.openxmlformats.org/officeDocument/2006/relationships/slideLayout" Target="../slideLayouts/slideLayout403.xml"/><Relationship Id="rId20" Type="http://schemas.openxmlformats.org/officeDocument/2006/relationships/slideLayout" Target="../slideLayouts/slideLayout407.xml"/><Relationship Id="rId29" Type="http://schemas.openxmlformats.org/officeDocument/2006/relationships/slideLayout" Target="../slideLayouts/slideLayout416.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24" Type="http://schemas.openxmlformats.org/officeDocument/2006/relationships/slideLayout" Target="../slideLayouts/slideLayout411.xml"/><Relationship Id="rId32" Type="http://schemas.openxmlformats.org/officeDocument/2006/relationships/theme" Target="../theme/theme9.xml"/><Relationship Id="rId5" Type="http://schemas.openxmlformats.org/officeDocument/2006/relationships/slideLayout" Target="../slideLayouts/slideLayout392.xml"/><Relationship Id="rId15" Type="http://schemas.openxmlformats.org/officeDocument/2006/relationships/slideLayout" Target="../slideLayouts/slideLayout402.xml"/><Relationship Id="rId23" Type="http://schemas.openxmlformats.org/officeDocument/2006/relationships/slideLayout" Target="../slideLayouts/slideLayout410.xml"/><Relationship Id="rId28" Type="http://schemas.openxmlformats.org/officeDocument/2006/relationships/slideLayout" Target="../slideLayouts/slideLayout415.xml"/><Relationship Id="rId10" Type="http://schemas.openxmlformats.org/officeDocument/2006/relationships/slideLayout" Target="../slideLayouts/slideLayout397.xml"/><Relationship Id="rId19" Type="http://schemas.openxmlformats.org/officeDocument/2006/relationships/slideLayout" Target="../slideLayouts/slideLayout406.xml"/><Relationship Id="rId31" Type="http://schemas.openxmlformats.org/officeDocument/2006/relationships/slideLayout" Target="../slideLayouts/slideLayout418.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slideLayout" Target="../slideLayouts/slideLayout401.xml"/><Relationship Id="rId22" Type="http://schemas.openxmlformats.org/officeDocument/2006/relationships/slideLayout" Target="../slideLayouts/slideLayout409.xml"/><Relationship Id="rId27" Type="http://schemas.openxmlformats.org/officeDocument/2006/relationships/slideLayout" Target="../slideLayouts/slideLayout414.xml"/><Relationship Id="rId30" Type="http://schemas.openxmlformats.org/officeDocument/2006/relationships/slideLayout" Target="../slideLayouts/slideLayout4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100" b="1">
                <a:solidFill>
                  <a:srgbClr val="5811E7"/>
                </a:solidFill>
                <a:latin typeface="Poppins"/>
                <a:ea typeface="Poppins"/>
                <a:cs typeface="Poppins"/>
                <a:sym typeface="Poppins"/>
              </a:defRPr>
            </a:lvl1pPr>
            <a:lvl2pPr lvl="1" algn="r">
              <a:buNone/>
              <a:defRPr sz="1100" b="1">
                <a:solidFill>
                  <a:srgbClr val="5811E7"/>
                </a:solidFill>
                <a:latin typeface="Poppins"/>
                <a:ea typeface="Poppins"/>
                <a:cs typeface="Poppins"/>
                <a:sym typeface="Poppins"/>
              </a:defRPr>
            </a:lvl2pPr>
            <a:lvl3pPr lvl="2" algn="r">
              <a:buNone/>
              <a:defRPr sz="1100" b="1">
                <a:solidFill>
                  <a:srgbClr val="5811E7"/>
                </a:solidFill>
                <a:latin typeface="Poppins"/>
                <a:ea typeface="Poppins"/>
                <a:cs typeface="Poppins"/>
                <a:sym typeface="Poppins"/>
              </a:defRPr>
            </a:lvl3pPr>
            <a:lvl4pPr lvl="3" algn="r">
              <a:buNone/>
              <a:defRPr sz="1100" b="1">
                <a:solidFill>
                  <a:srgbClr val="5811E7"/>
                </a:solidFill>
                <a:latin typeface="Poppins"/>
                <a:ea typeface="Poppins"/>
                <a:cs typeface="Poppins"/>
                <a:sym typeface="Poppins"/>
              </a:defRPr>
            </a:lvl4pPr>
            <a:lvl5pPr lvl="4" algn="r">
              <a:buNone/>
              <a:defRPr sz="1100" b="1">
                <a:solidFill>
                  <a:srgbClr val="5811E7"/>
                </a:solidFill>
                <a:latin typeface="Poppins"/>
                <a:ea typeface="Poppins"/>
                <a:cs typeface="Poppins"/>
                <a:sym typeface="Poppins"/>
              </a:defRPr>
            </a:lvl5pPr>
            <a:lvl6pPr lvl="5" algn="r">
              <a:buNone/>
              <a:defRPr sz="1100" b="1">
                <a:solidFill>
                  <a:srgbClr val="5811E7"/>
                </a:solidFill>
                <a:latin typeface="Poppins"/>
                <a:ea typeface="Poppins"/>
                <a:cs typeface="Poppins"/>
                <a:sym typeface="Poppins"/>
              </a:defRPr>
            </a:lvl6pPr>
            <a:lvl7pPr lvl="6" algn="r">
              <a:buNone/>
              <a:defRPr sz="1100" b="1">
                <a:solidFill>
                  <a:srgbClr val="5811E7"/>
                </a:solidFill>
                <a:latin typeface="Poppins"/>
                <a:ea typeface="Poppins"/>
                <a:cs typeface="Poppins"/>
                <a:sym typeface="Poppins"/>
              </a:defRPr>
            </a:lvl7pPr>
            <a:lvl8pPr lvl="7" algn="r">
              <a:buNone/>
              <a:defRPr sz="1100" b="1">
                <a:solidFill>
                  <a:srgbClr val="5811E7"/>
                </a:solidFill>
                <a:latin typeface="Poppins"/>
                <a:ea typeface="Poppins"/>
                <a:cs typeface="Poppins"/>
                <a:sym typeface="Poppins"/>
              </a:defRPr>
            </a:lvl8pPr>
            <a:lvl9pPr lvl="8" algn="r">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8" name="Google Shape;8;p1"/>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152"/>
        <p:cNvGrpSpPr/>
        <p:nvPr/>
      </p:nvGrpSpPr>
      <p:grpSpPr>
        <a:xfrm>
          <a:off x="0" y="0"/>
          <a:ext cx="0" cy="0"/>
          <a:chOff x="0" y="0"/>
          <a:chExt cx="0" cy="0"/>
        </a:xfrm>
      </p:grpSpPr>
      <p:sp>
        <p:nvSpPr>
          <p:cNvPr id="153" name="Google Shape;153;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154" name="Google Shape;154;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100" b="1">
                <a:solidFill>
                  <a:srgbClr val="5811E7"/>
                </a:solidFill>
                <a:latin typeface="Poppins"/>
                <a:ea typeface="Poppins"/>
                <a:cs typeface="Poppins"/>
                <a:sym typeface="Poppins"/>
              </a:defRPr>
            </a:lvl1pPr>
            <a:lvl2pPr lvl="1" algn="r" rtl="0">
              <a:buNone/>
              <a:defRPr sz="1100" b="1">
                <a:solidFill>
                  <a:srgbClr val="5811E7"/>
                </a:solidFill>
                <a:latin typeface="Poppins"/>
                <a:ea typeface="Poppins"/>
                <a:cs typeface="Poppins"/>
                <a:sym typeface="Poppins"/>
              </a:defRPr>
            </a:lvl2pPr>
            <a:lvl3pPr lvl="2" algn="r" rtl="0">
              <a:buNone/>
              <a:defRPr sz="1100" b="1">
                <a:solidFill>
                  <a:srgbClr val="5811E7"/>
                </a:solidFill>
                <a:latin typeface="Poppins"/>
                <a:ea typeface="Poppins"/>
                <a:cs typeface="Poppins"/>
                <a:sym typeface="Poppins"/>
              </a:defRPr>
            </a:lvl3pPr>
            <a:lvl4pPr lvl="3" algn="r" rtl="0">
              <a:buNone/>
              <a:defRPr sz="1100" b="1">
                <a:solidFill>
                  <a:srgbClr val="5811E7"/>
                </a:solidFill>
                <a:latin typeface="Poppins"/>
                <a:ea typeface="Poppins"/>
                <a:cs typeface="Poppins"/>
                <a:sym typeface="Poppins"/>
              </a:defRPr>
            </a:lvl4pPr>
            <a:lvl5pPr lvl="4" algn="r" rtl="0">
              <a:buNone/>
              <a:defRPr sz="1100" b="1">
                <a:solidFill>
                  <a:srgbClr val="5811E7"/>
                </a:solidFill>
                <a:latin typeface="Poppins"/>
                <a:ea typeface="Poppins"/>
                <a:cs typeface="Poppins"/>
                <a:sym typeface="Poppins"/>
              </a:defRPr>
            </a:lvl5pPr>
            <a:lvl6pPr lvl="5" algn="r" rtl="0">
              <a:buNone/>
              <a:defRPr sz="1100" b="1">
                <a:solidFill>
                  <a:srgbClr val="5811E7"/>
                </a:solidFill>
                <a:latin typeface="Poppins"/>
                <a:ea typeface="Poppins"/>
                <a:cs typeface="Poppins"/>
                <a:sym typeface="Poppins"/>
              </a:defRPr>
            </a:lvl6pPr>
            <a:lvl7pPr lvl="6" algn="r" rtl="0">
              <a:buNone/>
              <a:defRPr sz="1100" b="1">
                <a:solidFill>
                  <a:srgbClr val="5811E7"/>
                </a:solidFill>
                <a:latin typeface="Poppins"/>
                <a:ea typeface="Poppins"/>
                <a:cs typeface="Poppins"/>
                <a:sym typeface="Poppins"/>
              </a:defRPr>
            </a:lvl7pPr>
            <a:lvl8pPr lvl="7" algn="r" rtl="0">
              <a:buNone/>
              <a:defRPr sz="1100" b="1">
                <a:solidFill>
                  <a:srgbClr val="5811E7"/>
                </a:solidFill>
                <a:latin typeface="Poppins"/>
                <a:ea typeface="Poppins"/>
                <a:cs typeface="Poppins"/>
                <a:sym typeface="Poppins"/>
              </a:defRPr>
            </a:lvl8pPr>
            <a:lvl9pPr lvl="8" algn="r" rtl="0">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155" name="Google Shape;155;p33"/>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241"/>
        <p:cNvGrpSpPr/>
        <p:nvPr/>
      </p:nvGrpSpPr>
      <p:grpSpPr>
        <a:xfrm>
          <a:off x="0" y="0"/>
          <a:ext cx="0" cy="0"/>
          <a:chOff x="0" y="0"/>
          <a:chExt cx="0" cy="0"/>
        </a:xfrm>
      </p:grpSpPr>
      <p:sp>
        <p:nvSpPr>
          <p:cNvPr id="242" name="Google Shape;242;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43" name="Google Shape;243;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100" b="1">
                <a:solidFill>
                  <a:srgbClr val="5811E7"/>
                </a:solidFill>
                <a:latin typeface="Poppins"/>
                <a:ea typeface="Poppins"/>
                <a:cs typeface="Poppins"/>
                <a:sym typeface="Poppins"/>
              </a:defRPr>
            </a:lvl1pPr>
            <a:lvl2pPr lvl="1" algn="r" rtl="0">
              <a:buNone/>
              <a:defRPr sz="1100" b="1">
                <a:solidFill>
                  <a:srgbClr val="5811E7"/>
                </a:solidFill>
                <a:latin typeface="Poppins"/>
                <a:ea typeface="Poppins"/>
                <a:cs typeface="Poppins"/>
                <a:sym typeface="Poppins"/>
              </a:defRPr>
            </a:lvl2pPr>
            <a:lvl3pPr lvl="2" algn="r" rtl="0">
              <a:buNone/>
              <a:defRPr sz="1100" b="1">
                <a:solidFill>
                  <a:srgbClr val="5811E7"/>
                </a:solidFill>
                <a:latin typeface="Poppins"/>
                <a:ea typeface="Poppins"/>
                <a:cs typeface="Poppins"/>
                <a:sym typeface="Poppins"/>
              </a:defRPr>
            </a:lvl3pPr>
            <a:lvl4pPr lvl="3" algn="r" rtl="0">
              <a:buNone/>
              <a:defRPr sz="1100" b="1">
                <a:solidFill>
                  <a:srgbClr val="5811E7"/>
                </a:solidFill>
                <a:latin typeface="Poppins"/>
                <a:ea typeface="Poppins"/>
                <a:cs typeface="Poppins"/>
                <a:sym typeface="Poppins"/>
              </a:defRPr>
            </a:lvl4pPr>
            <a:lvl5pPr lvl="4" algn="r" rtl="0">
              <a:buNone/>
              <a:defRPr sz="1100" b="1">
                <a:solidFill>
                  <a:srgbClr val="5811E7"/>
                </a:solidFill>
                <a:latin typeface="Poppins"/>
                <a:ea typeface="Poppins"/>
                <a:cs typeface="Poppins"/>
                <a:sym typeface="Poppins"/>
              </a:defRPr>
            </a:lvl5pPr>
            <a:lvl6pPr lvl="5" algn="r" rtl="0">
              <a:buNone/>
              <a:defRPr sz="1100" b="1">
                <a:solidFill>
                  <a:srgbClr val="5811E7"/>
                </a:solidFill>
                <a:latin typeface="Poppins"/>
                <a:ea typeface="Poppins"/>
                <a:cs typeface="Poppins"/>
                <a:sym typeface="Poppins"/>
              </a:defRPr>
            </a:lvl6pPr>
            <a:lvl7pPr lvl="6" algn="r" rtl="0">
              <a:buNone/>
              <a:defRPr sz="1100" b="1">
                <a:solidFill>
                  <a:srgbClr val="5811E7"/>
                </a:solidFill>
                <a:latin typeface="Poppins"/>
                <a:ea typeface="Poppins"/>
                <a:cs typeface="Poppins"/>
                <a:sym typeface="Poppins"/>
              </a:defRPr>
            </a:lvl7pPr>
            <a:lvl8pPr lvl="7" algn="r" rtl="0">
              <a:buNone/>
              <a:defRPr sz="1100" b="1">
                <a:solidFill>
                  <a:srgbClr val="5811E7"/>
                </a:solidFill>
                <a:latin typeface="Poppins"/>
                <a:ea typeface="Poppins"/>
                <a:cs typeface="Poppins"/>
                <a:sym typeface="Poppins"/>
              </a:defRPr>
            </a:lvl8pPr>
            <a:lvl9pPr lvl="8" algn="r" rtl="0">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244" name="Google Shape;244;p53"/>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 id="2147483754" r:id="rId57"/>
    <p:sldLayoutId id="2147483755"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602"/>
        <p:cNvGrpSpPr/>
        <p:nvPr/>
      </p:nvGrpSpPr>
      <p:grpSpPr>
        <a:xfrm>
          <a:off x="0" y="0"/>
          <a:ext cx="0" cy="0"/>
          <a:chOff x="0" y="0"/>
          <a:chExt cx="0" cy="0"/>
        </a:xfrm>
      </p:grpSpPr>
      <p:sp>
        <p:nvSpPr>
          <p:cNvPr id="603" name="Google Shape;603;p1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604" name="Google Shape;604;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100" b="1">
                <a:solidFill>
                  <a:srgbClr val="5811E7"/>
                </a:solidFill>
                <a:latin typeface="Poppins"/>
                <a:ea typeface="Poppins"/>
                <a:cs typeface="Poppins"/>
                <a:sym typeface="Poppins"/>
              </a:defRPr>
            </a:lvl1pPr>
            <a:lvl2pPr lvl="1" algn="r" rtl="0">
              <a:buNone/>
              <a:defRPr sz="1100" b="1">
                <a:solidFill>
                  <a:srgbClr val="5811E7"/>
                </a:solidFill>
                <a:latin typeface="Poppins"/>
                <a:ea typeface="Poppins"/>
                <a:cs typeface="Poppins"/>
                <a:sym typeface="Poppins"/>
              </a:defRPr>
            </a:lvl2pPr>
            <a:lvl3pPr lvl="2" algn="r" rtl="0">
              <a:buNone/>
              <a:defRPr sz="1100" b="1">
                <a:solidFill>
                  <a:srgbClr val="5811E7"/>
                </a:solidFill>
                <a:latin typeface="Poppins"/>
                <a:ea typeface="Poppins"/>
                <a:cs typeface="Poppins"/>
                <a:sym typeface="Poppins"/>
              </a:defRPr>
            </a:lvl3pPr>
            <a:lvl4pPr lvl="3" algn="r" rtl="0">
              <a:buNone/>
              <a:defRPr sz="1100" b="1">
                <a:solidFill>
                  <a:srgbClr val="5811E7"/>
                </a:solidFill>
                <a:latin typeface="Poppins"/>
                <a:ea typeface="Poppins"/>
                <a:cs typeface="Poppins"/>
                <a:sym typeface="Poppins"/>
              </a:defRPr>
            </a:lvl4pPr>
            <a:lvl5pPr lvl="4" algn="r" rtl="0">
              <a:buNone/>
              <a:defRPr sz="1100" b="1">
                <a:solidFill>
                  <a:srgbClr val="5811E7"/>
                </a:solidFill>
                <a:latin typeface="Poppins"/>
                <a:ea typeface="Poppins"/>
                <a:cs typeface="Poppins"/>
                <a:sym typeface="Poppins"/>
              </a:defRPr>
            </a:lvl5pPr>
            <a:lvl6pPr lvl="5" algn="r" rtl="0">
              <a:buNone/>
              <a:defRPr sz="1100" b="1">
                <a:solidFill>
                  <a:srgbClr val="5811E7"/>
                </a:solidFill>
                <a:latin typeface="Poppins"/>
                <a:ea typeface="Poppins"/>
                <a:cs typeface="Poppins"/>
                <a:sym typeface="Poppins"/>
              </a:defRPr>
            </a:lvl6pPr>
            <a:lvl7pPr lvl="6" algn="r" rtl="0">
              <a:buNone/>
              <a:defRPr sz="1100" b="1">
                <a:solidFill>
                  <a:srgbClr val="5811E7"/>
                </a:solidFill>
                <a:latin typeface="Poppins"/>
                <a:ea typeface="Poppins"/>
                <a:cs typeface="Poppins"/>
                <a:sym typeface="Poppins"/>
              </a:defRPr>
            </a:lvl7pPr>
            <a:lvl8pPr lvl="7" algn="r" rtl="0">
              <a:buNone/>
              <a:defRPr sz="1100" b="1">
                <a:solidFill>
                  <a:srgbClr val="5811E7"/>
                </a:solidFill>
                <a:latin typeface="Poppins"/>
                <a:ea typeface="Poppins"/>
                <a:cs typeface="Poppins"/>
                <a:sym typeface="Poppins"/>
              </a:defRPr>
            </a:lvl8pPr>
            <a:lvl9pPr lvl="8" algn="r" rtl="0">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605" name="Google Shape;605;p112"/>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944"/>
        <p:cNvGrpSpPr/>
        <p:nvPr/>
      </p:nvGrpSpPr>
      <p:grpSpPr>
        <a:xfrm>
          <a:off x="0" y="0"/>
          <a:ext cx="0" cy="0"/>
          <a:chOff x="0" y="0"/>
          <a:chExt cx="0" cy="0"/>
        </a:xfrm>
      </p:grpSpPr>
      <p:sp>
        <p:nvSpPr>
          <p:cNvPr id="945" name="Google Shape;945;p1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946" name="Google Shape;946;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100" b="1">
                <a:solidFill>
                  <a:srgbClr val="5811E7"/>
                </a:solidFill>
                <a:latin typeface="Poppins"/>
                <a:ea typeface="Poppins"/>
                <a:cs typeface="Poppins"/>
                <a:sym typeface="Poppins"/>
              </a:defRPr>
            </a:lvl1pPr>
            <a:lvl2pPr lvl="1" algn="r" rtl="0">
              <a:buNone/>
              <a:defRPr sz="1100" b="1">
                <a:solidFill>
                  <a:srgbClr val="5811E7"/>
                </a:solidFill>
                <a:latin typeface="Poppins"/>
                <a:ea typeface="Poppins"/>
                <a:cs typeface="Poppins"/>
                <a:sym typeface="Poppins"/>
              </a:defRPr>
            </a:lvl2pPr>
            <a:lvl3pPr lvl="2" algn="r" rtl="0">
              <a:buNone/>
              <a:defRPr sz="1100" b="1">
                <a:solidFill>
                  <a:srgbClr val="5811E7"/>
                </a:solidFill>
                <a:latin typeface="Poppins"/>
                <a:ea typeface="Poppins"/>
                <a:cs typeface="Poppins"/>
                <a:sym typeface="Poppins"/>
              </a:defRPr>
            </a:lvl3pPr>
            <a:lvl4pPr lvl="3" algn="r" rtl="0">
              <a:buNone/>
              <a:defRPr sz="1100" b="1">
                <a:solidFill>
                  <a:srgbClr val="5811E7"/>
                </a:solidFill>
                <a:latin typeface="Poppins"/>
                <a:ea typeface="Poppins"/>
                <a:cs typeface="Poppins"/>
                <a:sym typeface="Poppins"/>
              </a:defRPr>
            </a:lvl4pPr>
            <a:lvl5pPr lvl="4" algn="r" rtl="0">
              <a:buNone/>
              <a:defRPr sz="1100" b="1">
                <a:solidFill>
                  <a:srgbClr val="5811E7"/>
                </a:solidFill>
                <a:latin typeface="Poppins"/>
                <a:ea typeface="Poppins"/>
                <a:cs typeface="Poppins"/>
                <a:sym typeface="Poppins"/>
              </a:defRPr>
            </a:lvl5pPr>
            <a:lvl6pPr lvl="5" algn="r" rtl="0">
              <a:buNone/>
              <a:defRPr sz="1100" b="1">
                <a:solidFill>
                  <a:srgbClr val="5811E7"/>
                </a:solidFill>
                <a:latin typeface="Poppins"/>
                <a:ea typeface="Poppins"/>
                <a:cs typeface="Poppins"/>
                <a:sym typeface="Poppins"/>
              </a:defRPr>
            </a:lvl6pPr>
            <a:lvl7pPr lvl="6" algn="r" rtl="0">
              <a:buNone/>
              <a:defRPr sz="1100" b="1">
                <a:solidFill>
                  <a:srgbClr val="5811E7"/>
                </a:solidFill>
                <a:latin typeface="Poppins"/>
                <a:ea typeface="Poppins"/>
                <a:cs typeface="Poppins"/>
                <a:sym typeface="Poppins"/>
              </a:defRPr>
            </a:lvl7pPr>
            <a:lvl8pPr lvl="7" algn="r" rtl="0">
              <a:buNone/>
              <a:defRPr sz="1100" b="1">
                <a:solidFill>
                  <a:srgbClr val="5811E7"/>
                </a:solidFill>
                <a:latin typeface="Poppins"/>
                <a:ea typeface="Poppins"/>
                <a:cs typeface="Poppins"/>
                <a:sym typeface="Poppins"/>
              </a:defRPr>
            </a:lvl8pPr>
            <a:lvl9pPr lvl="8" algn="r" rtl="0">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947" name="Google Shape;947;p168"/>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 id="2147483861" r:id="rId51"/>
    <p:sldLayoutId id="2147483862" r:id="rId52"/>
    <p:sldLayoutId id="2147483863" r:id="rId53"/>
    <p:sldLayoutId id="2147483864" r:id="rId54"/>
    <p:sldLayoutId id="2147483865" r:id="rId55"/>
    <p:sldLayoutId id="2147483866" r:id="rId56"/>
    <p:sldLayoutId id="2147483867" r:id="rId57"/>
    <p:sldLayoutId id="2147483868" r:id="rId58"/>
    <p:sldLayoutId id="2147483869" r:id="rId59"/>
    <p:sldLayoutId id="2147483870" r:id="rId60"/>
    <p:sldLayoutId id="2147483871" r:id="rId61"/>
    <p:sldLayoutId id="2147483872" r:id="rId62"/>
    <p:sldLayoutId id="2147483873" r:id="rId63"/>
    <p:sldLayoutId id="2147483874" r:id="rId64"/>
    <p:sldLayoutId id="2147483875" r:id="rId65"/>
    <p:sldLayoutId id="2147483876" r:id="rId66"/>
    <p:sldLayoutId id="2147483877"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1354"/>
        <p:cNvGrpSpPr/>
        <p:nvPr/>
      </p:nvGrpSpPr>
      <p:grpSpPr>
        <a:xfrm>
          <a:off x="0" y="0"/>
          <a:ext cx="0" cy="0"/>
          <a:chOff x="0" y="0"/>
          <a:chExt cx="0" cy="0"/>
        </a:xfrm>
      </p:grpSpPr>
      <p:sp>
        <p:nvSpPr>
          <p:cNvPr id="1355" name="Google Shape;1355;p2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1356" name="Google Shape;1356;p2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100" b="1">
                <a:solidFill>
                  <a:srgbClr val="5811E7"/>
                </a:solidFill>
                <a:latin typeface="Poppins"/>
                <a:ea typeface="Poppins"/>
                <a:cs typeface="Poppins"/>
                <a:sym typeface="Poppins"/>
              </a:defRPr>
            </a:lvl1pPr>
            <a:lvl2pPr lvl="1" algn="r" rtl="0">
              <a:buNone/>
              <a:defRPr sz="1100" b="1">
                <a:solidFill>
                  <a:srgbClr val="5811E7"/>
                </a:solidFill>
                <a:latin typeface="Poppins"/>
                <a:ea typeface="Poppins"/>
                <a:cs typeface="Poppins"/>
                <a:sym typeface="Poppins"/>
              </a:defRPr>
            </a:lvl2pPr>
            <a:lvl3pPr lvl="2" algn="r" rtl="0">
              <a:buNone/>
              <a:defRPr sz="1100" b="1">
                <a:solidFill>
                  <a:srgbClr val="5811E7"/>
                </a:solidFill>
                <a:latin typeface="Poppins"/>
                <a:ea typeface="Poppins"/>
                <a:cs typeface="Poppins"/>
                <a:sym typeface="Poppins"/>
              </a:defRPr>
            </a:lvl3pPr>
            <a:lvl4pPr lvl="3" algn="r" rtl="0">
              <a:buNone/>
              <a:defRPr sz="1100" b="1">
                <a:solidFill>
                  <a:srgbClr val="5811E7"/>
                </a:solidFill>
                <a:latin typeface="Poppins"/>
                <a:ea typeface="Poppins"/>
                <a:cs typeface="Poppins"/>
                <a:sym typeface="Poppins"/>
              </a:defRPr>
            </a:lvl4pPr>
            <a:lvl5pPr lvl="4" algn="r" rtl="0">
              <a:buNone/>
              <a:defRPr sz="1100" b="1">
                <a:solidFill>
                  <a:srgbClr val="5811E7"/>
                </a:solidFill>
                <a:latin typeface="Poppins"/>
                <a:ea typeface="Poppins"/>
                <a:cs typeface="Poppins"/>
                <a:sym typeface="Poppins"/>
              </a:defRPr>
            </a:lvl5pPr>
            <a:lvl6pPr lvl="5" algn="r" rtl="0">
              <a:buNone/>
              <a:defRPr sz="1100" b="1">
                <a:solidFill>
                  <a:srgbClr val="5811E7"/>
                </a:solidFill>
                <a:latin typeface="Poppins"/>
                <a:ea typeface="Poppins"/>
                <a:cs typeface="Poppins"/>
                <a:sym typeface="Poppins"/>
              </a:defRPr>
            </a:lvl6pPr>
            <a:lvl7pPr lvl="6" algn="r" rtl="0">
              <a:buNone/>
              <a:defRPr sz="1100" b="1">
                <a:solidFill>
                  <a:srgbClr val="5811E7"/>
                </a:solidFill>
                <a:latin typeface="Poppins"/>
                <a:ea typeface="Poppins"/>
                <a:cs typeface="Poppins"/>
                <a:sym typeface="Poppins"/>
              </a:defRPr>
            </a:lvl7pPr>
            <a:lvl8pPr lvl="7" algn="r" rtl="0">
              <a:buNone/>
              <a:defRPr sz="1100" b="1">
                <a:solidFill>
                  <a:srgbClr val="5811E7"/>
                </a:solidFill>
                <a:latin typeface="Poppins"/>
                <a:ea typeface="Poppins"/>
                <a:cs typeface="Poppins"/>
                <a:sym typeface="Poppins"/>
              </a:defRPr>
            </a:lvl8pPr>
            <a:lvl9pPr lvl="8" algn="r" rtl="0">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1357" name="Google Shape;1357;p236"/>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11" r:id="rId34"/>
    <p:sldLayoutId id="2147483912" r:id="rId35"/>
    <p:sldLayoutId id="2147483913" r:id="rId36"/>
    <p:sldLayoutId id="2147483914" r:id="rId37"/>
    <p:sldLayoutId id="2147483915" r:id="rId38"/>
    <p:sldLayoutId id="2147483916" r:id="rId39"/>
    <p:sldLayoutId id="2147483917" r:id="rId40"/>
    <p:sldLayoutId id="2147483918" r:id="rId41"/>
    <p:sldLayoutId id="2147483919" r:id="rId42"/>
    <p:sldLayoutId id="2147483920" r:id="rId43"/>
    <p:sldLayoutId id="2147483921" r:id="rId44"/>
    <p:sldLayoutId id="2147483922" r:id="rId45"/>
    <p:sldLayoutId id="2147483923" r:id="rId46"/>
    <p:sldLayoutId id="2147483924" r:id="rId47"/>
    <p:sldLayoutId id="2147483925" r:id="rId48"/>
    <p:sldLayoutId id="2147483926" r:id="rId49"/>
    <p:sldLayoutId id="2147483927" r:id="rId50"/>
    <p:sldLayoutId id="2147483928" r:id="rId51"/>
    <p:sldLayoutId id="2147483929" r:id="rId52"/>
    <p:sldLayoutId id="2147483930" r:id="rId53"/>
    <p:sldLayoutId id="2147483931" r:id="rId54"/>
    <p:sldLayoutId id="2147483932" r:id="rId55"/>
    <p:sldLayoutId id="2147483933" r:id="rId56"/>
    <p:sldLayoutId id="2147483934" r:id="rId57"/>
    <p:sldLayoutId id="2147483935" r:id="rId58"/>
    <p:sldLayoutId id="2147483936" r:id="rId59"/>
    <p:sldLayoutId id="2147483937" r:id="rId60"/>
    <p:sldLayoutId id="2147483938" r:id="rId61"/>
    <p:sldLayoutId id="2147483939" r:id="rId62"/>
    <p:sldLayoutId id="2147483940" r:id="rId63"/>
    <p:sldLayoutId id="2147483941" r:id="rId64"/>
    <p:sldLayoutId id="2147483942" r:id="rId65"/>
    <p:sldLayoutId id="2147483943" r:id="rId66"/>
    <p:sldLayoutId id="2147483944"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1764"/>
        <p:cNvGrpSpPr/>
        <p:nvPr/>
      </p:nvGrpSpPr>
      <p:grpSpPr>
        <a:xfrm>
          <a:off x="0" y="0"/>
          <a:ext cx="0" cy="0"/>
          <a:chOff x="0" y="0"/>
          <a:chExt cx="0" cy="0"/>
        </a:xfrm>
      </p:grpSpPr>
      <p:sp>
        <p:nvSpPr>
          <p:cNvPr id="1765" name="Google Shape;1765;p3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1766" name="Google Shape;1766;p3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100" b="1">
                <a:solidFill>
                  <a:srgbClr val="5811E7"/>
                </a:solidFill>
                <a:latin typeface="Poppins"/>
                <a:ea typeface="Poppins"/>
                <a:cs typeface="Poppins"/>
                <a:sym typeface="Poppins"/>
              </a:defRPr>
            </a:lvl1pPr>
            <a:lvl2pPr lvl="1" algn="r" rtl="0">
              <a:buNone/>
              <a:defRPr sz="1100" b="1">
                <a:solidFill>
                  <a:srgbClr val="5811E7"/>
                </a:solidFill>
                <a:latin typeface="Poppins"/>
                <a:ea typeface="Poppins"/>
                <a:cs typeface="Poppins"/>
                <a:sym typeface="Poppins"/>
              </a:defRPr>
            </a:lvl2pPr>
            <a:lvl3pPr lvl="2" algn="r" rtl="0">
              <a:buNone/>
              <a:defRPr sz="1100" b="1">
                <a:solidFill>
                  <a:srgbClr val="5811E7"/>
                </a:solidFill>
                <a:latin typeface="Poppins"/>
                <a:ea typeface="Poppins"/>
                <a:cs typeface="Poppins"/>
                <a:sym typeface="Poppins"/>
              </a:defRPr>
            </a:lvl3pPr>
            <a:lvl4pPr lvl="3" algn="r" rtl="0">
              <a:buNone/>
              <a:defRPr sz="1100" b="1">
                <a:solidFill>
                  <a:srgbClr val="5811E7"/>
                </a:solidFill>
                <a:latin typeface="Poppins"/>
                <a:ea typeface="Poppins"/>
                <a:cs typeface="Poppins"/>
                <a:sym typeface="Poppins"/>
              </a:defRPr>
            </a:lvl4pPr>
            <a:lvl5pPr lvl="4" algn="r" rtl="0">
              <a:buNone/>
              <a:defRPr sz="1100" b="1">
                <a:solidFill>
                  <a:srgbClr val="5811E7"/>
                </a:solidFill>
                <a:latin typeface="Poppins"/>
                <a:ea typeface="Poppins"/>
                <a:cs typeface="Poppins"/>
                <a:sym typeface="Poppins"/>
              </a:defRPr>
            </a:lvl5pPr>
            <a:lvl6pPr lvl="5" algn="r" rtl="0">
              <a:buNone/>
              <a:defRPr sz="1100" b="1">
                <a:solidFill>
                  <a:srgbClr val="5811E7"/>
                </a:solidFill>
                <a:latin typeface="Poppins"/>
                <a:ea typeface="Poppins"/>
                <a:cs typeface="Poppins"/>
                <a:sym typeface="Poppins"/>
              </a:defRPr>
            </a:lvl6pPr>
            <a:lvl7pPr lvl="6" algn="r" rtl="0">
              <a:buNone/>
              <a:defRPr sz="1100" b="1">
                <a:solidFill>
                  <a:srgbClr val="5811E7"/>
                </a:solidFill>
                <a:latin typeface="Poppins"/>
                <a:ea typeface="Poppins"/>
                <a:cs typeface="Poppins"/>
                <a:sym typeface="Poppins"/>
              </a:defRPr>
            </a:lvl7pPr>
            <a:lvl8pPr lvl="7" algn="r" rtl="0">
              <a:buNone/>
              <a:defRPr sz="1100" b="1">
                <a:solidFill>
                  <a:srgbClr val="5811E7"/>
                </a:solidFill>
                <a:latin typeface="Poppins"/>
                <a:ea typeface="Poppins"/>
                <a:cs typeface="Poppins"/>
                <a:sym typeface="Poppins"/>
              </a:defRPr>
            </a:lvl8pPr>
            <a:lvl9pPr lvl="8" algn="r" rtl="0">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1767" name="Google Shape;1767;p304"/>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 id="2147483970" r:id="rId26"/>
    <p:sldLayoutId id="2147483971" r:id="rId27"/>
    <p:sldLayoutId id="2147483972" r:id="rId28"/>
    <p:sldLayoutId id="2147483973" r:id="rId29"/>
    <p:sldLayoutId id="2147483974" r:id="rId30"/>
    <p:sldLayoutId id="2147483975" r:id="rId31"/>
    <p:sldLayoutId id="2147483976" r:id="rId32"/>
    <p:sldLayoutId id="2147483977" r:id="rId33"/>
    <p:sldLayoutId id="2147483978" r:id="rId34"/>
    <p:sldLayoutId id="2147483979" r:id="rId35"/>
    <p:sldLayoutId id="2147483980" r:id="rId36"/>
    <p:sldLayoutId id="2147483981" r:id="rId37"/>
    <p:sldLayoutId id="2147483982" r:id="rId38"/>
    <p:sldLayoutId id="2147483983" r:id="rId39"/>
    <p:sldLayoutId id="2147483984" r:id="rId40"/>
    <p:sldLayoutId id="2147483985" r:id="rId41"/>
    <p:sldLayoutId id="2147483986" r:id="rId42"/>
    <p:sldLayoutId id="2147483987" r:id="rId43"/>
    <p:sldLayoutId id="2147483988" r:id="rId44"/>
    <p:sldLayoutId id="2147483989" r:id="rId45"/>
    <p:sldLayoutId id="2147483990" r:id="rId46"/>
    <p:sldLayoutId id="2147483991" r:id="rId47"/>
    <p:sldLayoutId id="2147483992" r:id="rId48"/>
    <p:sldLayoutId id="2147483993" r:id="rId49"/>
    <p:sldLayoutId id="2147483994" r:id="rId50"/>
    <p:sldLayoutId id="2147483995" r:id="rId51"/>
    <p:sldLayoutId id="2147483996" r:id="rId52"/>
    <p:sldLayoutId id="2147483997" r:id="rId53"/>
    <p:sldLayoutId id="2147483998" r:id="rId54"/>
    <p:sldLayoutId id="2147483999" r:id="rId55"/>
    <p:sldLayoutId id="2147484000" r:id="rId56"/>
    <p:sldLayoutId id="2147484001" r:id="rId57"/>
    <p:sldLayoutId id="2147484002" r:id="rId58"/>
    <p:sldLayoutId id="2147484003" r:id="rId59"/>
    <p:sldLayoutId id="2147484004" r:id="rId60"/>
    <p:sldLayoutId id="2147484005" r:id="rId61"/>
    <p:sldLayoutId id="2147484006" r:id="rId62"/>
    <p:sldLayoutId id="2147484007" r:id="rId63"/>
    <p:sldLayoutId id="2147484008" r:id="rId64"/>
    <p:sldLayoutId id="2147484009" r:id="rId65"/>
    <p:sldLayoutId id="2147484010" r:id="rId66"/>
    <p:sldLayoutId id="2147484011"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2174"/>
        <p:cNvGrpSpPr/>
        <p:nvPr/>
      </p:nvGrpSpPr>
      <p:grpSpPr>
        <a:xfrm>
          <a:off x="0" y="0"/>
          <a:ext cx="0" cy="0"/>
          <a:chOff x="0" y="0"/>
          <a:chExt cx="0" cy="0"/>
        </a:xfrm>
      </p:grpSpPr>
      <p:sp>
        <p:nvSpPr>
          <p:cNvPr id="2175" name="Google Shape;2175;p3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176" name="Google Shape;2176;p3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100" b="1">
                <a:solidFill>
                  <a:srgbClr val="5811E7"/>
                </a:solidFill>
                <a:latin typeface="Poppins"/>
                <a:ea typeface="Poppins"/>
                <a:cs typeface="Poppins"/>
                <a:sym typeface="Poppins"/>
              </a:defRPr>
            </a:lvl1pPr>
            <a:lvl2pPr lvl="1" algn="r" rtl="0">
              <a:buNone/>
              <a:defRPr sz="1100" b="1">
                <a:solidFill>
                  <a:srgbClr val="5811E7"/>
                </a:solidFill>
                <a:latin typeface="Poppins"/>
                <a:ea typeface="Poppins"/>
                <a:cs typeface="Poppins"/>
                <a:sym typeface="Poppins"/>
              </a:defRPr>
            </a:lvl2pPr>
            <a:lvl3pPr lvl="2" algn="r" rtl="0">
              <a:buNone/>
              <a:defRPr sz="1100" b="1">
                <a:solidFill>
                  <a:srgbClr val="5811E7"/>
                </a:solidFill>
                <a:latin typeface="Poppins"/>
                <a:ea typeface="Poppins"/>
                <a:cs typeface="Poppins"/>
                <a:sym typeface="Poppins"/>
              </a:defRPr>
            </a:lvl3pPr>
            <a:lvl4pPr lvl="3" algn="r" rtl="0">
              <a:buNone/>
              <a:defRPr sz="1100" b="1">
                <a:solidFill>
                  <a:srgbClr val="5811E7"/>
                </a:solidFill>
                <a:latin typeface="Poppins"/>
                <a:ea typeface="Poppins"/>
                <a:cs typeface="Poppins"/>
                <a:sym typeface="Poppins"/>
              </a:defRPr>
            </a:lvl4pPr>
            <a:lvl5pPr lvl="4" algn="r" rtl="0">
              <a:buNone/>
              <a:defRPr sz="1100" b="1">
                <a:solidFill>
                  <a:srgbClr val="5811E7"/>
                </a:solidFill>
                <a:latin typeface="Poppins"/>
                <a:ea typeface="Poppins"/>
                <a:cs typeface="Poppins"/>
                <a:sym typeface="Poppins"/>
              </a:defRPr>
            </a:lvl5pPr>
            <a:lvl6pPr lvl="5" algn="r" rtl="0">
              <a:buNone/>
              <a:defRPr sz="1100" b="1">
                <a:solidFill>
                  <a:srgbClr val="5811E7"/>
                </a:solidFill>
                <a:latin typeface="Poppins"/>
                <a:ea typeface="Poppins"/>
                <a:cs typeface="Poppins"/>
                <a:sym typeface="Poppins"/>
              </a:defRPr>
            </a:lvl6pPr>
            <a:lvl7pPr lvl="6" algn="r" rtl="0">
              <a:buNone/>
              <a:defRPr sz="1100" b="1">
                <a:solidFill>
                  <a:srgbClr val="5811E7"/>
                </a:solidFill>
                <a:latin typeface="Poppins"/>
                <a:ea typeface="Poppins"/>
                <a:cs typeface="Poppins"/>
                <a:sym typeface="Poppins"/>
              </a:defRPr>
            </a:lvl7pPr>
            <a:lvl8pPr lvl="7" algn="r" rtl="0">
              <a:buNone/>
              <a:defRPr sz="1100" b="1">
                <a:solidFill>
                  <a:srgbClr val="5811E7"/>
                </a:solidFill>
                <a:latin typeface="Poppins"/>
                <a:ea typeface="Poppins"/>
                <a:cs typeface="Poppins"/>
                <a:sym typeface="Poppins"/>
              </a:defRPr>
            </a:lvl8pPr>
            <a:lvl9pPr lvl="8" algn="r" rtl="0">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2177" name="Google Shape;2177;p372"/>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2285"/>
        <p:cNvGrpSpPr/>
        <p:nvPr/>
      </p:nvGrpSpPr>
      <p:grpSpPr>
        <a:xfrm>
          <a:off x="0" y="0"/>
          <a:ext cx="0" cy="0"/>
          <a:chOff x="0" y="0"/>
          <a:chExt cx="0" cy="0"/>
        </a:xfrm>
      </p:grpSpPr>
      <p:sp>
        <p:nvSpPr>
          <p:cNvPr id="2286" name="Google Shape;2286;p39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1pPr>
            <a:lvl2pPr marL="914400" lvl="1" indent="-304800" rtl="0">
              <a:lnSpc>
                <a:spcPct val="100000"/>
              </a:lnSpc>
              <a:spcBef>
                <a:spcPts val="1600"/>
              </a:spcBef>
              <a:spcAft>
                <a:spcPts val="0"/>
              </a:spcAft>
              <a:buClr>
                <a:schemeClr val="dk2"/>
              </a:buClr>
              <a:buSzPts val="1200"/>
              <a:buFont typeface="Montserrat"/>
              <a:buChar char="○"/>
              <a:defRPr sz="1200">
                <a:solidFill>
                  <a:schemeClr val="dk2"/>
                </a:solidFill>
                <a:latin typeface="Montserrat"/>
                <a:ea typeface="Montserrat"/>
                <a:cs typeface="Montserrat"/>
                <a:sym typeface="Montserrat"/>
              </a:defRPr>
            </a:lvl2pPr>
            <a:lvl3pPr marL="1371600" lvl="2"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3pPr>
            <a:lvl4pPr marL="1828800" lvl="3"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4pPr>
            <a:lvl5pPr marL="2286000" lvl="4"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5pPr>
            <a:lvl6pPr marL="2743200" lvl="5"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6pPr>
            <a:lvl7pPr marL="3200400" lvl="6"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7pPr>
            <a:lvl8pPr marL="3657600" lvl="7" indent="-298450" rtl="0">
              <a:lnSpc>
                <a:spcPct val="100000"/>
              </a:lnSpc>
              <a:spcBef>
                <a:spcPts val="1600"/>
              </a:spcBef>
              <a:spcAft>
                <a:spcPts val="0"/>
              </a:spcAft>
              <a:buClr>
                <a:schemeClr val="dk2"/>
              </a:buClr>
              <a:buSzPts val="1100"/>
              <a:buFont typeface="Montserrat"/>
              <a:buChar char="○"/>
              <a:defRPr sz="1100">
                <a:solidFill>
                  <a:schemeClr val="dk2"/>
                </a:solidFill>
                <a:latin typeface="Montserrat"/>
                <a:ea typeface="Montserrat"/>
                <a:cs typeface="Montserrat"/>
                <a:sym typeface="Montserrat"/>
              </a:defRPr>
            </a:lvl8pPr>
            <a:lvl9pPr marL="4114800" lvl="8" indent="-298450" rtl="0">
              <a:lnSpc>
                <a:spcPct val="100000"/>
              </a:lnSpc>
              <a:spcBef>
                <a:spcPts val="1600"/>
              </a:spcBef>
              <a:spcAft>
                <a:spcPts val="1600"/>
              </a:spcAft>
              <a:buClr>
                <a:schemeClr val="dk2"/>
              </a:buClr>
              <a:buSzPts val="1100"/>
              <a:buFont typeface="Montserrat"/>
              <a:buChar char="■"/>
              <a:defRPr sz="1100">
                <a:solidFill>
                  <a:schemeClr val="dk2"/>
                </a:solidFill>
                <a:latin typeface="Montserrat"/>
                <a:ea typeface="Montserrat"/>
                <a:cs typeface="Montserrat"/>
                <a:sym typeface="Montserrat"/>
              </a:defRPr>
            </a:lvl9pPr>
          </a:lstStyle>
          <a:p>
            <a:endParaRPr/>
          </a:p>
        </p:txBody>
      </p:sp>
      <p:sp>
        <p:nvSpPr>
          <p:cNvPr id="2287" name="Google Shape;2287;p3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100" b="1">
                <a:solidFill>
                  <a:srgbClr val="5811E7"/>
                </a:solidFill>
                <a:latin typeface="Poppins"/>
                <a:ea typeface="Poppins"/>
                <a:cs typeface="Poppins"/>
                <a:sym typeface="Poppins"/>
              </a:defRPr>
            </a:lvl1pPr>
            <a:lvl2pPr lvl="1" algn="r" rtl="0">
              <a:buNone/>
              <a:defRPr sz="1100" b="1">
                <a:solidFill>
                  <a:srgbClr val="5811E7"/>
                </a:solidFill>
                <a:latin typeface="Poppins"/>
                <a:ea typeface="Poppins"/>
                <a:cs typeface="Poppins"/>
                <a:sym typeface="Poppins"/>
              </a:defRPr>
            </a:lvl2pPr>
            <a:lvl3pPr lvl="2" algn="r" rtl="0">
              <a:buNone/>
              <a:defRPr sz="1100" b="1">
                <a:solidFill>
                  <a:srgbClr val="5811E7"/>
                </a:solidFill>
                <a:latin typeface="Poppins"/>
                <a:ea typeface="Poppins"/>
                <a:cs typeface="Poppins"/>
                <a:sym typeface="Poppins"/>
              </a:defRPr>
            </a:lvl3pPr>
            <a:lvl4pPr lvl="3" algn="r" rtl="0">
              <a:buNone/>
              <a:defRPr sz="1100" b="1">
                <a:solidFill>
                  <a:srgbClr val="5811E7"/>
                </a:solidFill>
                <a:latin typeface="Poppins"/>
                <a:ea typeface="Poppins"/>
                <a:cs typeface="Poppins"/>
                <a:sym typeface="Poppins"/>
              </a:defRPr>
            </a:lvl4pPr>
            <a:lvl5pPr lvl="4" algn="r" rtl="0">
              <a:buNone/>
              <a:defRPr sz="1100" b="1">
                <a:solidFill>
                  <a:srgbClr val="5811E7"/>
                </a:solidFill>
                <a:latin typeface="Poppins"/>
                <a:ea typeface="Poppins"/>
                <a:cs typeface="Poppins"/>
                <a:sym typeface="Poppins"/>
              </a:defRPr>
            </a:lvl5pPr>
            <a:lvl6pPr lvl="5" algn="r" rtl="0">
              <a:buNone/>
              <a:defRPr sz="1100" b="1">
                <a:solidFill>
                  <a:srgbClr val="5811E7"/>
                </a:solidFill>
                <a:latin typeface="Poppins"/>
                <a:ea typeface="Poppins"/>
                <a:cs typeface="Poppins"/>
                <a:sym typeface="Poppins"/>
              </a:defRPr>
            </a:lvl6pPr>
            <a:lvl7pPr lvl="6" algn="r" rtl="0">
              <a:buNone/>
              <a:defRPr sz="1100" b="1">
                <a:solidFill>
                  <a:srgbClr val="5811E7"/>
                </a:solidFill>
                <a:latin typeface="Poppins"/>
                <a:ea typeface="Poppins"/>
                <a:cs typeface="Poppins"/>
                <a:sym typeface="Poppins"/>
              </a:defRPr>
            </a:lvl7pPr>
            <a:lvl8pPr lvl="7" algn="r" rtl="0">
              <a:buNone/>
              <a:defRPr sz="1100" b="1">
                <a:solidFill>
                  <a:srgbClr val="5811E7"/>
                </a:solidFill>
                <a:latin typeface="Poppins"/>
                <a:ea typeface="Poppins"/>
                <a:cs typeface="Poppins"/>
                <a:sym typeface="Poppins"/>
              </a:defRPr>
            </a:lvl8pPr>
            <a:lvl9pPr lvl="8" algn="r" rtl="0">
              <a:buNone/>
              <a:defRPr sz="1100" b="1">
                <a:solidFill>
                  <a:srgbClr val="5811E7"/>
                </a:solidFill>
                <a:latin typeface="Poppins"/>
                <a:ea typeface="Poppins"/>
                <a:cs typeface="Poppins"/>
                <a:sym typeface="Poppins"/>
              </a:defRPr>
            </a:lvl9pPr>
          </a:lstStyle>
          <a:p>
            <a:pPr marL="0" lvl="0" indent="0" algn="r" rtl="0">
              <a:spcBef>
                <a:spcPts val="0"/>
              </a:spcBef>
              <a:spcAft>
                <a:spcPts val="0"/>
              </a:spcAft>
              <a:buNone/>
            </a:pPr>
            <a:r>
              <a:rPr lang="fr"/>
              <a:t>.</a:t>
            </a:r>
            <a:fld id="{00000000-1234-1234-1234-123412341234}" type="slidenum">
              <a:rPr lang="fr" sz="1600">
                <a:solidFill>
                  <a:srgbClr val="17BF87"/>
                </a:solidFill>
              </a:rPr>
              <a:t>‹N°›</a:t>
            </a:fld>
            <a:endParaRPr sz="1600">
              <a:solidFill>
                <a:srgbClr val="17BF87"/>
              </a:solidFill>
            </a:endParaRPr>
          </a:p>
        </p:txBody>
      </p:sp>
      <p:sp>
        <p:nvSpPr>
          <p:cNvPr id="2288" name="Google Shape;2288;p396"/>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811E7"/>
              </a:buClr>
              <a:buSzPts val="2200"/>
              <a:buFont typeface="Poppins"/>
              <a:buNone/>
              <a:defRPr sz="2200" b="1">
                <a:solidFill>
                  <a:srgbClr val="5811E7"/>
                </a:solidFill>
                <a:latin typeface="Poppins"/>
                <a:ea typeface="Poppins"/>
                <a:cs typeface="Poppins"/>
                <a:sym typeface="Poppi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0.png"/><Relationship Id="rId11" Type="http://schemas.openxmlformats.org/officeDocument/2006/relationships/image" Target="../media/image65.jpg"/><Relationship Id="rId5" Type="http://schemas.openxmlformats.org/officeDocument/2006/relationships/image" Target="../media/image59.jp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jpg"/><Relationship Id="rId26" Type="http://schemas.openxmlformats.org/officeDocument/2006/relationships/image" Target="../media/image89.png"/><Relationship Id="rId39" Type="http://schemas.openxmlformats.org/officeDocument/2006/relationships/image" Target="../media/image102.png"/><Relationship Id="rId21" Type="http://schemas.openxmlformats.org/officeDocument/2006/relationships/image" Target="../media/image84.jpg"/><Relationship Id="rId34" Type="http://schemas.openxmlformats.org/officeDocument/2006/relationships/image" Target="../media/image97.jpg"/><Relationship Id="rId42" Type="http://schemas.openxmlformats.org/officeDocument/2006/relationships/image" Target="../media/image105.png"/><Relationship Id="rId7" Type="http://schemas.openxmlformats.org/officeDocument/2006/relationships/image" Target="../media/image70.png"/><Relationship Id="rId2" Type="http://schemas.openxmlformats.org/officeDocument/2006/relationships/notesSlide" Target="../notesSlides/notesSlide11.xml"/><Relationship Id="rId16" Type="http://schemas.openxmlformats.org/officeDocument/2006/relationships/image" Target="../media/image79.png"/><Relationship Id="rId20" Type="http://schemas.openxmlformats.org/officeDocument/2006/relationships/image" Target="../media/image83.jpg"/><Relationship Id="rId29" Type="http://schemas.openxmlformats.org/officeDocument/2006/relationships/image" Target="../media/image92.jpg"/><Relationship Id="rId41" Type="http://schemas.openxmlformats.org/officeDocument/2006/relationships/image" Target="../media/image104.png"/><Relationship Id="rId1" Type="http://schemas.openxmlformats.org/officeDocument/2006/relationships/slideLayout" Target="../slideLayouts/slideLayout15.xml"/><Relationship Id="rId6" Type="http://schemas.openxmlformats.org/officeDocument/2006/relationships/image" Target="../media/image69.png"/><Relationship Id="rId11" Type="http://schemas.openxmlformats.org/officeDocument/2006/relationships/image" Target="../media/image74.jpg"/><Relationship Id="rId24" Type="http://schemas.openxmlformats.org/officeDocument/2006/relationships/image" Target="../media/image87.png"/><Relationship Id="rId32" Type="http://schemas.openxmlformats.org/officeDocument/2006/relationships/image" Target="../media/image95.jpg"/><Relationship Id="rId37" Type="http://schemas.openxmlformats.org/officeDocument/2006/relationships/image" Target="../media/image100.png"/><Relationship Id="rId40" Type="http://schemas.openxmlformats.org/officeDocument/2006/relationships/image" Target="../media/image103.jp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36" Type="http://schemas.openxmlformats.org/officeDocument/2006/relationships/image" Target="../media/image99.png"/><Relationship Id="rId10" Type="http://schemas.openxmlformats.org/officeDocument/2006/relationships/image" Target="../media/image73.jpg"/><Relationship Id="rId19" Type="http://schemas.openxmlformats.org/officeDocument/2006/relationships/image" Target="../media/image82.jpg"/><Relationship Id="rId31" Type="http://schemas.openxmlformats.org/officeDocument/2006/relationships/image" Target="../media/image94.png"/><Relationship Id="rId44" Type="http://schemas.openxmlformats.org/officeDocument/2006/relationships/image" Target="../media/image107.png"/><Relationship Id="rId4" Type="http://schemas.openxmlformats.org/officeDocument/2006/relationships/image" Target="../media/image67.jpg"/><Relationship Id="rId9" Type="http://schemas.openxmlformats.org/officeDocument/2006/relationships/image" Target="../media/image72.jp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 Id="rId30" Type="http://schemas.openxmlformats.org/officeDocument/2006/relationships/image" Target="../media/image93.jpg"/><Relationship Id="rId35" Type="http://schemas.openxmlformats.org/officeDocument/2006/relationships/image" Target="../media/image98.png"/><Relationship Id="rId43" Type="http://schemas.openxmlformats.org/officeDocument/2006/relationships/image" Target="../media/image106.png"/><Relationship Id="rId8" Type="http://schemas.openxmlformats.org/officeDocument/2006/relationships/image" Target="../media/image71.jpg"/><Relationship Id="rId3" Type="http://schemas.openxmlformats.org/officeDocument/2006/relationships/image" Target="../media/image66.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33" Type="http://schemas.openxmlformats.org/officeDocument/2006/relationships/image" Target="../media/image96.png"/><Relationship Id="rId38" Type="http://schemas.openxmlformats.org/officeDocument/2006/relationships/image" Target="../media/image101.png"/></Relationships>
</file>

<file path=ppt/slides/_rels/slide1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jp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7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3.png"/><Relationship Id="rId7" Type="http://schemas.openxmlformats.org/officeDocument/2006/relationships/image" Target="../media/image116.png"/><Relationship Id="rId12" Type="http://schemas.openxmlformats.org/officeDocument/2006/relationships/image" Target="../media/image118.jpg"/><Relationship Id="rId2" Type="http://schemas.openxmlformats.org/officeDocument/2006/relationships/notesSlide" Target="../notesSlides/notesSlide14.xml"/><Relationship Id="rId1" Type="http://schemas.openxmlformats.org/officeDocument/2006/relationships/slideLayout" Target="../slideLayouts/slideLayout233.xml"/><Relationship Id="rId6" Type="http://schemas.openxmlformats.org/officeDocument/2006/relationships/image" Target="../media/image115.png"/><Relationship Id="rId11" Type="http://schemas.openxmlformats.org/officeDocument/2006/relationships/hyperlink" Target="http://www.youtube.com/watch?v=ab1wdBbXmWU" TargetMode="External"/><Relationship Id="rId5" Type="http://schemas.openxmlformats.org/officeDocument/2006/relationships/image" Target="../media/image114.png"/><Relationship Id="rId10" Type="http://schemas.openxmlformats.org/officeDocument/2006/relationships/image" Target="../media/image117.png"/><Relationship Id="rId4" Type="http://schemas.openxmlformats.org/officeDocument/2006/relationships/image" Target="../media/image39.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3" Type="http://schemas.openxmlformats.org/officeDocument/2006/relationships/hyperlink" Target="https://www.bfmtv.com/lyon/replay-emissions/bonjour-lyon/lyon-boom-du-covoiturage-avec-la-hausse-du-prix-du-carburant_VN-202110140070.html" TargetMode="External"/><Relationship Id="rId2" Type="http://schemas.openxmlformats.org/officeDocument/2006/relationships/notesSlide" Target="../notesSlides/notesSlide18.xml"/><Relationship Id="rId1" Type="http://schemas.openxmlformats.org/officeDocument/2006/relationships/slideLayout" Target="../slideLayouts/slideLayout111.xml"/><Relationship Id="rId4" Type="http://schemas.openxmlformats.org/officeDocument/2006/relationships/image" Target="../media/image125.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304.xml"/><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53.xml"/><Relationship Id="rId4" Type="http://schemas.openxmlformats.org/officeDocument/2006/relationships/image" Target="../media/image130.png"/></Relationships>
</file>

<file path=ppt/slides/_rels/slide2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111.xml"/><Relationship Id="rId6" Type="http://schemas.openxmlformats.org/officeDocument/2006/relationships/image" Target="../media/image133.jpg"/><Relationship Id="rId5" Type="http://schemas.openxmlformats.org/officeDocument/2006/relationships/hyperlink" Target="http://www.youtube.com/watch?v=azi4LMfOpmc" TargetMode="External"/><Relationship Id="rId4" Type="http://schemas.openxmlformats.org/officeDocument/2006/relationships/image" Target="../media/image132.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jpg"/></Relationships>
</file>

<file path=ppt/slides/_rels/slide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xml"/><Relationship Id="rId1" Type="http://schemas.openxmlformats.org/officeDocument/2006/relationships/slideLayout" Target="../slideLayouts/slideLayout11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1.png"/></Relationships>
</file>

<file path=ppt/slides/_rels/slide2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notesSlide" Target="../notesSlides/notesSlide25.xml"/><Relationship Id="rId1" Type="http://schemas.openxmlformats.org/officeDocument/2006/relationships/slideLayout" Target="../slideLayouts/slideLayout166.xml"/><Relationship Id="rId6" Type="http://schemas.openxmlformats.org/officeDocument/2006/relationships/image" Target="../media/image142.jpg"/><Relationship Id="rId5" Type="http://schemas.openxmlformats.org/officeDocument/2006/relationships/image" Target="../media/image4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6.xml"/><Relationship Id="rId1" Type="http://schemas.openxmlformats.org/officeDocument/2006/relationships/slideLayout" Target="../slideLayouts/slideLayout110.xml"/><Relationship Id="rId4" Type="http://schemas.openxmlformats.org/officeDocument/2006/relationships/image" Target="../media/image145.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0.xml"/><Relationship Id="rId1" Type="http://schemas.openxmlformats.org/officeDocument/2006/relationships/slideLayout" Target="../slideLayouts/slideLayout30.xml"/><Relationship Id="rId5" Type="http://schemas.openxmlformats.org/officeDocument/2006/relationships/image" Target="../media/image168.png"/><Relationship Id="rId4" Type="http://schemas.openxmlformats.org/officeDocument/2006/relationships/image" Target="../media/image167.png"/></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91.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1.xml"/></Relationships>
</file>

<file path=ppt/slides/_rels/slide5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52.xml"/><Relationship Id="rId1" Type="http://schemas.openxmlformats.org/officeDocument/2006/relationships/slideLayout" Target="../slideLayouts/slideLayout391.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91.xml"/></Relationships>
</file>

<file path=ppt/slides/_rels/slide5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4.xml"/><Relationship Id="rId1" Type="http://schemas.openxmlformats.org/officeDocument/2006/relationships/slideLayout" Target="../slideLayouts/slideLayout106.xml"/><Relationship Id="rId5" Type="http://schemas.openxmlformats.org/officeDocument/2006/relationships/image" Target="../media/image185.png"/><Relationship Id="rId4" Type="http://schemas.openxmlformats.org/officeDocument/2006/relationships/image" Target="../media/image184.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86.png"/><Relationship Id="rId7"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11.xml"/><Relationship Id="rId6" Type="http://schemas.openxmlformats.org/officeDocument/2006/relationships/image" Target="../media/image116.png"/><Relationship Id="rId5" Type="http://schemas.openxmlformats.org/officeDocument/2006/relationships/image" Target="../media/image131.png"/><Relationship Id="rId4" Type="http://schemas.openxmlformats.org/officeDocument/2006/relationships/image" Target="../media/image187.png"/></Relationships>
</file>

<file path=ppt/slides/_rels/slide5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7.xml"/><Relationship Id="rId1" Type="http://schemas.openxmlformats.org/officeDocument/2006/relationships/slideLayout" Target="../slideLayouts/slideLayout11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59.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58.xml"/><Relationship Id="rId1" Type="http://schemas.openxmlformats.org/officeDocument/2006/relationships/slideLayout" Target="../slideLayouts/slideLayout111.xml"/><Relationship Id="rId4" Type="http://schemas.openxmlformats.org/officeDocument/2006/relationships/image" Target="../media/image192.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hyperlink" Target="https://youtu.be/1GpddZV2y8Q" TargetMode="External"/><Relationship Id="rId5" Type="http://schemas.openxmlformats.org/officeDocument/2006/relationships/image" Target="../media/image34.jpg"/><Relationship Id="rId4" Type="http://schemas.openxmlformats.org/officeDocument/2006/relationships/hyperlink" Target="http://www.youtube.com/watch?v=1GpddZV2y8Q"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9.xml"/><Relationship Id="rId1" Type="http://schemas.openxmlformats.org/officeDocument/2006/relationships/slideLayout" Target="../slideLayouts/slideLayout110.xml"/><Relationship Id="rId4" Type="http://schemas.openxmlformats.org/officeDocument/2006/relationships/image" Target="../media/image145.png"/></Relationships>
</file>

<file path=ppt/slides/_rels/slide6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60.xml"/><Relationship Id="rId1" Type="http://schemas.openxmlformats.org/officeDocument/2006/relationships/slideLayout" Target="../slideLayouts/slideLayout111.xml"/><Relationship Id="rId6" Type="http://schemas.openxmlformats.org/officeDocument/2006/relationships/image" Target="../media/image196.png"/><Relationship Id="rId11" Type="http://schemas.openxmlformats.org/officeDocument/2006/relationships/image" Target="../media/image145.png"/><Relationship Id="rId5" Type="http://schemas.openxmlformats.org/officeDocument/2006/relationships/image" Target="../media/image195.png"/><Relationship Id="rId10" Type="http://schemas.openxmlformats.org/officeDocument/2006/relationships/image" Target="../media/image200.jpg"/><Relationship Id="rId4" Type="http://schemas.openxmlformats.org/officeDocument/2006/relationships/image" Target="../media/image194.png"/><Relationship Id="rId9" Type="http://schemas.openxmlformats.org/officeDocument/2006/relationships/image" Target="../media/image199.jpg"/></Relationships>
</file>

<file path=ppt/slides/_rels/slide62.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31.png"/><Relationship Id="rId7" Type="http://schemas.openxmlformats.org/officeDocument/2006/relationships/image" Target="../media/image202.jpg"/><Relationship Id="rId2" Type="http://schemas.openxmlformats.org/officeDocument/2006/relationships/notesSlide" Target="../notesSlides/notesSlide61.xml"/><Relationship Id="rId1" Type="http://schemas.openxmlformats.org/officeDocument/2006/relationships/slideLayout" Target="../slideLayouts/slideLayout111.xml"/><Relationship Id="rId6" Type="http://schemas.openxmlformats.org/officeDocument/2006/relationships/image" Target="../media/image201.png"/><Relationship Id="rId5" Type="http://schemas.openxmlformats.org/officeDocument/2006/relationships/image" Target="../media/image111.png"/><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3.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53.xml"/><Relationship Id="rId4" Type="http://schemas.openxmlformats.org/officeDocument/2006/relationships/image" Target="../media/image204.png"/></Relationships>
</file>

<file path=ppt/slides/_rels/slide6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66.xml"/><Relationship Id="rId1" Type="http://schemas.openxmlformats.org/officeDocument/2006/relationships/slideLayout" Target="../slideLayouts/slideLayout53.xml"/><Relationship Id="rId4" Type="http://schemas.openxmlformats.org/officeDocument/2006/relationships/image" Target="../media/image207.png"/></Relationships>
</file>

<file path=ppt/slides/_rels/slide6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7.xml"/><Relationship Id="rId1" Type="http://schemas.openxmlformats.org/officeDocument/2006/relationships/slideLayout" Target="../slideLayouts/slideLayout129.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8.xml"/><Relationship Id="rId1" Type="http://schemas.openxmlformats.org/officeDocument/2006/relationships/slideLayout" Target="../slideLayouts/slideLayout57.xml"/><Relationship Id="rId5" Type="http://schemas.openxmlformats.org/officeDocument/2006/relationships/image" Target="../media/image212.png"/><Relationship Id="rId4" Type="http://schemas.openxmlformats.org/officeDocument/2006/relationships/image" Target="../media/image21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7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69.xml"/><Relationship Id="rId1" Type="http://schemas.openxmlformats.org/officeDocument/2006/relationships/slideLayout" Target="../slideLayouts/slideLayout53.xml"/><Relationship Id="rId5" Type="http://schemas.openxmlformats.org/officeDocument/2006/relationships/hyperlink" Target="https://www.lemonde.fr/idees/article/2023/11/02/il-est-temps-de-construire-un-reseau-de-transport-novateur-durable-et-accessible-a-tous_6197829_3232.html" TargetMode="External"/><Relationship Id="rId4" Type="http://schemas.openxmlformats.org/officeDocument/2006/relationships/image" Target="../media/image214.png"/></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4.png"/><Relationship Id="rId3" Type="http://schemas.openxmlformats.org/officeDocument/2006/relationships/image" Target="../media/image15.jp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8.jpg"/><Relationship Id="rId11" Type="http://schemas.openxmlformats.org/officeDocument/2006/relationships/image" Target="../media/image39.pn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png"/><Relationship Id="rId9" Type="http://schemas.openxmlformats.org/officeDocument/2006/relationships/image" Target="../media/image51.jpg"/></Relationships>
</file>

<file path=ppt/slides/_rels/slide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7"/>
        <p:cNvGrpSpPr/>
        <p:nvPr/>
      </p:nvGrpSpPr>
      <p:grpSpPr>
        <a:xfrm>
          <a:off x="0" y="0"/>
          <a:ext cx="0" cy="0"/>
          <a:chOff x="0" y="0"/>
          <a:chExt cx="0" cy="0"/>
        </a:xfrm>
      </p:grpSpPr>
      <p:pic>
        <p:nvPicPr>
          <p:cNvPr id="2438" name="Google Shape;2438;p428"/>
          <p:cNvPicPr preferRelativeResize="0"/>
          <p:nvPr/>
        </p:nvPicPr>
        <p:blipFill>
          <a:blip r:embed="rId3">
            <a:alphaModFix/>
          </a:blip>
          <a:stretch>
            <a:fillRect/>
          </a:stretch>
        </p:blipFill>
        <p:spPr>
          <a:xfrm>
            <a:off x="2689512" y="1962325"/>
            <a:ext cx="3764977" cy="1218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cxnSp>
        <p:nvCxnSpPr>
          <p:cNvPr id="2560" name="Google Shape;2560;p437"/>
          <p:cNvCxnSpPr/>
          <p:nvPr/>
        </p:nvCxnSpPr>
        <p:spPr>
          <a:xfrm>
            <a:off x="-7925" y="-32657"/>
            <a:ext cx="9151800" cy="0"/>
          </a:xfrm>
          <a:prstGeom prst="straightConnector1">
            <a:avLst/>
          </a:prstGeom>
          <a:noFill/>
          <a:ln w="31750" cap="rnd" cmpd="sng">
            <a:solidFill>
              <a:srgbClr val="FFFFFF"/>
            </a:solidFill>
            <a:prstDash val="solid"/>
            <a:round/>
            <a:headEnd type="none" w="sm" len="sm"/>
            <a:tailEnd type="none" w="sm" len="sm"/>
          </a:ln>
        </p:spPr>
      </p:cxnSp>
      <p:sp>
        <p:nvSpPr>
          <p:cNvPr id="2561" name="Google Shape;2561;p437"/>
          <p:cNvSpPr/>
          <p:nvPr/>
        </p:nvSpPr>
        <p:spPr>
          <a:xfrm>
            <a:off x="-7912" y="-40525"/>
            <a:ext cx="4579800" cy="2612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62" name="Google Shape;2562;p437"/>
          <p:cNvSpPr txBox="1"/>
          <p:nvPr/>
        </p:nvSpPr>
        <p:spPr>
          <a:xfrm>
            <a:off x="634426" y="1190725"/>
            <a:ext cx="3138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fr" sz="2000" b="1">
                <a:solidFill>
                  <a:schemeClr val="lt1"/>
                </a:solidFill>
                <a:latin typeface="Poppins"/>
                <a:ea typeface="Poppins"/>
                <a:cs typeface="Poppins"/>
                <a:sym typeface="Poppins"/>
              </a:rPr>
              <a:t>Opérateur de mobilité</a:t>
            </a:r>
            <a:br>
              <a:rPr lang="fr" sz="2000" b="1">
                <a:solidFill>
                  <a:schemeClr val="lt1"/>
                </a:solidFill>
                <a:latin typeface="Poppins"/>
                <a:ea typeface="Poppins"/>
                <a:cs typeface="Poppins"/>
                <a:sym typeface="Poppins"/>
              </a:rPr>
            </a:br>
            <a:r>
              <a:rPr lang="fr" sz="2000" b="1">
                <a:solidFill>
                  <a:schemeClr val="lt1"/>
                </a:solidFill>
                <a:latin typeface="Poppins"/>
                <a:ea typeface="Poppins"/>
                <a:cs typeface="Poppins"/>
                <a:sym typeface="Poppins"/>
              </a:rPr>
              <a:t>nouvelle génération.</a:t>
            </a:r>
            <a:endParaRPr sz="2000" b="1">
              <a:solidFill>
                <a:schemeClr val="lt1"/>
              </a:solidFill>
              <a:latin typeface="Poppins"/>
              <a:ea typeface="Poppins"/>
              <a:cs typeface="Poppins"/>
              <a:sym typeface="Poppins"/>
            </a:endParaRPr>
          </a:p>
        </p:txBody>
      </p:sp>
      <p:pic>
        <p:nvPicPr>
          <p:cNvPr id="2563" name="Google Shape;2563;p437"/>
          <p:cNvPicPr preferRelativeResize="0"/>
          <p:nvPr/>
        </p:nvPicPr>
        <p:blipFill>
          <a:blip r:embed="rId3">
            <a:alphaModFix/>
          </a:blip>
          <a:stretch>
            <a:fillRect/>
          </a:stretch>
        </p:blipFill>
        <p:spPr>
          <a:xfrm>
            <a:off x="1469544" y="677235"/>
            <a:ext cx="1624875" cy="400325"/>
          </a:xfrm>
          <a:prstGeom prst="rect">
            <a:avLst/>
          </a:prstGeom>
          <a:noFill/>
          <a:ln>
            <a:noFill/>
          </a:ln>
        </p:spPr>
      </p:pic>
      <p:sp>
        <p:nvSpPr>
          <p:cNvPr id="2564" name="Google Shape;2564;p437"/>
          <p:cNvSpPr/>
          <p:nvPr/>
        </p:nvSpPr>
        <p:spPr>
          <a:xfrm>
            <a:off x="4571875" y="0"/>
            <a:ext cx="4579800" cy="25719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65" name="Google Shape;2565;p437"/>
          <p:cNvSpPr/>
          <p:nvPr/>
        </p:nvSpPr>
        <p:spPr>
          <a:xfrm>
            <a:off x="6065925" y="2571750"/>
            <a:ext cx="3085500" cy="2015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66" name="Google Shape;2566;p437"/>
          <p:cNvSpPr/>
          <p:nvPr/>
        </p:nvSpPr>
        <p:spPr>
          <a:xfrm>
            <a:off x="2980425" y="2571750"/>
            <a:ext cx="3085500" cy="20154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67" name="Google Shape;2567;p437"/>
          <p:cNvSpPr/>
          <p:nvPr/>
        </p:nvSpPr>
        <p:spPr>
          <a:xfrm>
            <a:off x="-7925" y="2571750"/>
            <a:ext cx="2988300" cy="20154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2568" name="Google Shape;2568;p437"/>
          <p:cNvPicPr preferRelativeResize="0"/>
          <p:nvPr/>
        </p:nvPicPr>
        <p:blipFill rotWithShape="1">
          <a:blip r:embed="rId4">
            <a:alphaModFix/>
          </a:blip>
          <a:srcRect/>
          <a:stretch/>
        </p:blipFill>
        <p:spPr>
          <a:xfrm>
            <a:off x="525395" y="4676321"/>
            <a:ext cx="282390" cy="330600"/>
          </a:xfrm>
          <a:prstGeom prst="rect">
            <a:avLst/>
          </a:prstGeom>
          <a:noFill/>
          <a:ln>
            <a:noFill/>
          </a:ln>
        </p:spPr>
      </p:pic>
      <p:pic>
        <p:nvPicPr>
          <p:cNvPr id="2569" name="Google Shape;2569;p437"/>
          <p:cNvPicPr preferRelativeResize="0"/>
          <p:nvPr/>
        </p:nvPicPr>
        <p:blipFill rotWithShape="1">
          <a:blip r:embed="rId5">
            <a:alphaModFix/>
          </a:blip>
          <a:srcRect/>
          <a:stretch/>
        </p:blipFill>
        <p:spPr>
          <a:xfrm>
            <a:off x="5883181" y="4698244"/>
            <a:ext cx="974224" cy="309724"/>
          </a:xfrm>
          <a:prstGeom prst="rect">
            <a:avLst/>
          </a:prstGeom>
          <a:noFill/>
          <a:ln>
            <a:noFill/>
          </a:ln>
        </p:spPr>
      </p:pic>
      <p:pic>
        <p:nvPicPr>
          <p:cNvPr id="2570" name="Google Shape;2570;p437"/>
          <p:cNvPicPr preferRelativeResize="0"/>
          <p:nvPr/>
        </p:nvPicPr>
        <p:blipFill rotWithShape="1">
          <a:blip r:embed="rId6">
            <a:alphaModFix/>
          </a:blip>
          <a:srcRect/>
          <a:stretch/>
        </p:blipFill>
        <p:spPr>
          <a:xfrm>
            <a:off x="8304539" y="4660386"/>
            <a:ext cx="395476" cy="377979"/>
          </a:xfrm>
          <a:prstGeom prst="rect">
            <a:avLst/>
          </a:prstGeom>
          <a:noFill/>
          <a:ln>
            <a:noFill/>
          </a:ln>
        </p:spPr>
      </p:pic>
      <p:pic>
        <p:nvPicPr>
          <p:cNvPr id="2571" name="Google Shape;2571;p437"/>
          <p:cNvPicPr preferRelativeResize="0"/>
          <p:nvPr/>
        </p:nvPicPr>
        <p:blipFill>
          <a:blip r:embed="rId7">
            <a:alphaModFix/>
          </a:blip>
          <a:stretch>
            <a:fillRect/>
          </a:stretch>
        </p:blipFill>
        <p:spPr>
          <a:xfrm>
            <a:off x="1442151" y="4706501"/>
            <a:ext cx="1071562" cy="285750"/>
          </a:xfrm>
          <a:prstGeom prst="rect">
            <a:avLst/>
          </a:prstGeom>
          <a:noFill/>
          <a:ln>
            <a:noFill/>
          </a:ln>
        </p:spPr>
      </p:pic>
      <p:pic>
        <p:nvPicPr>
          <p:cNvPr id="2572" name="Google Shape;2572;p437"/>
          <p:cNvPicPr preferRelativeResize="0"/>
          <p:nvPr/>
        </p:nvPicPr>
        <p:blipFill>
          <a:blip r:embed="rId8">
            <a:alphaModFix/>
          </a:blip>
          <a:stretch>
            <a:fillRect/>
          </a:stretch>
        </p:blipFill>
        <p:spPr>
          <a:xfrm>
            <a:off x="4024815" y="4708030"/>
            <a:ext cx="974212" cy="282686"/>
          </a:xfrm>
          <a:prstGeom prst="rect">
            <a:avLst/>
          </a:prstGeom>
          <a:noFill/>
          <a:ln>
            <a:noFill/>
          </a:ln>
        </p:spPr>
      </p:pic>
      <p:pic>
        <p:nvPicPr>
          <p:cNvPr id="2573" name="Google Shape;2573;p437"/>
          <p:cNvPicPr preferRelativeResize="0"/>
          <p:nvPr/>
        </p:nvPicPr>
        <p:blipFill>
          <a:blip r:embed="rId9">
            <a:alphaModFix/>
          </a:blip>
          <a:stretch>
            <a:fillRect/>
          </a:stretch>
        </p:blipFill>
        <p:spPr>
          <a:xfrm>
            <a:off x="3043318" y="4623434"/>
            <a:ext cx="451900" cy="451900"/>
          </a:xfrm>
          <a:prstGeom prst="rect">
            <a:avLst/>
          </a:prstGeom>
          <a:noFill/>
          <a:ln>
            <a:noFill/>
          </a:ln>
        </p:spPr>
      </p:pic>
      <p:pic>
        <p:nvPicPr>
          <p:cNvPr id="2574" name="Google Shape;2574;p437"/>
          <p:cNvPicPr preferRelativeResize="0"/>
          <p:nvPr/>
        </p:nvPicPr>
        <p:blipFill>
          <a:blip r:embed="rId10">
            <a:alphaModFix/>
          </a:blip>
          <a:stretch>
            <a:fillRect/>
          </a:stretch>
        </p:blipFill>
        <p:spPr>
          <a:xfrm>
            <a:off x="7234781" y="4655324"/>
            <a:ext cx="395475" cy="388102"/>
          </a:xfrm>
          <a:prstGeom prst="rect">
            <a:avLst/>
          </a:prstGeom>
          <a:noFill/>
          <a:ln>
            <a:noFill/>
          </a:ln>
        </p:spPr>
      </p:pic>
      <p:cxnSp>
        <p:nvCxnSpPr>
          <p:cNvPr id="2575" name="Google Shape;2575;p437"/>
          <p:cNvCxnSpPr/>
          <p:nvPr/>
        </p:nvCxnSpPr>
        <p:spPr>
          <a:xfrm>
            <a:off x="5441106" y="4666872"/>
            <a:ext cx="0" cy="330600"/>
          </a:xfrm>
          <a:prstGeom prst="straightConnector1">
            <a:avLst/>
          </a:prstGeom>
          <a:noFill/>
          <a:ln w="19050" cap="flat" cmpd="sng">
            <a:solidFill>
              <a:schemeClr val="dk2"/>
            </a:solidFill>
            <a:prstDash val="solid"/>
            <a:round/>
            <a:headEnd type="none" w="med" len="med"/>
            <a:tailEnd type="none" w="med" len="med"/>
          </a:ln>
        </p:spPr>
      </p:cxnSp>
      <p:sp>
        <p:nvSpPr>
          <p:cNvPr id="2576" name="Google Shape;2576;p437"/>
          <p:cNvSpPr txBox="1"/>
          <p:nvPr/>
        </p:nvSpPr>
        <p:spPr>
          <a:xfrm>
            <a:off x="82826" y="3079771"/>
            <a:ext cx="2857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2"/>
                </a:solidFill>
                <a:latin typeface="Montserrat SemiBold"/>
                <a:ea typeface="Montserrat SemiBold"/>
                <a:cs typeface="Montserrat SemiBold"/>
                <a:sym typeface="Montserrat SemiBold"/>
              </a:rPr>
              <a:t>basés à Paris, Lyon, Nantes, Strasbourg, Grenoble </a:t>
            </a:r>
            <a:endParaRPr sz="1200">
              <a:solidFill>
                <a:schemeClr val="dk2"/>
              </a:solidFill>
              <a:latin typeface="Montserrat SemiBold"/>
              <a:ea typeface="Montserrat SemiBold"/>
              <a:cs typeface="Montserrat SemiBold"/>
              <a:sym typeface="Montserrat SemiBold"/>
            </a:endParaRPr>
          </a:p>
        </p:txBody>
      </p:sp>
      <p:sp>
        <p:nvSpPr>
          <p:cNvPr id="2577" name="Google Shape;2577;p437"/>
          <p:cNvSpPr txBox="1"/>
          <p:nvPr/>
        </p:nvSpPr>
        <p:spPr>
          <a:xfrm>
            <a:off x="69051" y="2749876"/>
            <a:ext cx="30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dk2"/>
                </a:solidFill>
                <a:latin typeface="Poppins ExtraBold"/>
                <a:ea typeface="Poppins ExtraBold"/>
                <a:cs typeface="Poppins ExtraBold"/>
                <a:sym typeface="Poppins ExtraBold"/>
              </a:rPr>
              <a:t>100 Ecoviens </a:t>
            </a:r>
            <a:endParaRPr sz="2000">
              <a:solidFill>
                <a:schemeClr val="dk2"/>
              </a:solidFill>
              <a:latin typeface="Poppins ExtraBold"/>
              <a:ea typeface="Poppins ExtraBold"/>
              <a:cs typeface="Poppins ExtraBold"/>
              <a:sym typeface="Poppins ExtraBold"/>
            </a:endParaRPr>
          </a:p>
        </p:txBody>
      </p:sp>
      <p:sp>
        <p:nvSpPr>
          <p:cNvPr id="2578" name="Google Shape;2578;p437"/>
          <p:cNvSpPr txBox="1"/>
          <p:nvPr/>
        </p:nvSpPr>
        <p:spPr>
          <a:xfrm>
            <a:off x="6065925" y="2944546"/>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dk2"/>
                </a:solidFill>
                <a:latin typeface="Poppins ExtraBold"/>
                <a:ea typeface="Poppins ExtraBold"/>
                <a:cs typeface="Poppins ExtraBold"/>
                <a:sym typeface="Poppins ExtraBold"/>
              </a:rPr>
              <a:t>Investisseurs</a:t>
            </a:r>
            <a:br>
              <a:rPr lang="fr" sz="2000">
                <a:solidFill>
                  <a:schemeClr val="dk2"/>
                </a:solidFill>
                <a:latin typeface="Poppins ExtraBold"/>
                <a:ea typeface="Poppins ExtraBold"/>
                <a:cs typeface="Poppins ExtraBold"/>
                <a:sym typeface="Poppins ExtraBold"/>
              </a:rPr>
            </a:br>
            <a:r>
              <a:rPr lang="fr" sz="1200">
                <a:solidFill>
                  <a:schemeClr val="dk2"/>
                </a:solidFill>
                <a:latin typeface="Poppins SemiBold"/>
                <a:ea typeface="Poppins SemiBold"/>
                <a:cs typeface="Poppins SemiBold"/>
                <a:sym typeface="Poppins SemiBold"/>
              </a:rPr>
              <a:t>de long terme</a:t>
            </a:r>
            <a:endParaRPr sz="1200">
              <a:solidFill>
                <a:schemeClr val="dk2"/>
              </a:solidFill>
              <a:latin typeface="Poppins ExtraBold"/>
              <a:ea typeface="Poppins ExtraBold"/>
              <a:cs typeface="Poppins ExtraBold"/>
              <a:sym typeface="Poppins ExtraBold"/>
            </a:endParaRPr>
          </a:p>
        </p:txBody>
      </p:sp>
      <p:sp>
        <p:nvSpPr>
          <p:cNvPr id="2579" name="Google Shape;2579;p437"/>
          <p:cNvSpPr txBox="1"/>
          <p:nvPr/>
        </p:nvSpPr>
        <p:spPr>
          <a:xfrm>
            <a:off x="6188850" y="3637088"/>
            <a:ext cx="2857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2"/>
                </a:solidFill>
                <a:latin typeface="Montserrat SemiBold"/>
                <a:ea typeface="Montserrat SemiBold"/>
                <a:cs typeface="Montserrat SemiBold"/>
                <a:sym typeface="Montserrat SemiBold"/>
              </a:rPr>
              <a:t>Levée de fonds</a:t>
            </a:r>
            <a:br>
              <a:rPr lang="fr" sz="1200">
                <a:solidFill>
                  <a:schemeClr val="dk2"/>
                </a:solidFill>
                <a:latin typeface="Montserrat SemiBold"/>
                <a:ea typeface="Montserrat SemiBold"/>
                <a:cs typeface="Montserrat SemiBold"/>
                <a:sym typeface="Montserrat SemiBold"/>
              </a:rPr>
            </a:br>
            <a:r>
              <a:rPr lang="fr" sz="1200">
                <a:solidFill>
                  <a:schemeClr val="dk2"/>
                </a:solidFill>
                <a:latin typeface="Montserrat SemiBold"/>
                <a:ea typeface="Montserrat SemiBold"/>
                <a:cs typeface="Montserrat SemiBold"/>
                <a:sym typeface="Montserrat SemiBold"/>
              </a:rPr>
              <a:t>de 12M€ en mai 2023</a:t>
            </a:r>
            <a:endParaRPr sz="1200">
              <a:solidFill>
                <a:schemeClr val="dk2"/>
              </a:solidFill>
              <a:latin typeface="Montserrat SemiBold"/>
              <a:ea typeface="Montserrat SemiBold"/>
              <a:cs typeface="Montserrat SemiBold"/>
              <a:sym typeface="Montserrat SemiBold"/>
            </a:endParaRPr>
          </a:p>
        </p:txBody>
      </p:sp>
      <p:sp>
        <p:nvSpPr>
          <p:cNvPr id="2580" name="Google Shape;2580;p437"/>
          <p:cNvSpPr txBox="1"/>
          <p:nvPr/>
        </p:nvSpPr>
        <p:spPr>
          <a:xfrm>
            <a:off x="3029000" y="2983288"/>
            <a:ext cx="2988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lt1"/>
                </a:solidFill>
                <a:latin typeface="Poppins ExtraBold"/>
                <a:ea typeface="Poppins ExtraBold"/>
                <a:cs typeface="Poppins ExtraBold"/>
                <a:sym typeface="Poppins ExtraBold"/>
              </a:rPr>
              <a:t>Entreprise à impact</a:t>
            </a:r>
            <a:endParaRPr sz="2000">
              <a:solidFill>
                <a:schemeClr val="lt1"/>
              </a:solidFill>
              <a:latin typeface="Poppins ExtraBold"/>
              <a:ea typeface="Poppins ExtraBold"/>
              <a:cs typeface="Poppins ExtraBold"/>
              <a:sym typeface="Poppins ExtraBold"/>
            </a:endParaRPr>
          </a:p>
        </p:txBody>
      </p:sp>
      <p:sp>
        <p:nvSpPr>
          <p:cNvPr id="2581" name="Google Shape;2581;p437"/>
          <p:cNvSpPr txBox="1"/>
          <p:nvPr/>
        </p:nvSpPr>
        <p:spPr>
          <a:xfrm>
            <a:off x="3075725" y="3475899"/>
            <a:ext cx="2857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lt1"/>
                </a:solidFill>
                <a:latin typeface="Montserrat SemiBold"/>
                <a:ea typeface="Montserrat SemiBold"/>
                <a:cs typeface="Montserrat SemiBold"/>
                <a:sym typeface="Montserrat SemiBold"/>
              </a:rPr>
              <a:t>Entreprise de l’économie</a:t>
            </a:r>
            <a:br>
              <a:rPr lang="fr" sz="1200">
                <a:solidFill>
                  <a:schemeClr val="lt1"/>
                </a:solidFill>
                <a:latin typeface="Montserrat SemiBold"/>
                <a:ea typeface="Montserrat SemiBold"/>
                <a:cs typeface="Montserrat SemiBold"/>
                <a:sym typeface="Montserrat SemiBold"/>
              </a:rPr>
            </a:br>
            <a:r>
              <a:rPr lang="fr" sz="1200">
                <a:solidFill>
                  <a:schemeClr val="lt1"/>
                </a:solidFill>
                <a:latin typeface="Montserrat SemiBold"/>
                <a:ea typeface="Montserrat SemiBold"/>
                <a:cs typeface="Montserrat SemiBold"/>
                <a:sym typeface="Montserrat SemiBold"/>
              </a:rPr>
              <a:t>sociale et solidaire </a:t>
            </a:r>
            <a:endParaRPr sz="1200">
              <a:solidFill>
                <a:schemeClr val="lt1"/>
              </a:solidFill>
              <a:latin typeface="Montserrat SemiBold"/>
              <a:ea typeface="Montserrat SemiBold"/>
              <a:cs typeface="Montserrat SemiBold"/>
              <a:sym typeface="Montserrat SemiBold"/>
            </a:endParaRPr>
          </a:p>
          <a:p>
            <a:pPr marL="0" lvl="0" indent="0" algn="ctr" rtl="0">
              <a:spcBef>
                <a:spcPts val="0"/>
              </a:spcBef>
              <a:spcAft>
                <a:spcPts val="0"/>
              </a:spcAft>
              <a:buNone/>
            </a:pPr>
            <a:r>
              <a:rPr lang="fr" sz="1200">
                <a:solidFill>
                  <a:schemeClr val="lt1"/>
                </a:solidFill>
                <a:latin typeface="Montserrat SemiBold"/>
                <a:ea typeface="Montserrat SemiBold"/>
                <a:cs typeface="Montserrat SemiBold"/>
                <a:sym typeface="Montserrat SemiBold"/>
              </a:rPr>
              <a:t>(agrément ESUS) </a:t>
            </a:r>
            <a:endParaRPr sz="1200">
              <a:solidFill>
                <a:schemeClr val="dk2"/>
              </a:solidFill>
              <a:latin typeface="Montserrat SemiBold"/>
              <a:ea typeface="Montserrat SemiBold"/>
              <a:cs typeface="Montserrat SemiBold"/>
              <a:sym typeface="Montserrat SemiBold"/>
            </a:endParaRPr>
          </a:p>
        </p:txBody>
      </p:sp>
      <p:sp>
        <p:nvSpPr>
          <p:cNvPr id="2582" name="Google Shape;2582;p437"/>
          <p:cNvSpPr txBox="1"/>
          <p:nvPr/>
        </p:nvSpPr>
        <p:spPr>
          <a:xfrm>
            <a:off x="82826" y="3623275"/>
            <a:ext cx="2857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a:solidFill>
                  <a:schemeClr val="dk2"/>
                </a:solidFill>
                <a:latin typeface="Montserrat SemiBold"/>
                <a:ea typeface="Montserrat SemiBold"/>
                <a:cs typeface="Montserrat SemiBold"/>
                <a:sym typeface="Montserrat SemiBold"/>
              </a:rPr>
              <a:t>Bureau d’études,</a:t>
            </a:r>
            <a:br>
              <a:rPr lang="fr" sz="900">
                <a:solidFill>
                  <a:schemeClr val="dk2"/>
                </a:solidFill>
                <a:latin typeface="Montserrat SemiBold"/>
                <a:ea typeface="Montserrat SemiBold"/>
                <a:cs typeface="Montserrat SemiBold"/>
                <a:sym typeface="Montserrat SemiBold"/>
              </a:rPr>
            </a:br>
            <a:r>
              <a:rPr lang="fr" sz="900">
                <a:solidFill>
                  <a:schemeClr val="dk2"/>
                </a:solidFill>
                <a:latin typeface="Montserrat SemiBold"/>
                <a:ea typeface="Montserrat SemiBold"/>
                <a:cs typeface="Montserrat SemiBold"/>
                <a:sym typeface="Montserrat SemiBold"/>
              </a:rPr>
              <a:t>Tech et data, Opérations,</a:t>
            </a:r>
            <a:br>
              <a:rPr lang="fr" sz="900">
                <a:solidFill>
                  <a:schemeClr val="dk2"/>
                </a:solidFill>
                <a:latin typeface="Montserrat SemiBold"/>
                <a:ea typeface="Montserrat SemiBold"/>
                <a:cs typeface="Montserrat SemiBold"/>
                <a:sym typeface="Montserrat SemiBold"/>
              </a:rPr>
            </a:br>
            <a:r>
              <a:rPr lang="fr" sz="900">
                <a:solidFill>
                  <a:schemeClr val="dk2"/>
                </a:solidFill>
                <a:latin typeface="Montserrat SemiBold"/>
                <a:ea typeface="Montserrat SemiBold"/>
                <a:cs typeface="Montserrat SemiBold"/>
                <a:sym typeface="Montserrat SemiBold"/>
              </a:rPr>
              <a:t> Animation de communautés, Assistance usagers, …</a:t>
            </a:r>
            <a:endParaRPr sz="900">
              <a:solidFill>
                <a:schemeClr val="dk2"/>
              </a:solidFill>
              <a:latin typeface="Montserrat SemiBold"/>
              <a:ea typeface="Montserrat SemiBold"/>
              <a:cs typeface="Montserrat SemiBold"/>
              <a:sym typeface="Montserrat SemiBold"/>
            </a:endParaRPr>
          </a:p>
        </p:txBody>
      </p:sp>
      <p:pic>
        <p:nvPicPr>
          <p:cNvPr id="2583" name="Google Shape;2583;p437"/>
          <p:cNvPicPr preferRelativeResize="0"/>
          <p:nvPr/>
        </p:nvPicPr>
        <p:blipFill rotWithShape="1">
          <a:blip r:embed="rId11">
            <a:alphaModFix/>
          </a:blip>
          <a:srcRect l="1840" t="13016" r="11743" b="13024"/>
          <a:stretch/>
        </p:blipFill>
        <p:spPr>
          <a:xfrm>
            <a:off x="4571875" y="-37750"/>
            <a:ext cx="4579799" cy="26123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87"/>
        <p:cNvGrpSpPr/>
        <p:nvPr/>
      </p:nvGrpSpPr>
      <p:grpSpPr>
        <a:xfrm>
          <a:off x="0" y="0"/>
          <a:ext cx="0" cy="0"/>
          <a:chOff x="0" y="0"/>
          <a:chExt cx="0" cy="0"/>
        </a:xfrm>
      </p:grpSpPr>
      <p:sp>
        <p:nvSpPr>
          <p:cNvPr id="2588" name="Google Shape;2588;p438"/>
          <p:cNvSpPr/>
          <p:nvPr/>
        </p:nvSpPr>
        <p:spPr>
          <a:xfrm>
            <a:off x="400500" y="3972725"/>
            <a:ext cx="1815600" cy="1182900"/>
          </a:xfrm>
          <a:prstGeom prst="round2SameRect">
            <a:avLst>
              <a:gd name="adj1" fmla="val 16667"/>
              <a:gd name="adj2"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2589" name="Google Shape;2589;p438"/>
          <p:cNvPicPr preferRelativeResize="0"/>
          <p:nvPr/>
        </p:nvPicPr>
        <p:blipFill>
          <a:blip r:embed="rId3">
            <a:alphaModFix/>
          </a:blip>
          <a:stretch>
            <a:fillRect/>
          </a:stretch>
        </p:blipFill>
        <p:spPr>
          <a:xfrm>
            <a:off x="8482425" y="4707301"/>
            <a:ext cx="398700" cy="367150"/>
          </a:xfrm>
          <a:prstGeom prst="rect">
            <a:avLst/>
          </a:prstGeom>
          <a:noFill/>
          <a:ln>
            <a:noFill/>
          </a:ln>
        </p:spPr>
      </p:pic>
      <p:sp>
        <p:nvSpPr>
          <p:cNvPr id="2590" name="Google Shape;2590;p438"/>
          <p:cNvSpPr txBox="1"/>
          <p:nvPr/>
        </p:nvSpPr>
        <p:spPr>
          <a:xfrm>
            <a:off x="5934558" y="-16311"/>
            <a:ext cx="1533900" cy="573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900" b="1">
                <a:solidFill>
                  <a:schemeClr val="lt1"/>
                </a:solidFill>
                <a:latin typeface="Poppins"/>
                <a:ea typeface="Poppins"/>
                <a:cs typeface="Poppins"/>
                <a:sym typeface="Poppins"/>
              </a:rPr>
              <a:t>Ils nous font</a:t>
            </a:r>
            <a:br>
              <a:rPr lang="fr" sz="900" b="1">
                <a:solidFill>
                  <a:schemeClr val="lt1"/>
                </a:solidFill>
                <a:latin typeface="Poppins"/>
                <a:ea typeface="Poppins"/>
                <a:cs typeface="Poppins"/>
                <a:sym typeface="Poppins"/>
              </a:rPr>
            </a:br>
            <a:r>
              <a:rPr lang="fr" sz="900" b="1">
                <a:solidFill>
                  <a:schemeClr val="lt1"/>
                </a:solidFill>
                <a:latin typeface="Poppins"/>
                <a:ea typeface="Poppins"/>
                <a:cs typeface="Poppins"/>
                <a:sym typeface="Poppins"/>
              </a:rPr>
              <a:t>confiance :</a:t>
            </a:r>
            <a:endParaRPr sz="900" b="1">
              <a:solidFill>
                <a:schemeClr val="lt1"/>
              </a:solidFill>
              <a:latin typeface="Poppins"/>
              <a:ea typeface="Poppins"/>
              <a:cs typeface="Poppins"/>
              <a:sym typeface="Poppins"/>
            </a:endParaRPr>
          </a:p>
        </p:txBody>
      </p:sp>
      <p:sp>
        <p:nvSpPr>
          <p:cNvPr id="2591" name="Google Shape;2591;p438"/>
          <p:cNvSpPr/>
          <p:nvPr/>
        </p:nvSpPr>
        <p:spPr>
          <a:xfrm>
            <a:off x="506075" y="3437450"/>
            <a:ext cx="398700" cy="268500"/>
          </a:xfrm>
          <a:prstGeom prst="rect">
            <a:avLst/>
          </a:prstGeom>
          <a:solidFill>
            <a:schemeClr val="accent6"/>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7BF87"/>
              </a:solidFill>
            </a:endParaRPr>
          </a:p>
        </p:txBody>
      </p:sp>
      <p:sp>
        <p:nvSpPr>
          <p:cNvPr id="2592" name="Google Shape;2592;p438"/>
          <p:cNvSpPr txBox="1"/>
          <p:nvPr/>
        </p:nvSpPr>
        <p:spPr>
          <a:xfrm>
            <a:off x="904775" y="3325400"/>
            <a:ext cx="127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lt1"/>
                </a:solidFill>
                <a:latin typeface="Poppins"/>
                <a:ea typeface="Poppins"/>
                <a:cs typeface="Poppins"/>
                <a:sym typeface="Poppins"/>
              </a:rPr>
              <a:t>Etudes réalisées</a:t>
            </a:r>
            <a:br>
              <a:rPr lang="fr" sz="900">
                <a:solidFill>
                  <a:schemeClr val="lt1"/>
                </a:solidFill>
                <a:latin typeface="Poppins"/>
                <a:ea typeface="Poppins"/>
                <a:cs typeface="Poppins"/>
                <a:sym typeface="Poppins"/>
              </a:rPr>
            </a:br>
            <a:r>
              <a:rPr lang="fr" sz="900">
                <a:solidFill>
                  <a:schemeClr val="lt1"/>
                </a:solidFill>
                <a:latin typeface="Poppins"/>
                <a:ea typeface="Poppins"/>
                <a:cs typeface="Poppins"/>
                <a:sym typeface="Poppins"/>
              </a:rPr>
              <a:t>et en cours</a:t>
            </a:r>
            <a:endParaRPr sz="900">
              <a:solidFill>
                <a:schemeClr val="lt1"/>
              </a:solidFill>
              <a:latin typeface="Poppins"/>
              <a:ea typeface="Poppins"/>
              <a:cs typeface="Poppins"/>
              <a:sym typeface="Poppins"/>
            </a:endParaRPr>
          </a:p>
        </p:txBody>
      </p:sp>
      <p:sp>
        <p:nvSpPr>
          <p:cNvPr id="2593" name="Google Shape;2593;p438"/>
          <p:cNvSpPr/>
          <p:nvPr/>
        </p:nvSpPr>
        <p:spPr>
          <a:xfrm>
            <a:off x="506075" y="2871275"/>
            <a:ext cx="398700" cy="268500"/>
          </a:xfrm>
          <a:prstGeom prst="rect">
            <a:avLst/>
          </a:prstGeom>
          <a:solidFill>
            <a:schemeClr val="dk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38"/>
          <p:cNvSpPr txBox="1"/>
          <p:nvPr/>
        </p:nvSpPr>
        <p:spPr>
          <a:xfrm>
            <a:off x="895775" y="2782888"/>
            <a:ext cx="1878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lt1"/>
                </a:solidFill>
                <a:latin typeface="Poppins"/>
                <a:ea typeface="Poppins"/>
                <a:cs typeface="Poppins"/>
                <a:sym typeface="Poppins"/>
              </a:rPr>
              <a:t>Réseaux déployés /</a:t>
            </a:r>
            <a:br>
              <a:rPr lang="fr" sz="900">
                <a:solidFill>
                  <a:schemeClr val="lt1"/>
                </a:solidFill>
                <a:latin typeface="Poppins"/>
                <a:ea typeface="Poppins"/>
                <a:cs typeface="Poppins"/>
                <a:sym typeface="Poppins"/>
              </a:rPr>
            </a:br>
            <a:r>
              <a:rPr lang="fr" sz="900">
                <a:solidFill>
                  <a:schemeClr val="lt1"/>
                </a:solidFill>
                <a:latin typeface="Poppins"/>
                <a:ea typeface="Poppins"/>
                <a:cs typeface="Poppins"/>
                <a:sym typeface="Poppins"/>
              </a:rPr>
              <a:t>en cours de déploiement</a:t>
            </a:r>
            <a:endParaRPr sz="900">
              <a:solidFill>
                <a:schemeClr val="lt1"/>
              </a:solidFill>
              <a:latin typeface="Poppins"/>
              <a:ea typeface="Poppins"/>
              <a:cs typeface="Poppins"/>
              <a:sym typeface="Poppins"/>
            </a:endParaRPr>
          </a:p>
        </p:txBody>
      </p:sp>
      <p:sp>
        <p:nvSpPr>
          <p:cNvPr id="2595" name="Google Shape;2595;p438"/>
          <p:cNvSpPr/>
          <p:nvPr/>
        </p:nvSpPr>
        <p:spPr>
          <a:xfrm>
            <a:off x="7456900" y="-16300"/>
            <a:ext cx="1722000" cy="5179500"/>
          </a:xfrm>
          <a:prstGeom prst="roundRect">
            <a:avLst>
              <a:gd name="adj" fmla="val 0"/>
            </a:avLst>
          </a:prstGeom>
          <a:solidFill>
            <a:schemeClr val="lt1"/>
          </a:solidFill>
          <a:ln w="28575" cap="flat" cmpd="sng">
            <a:solidFill>
              <a:schemeClr val="lt1"/>
            </a:solidFill>
            <a:prstDash val="solid"/>
            <a:round/>
            <a:headEnd type="none" w="sm" len="sm"/>
            <a:tailEnd type="none" w="sm" len="sm"/>
          </a:ln>
          <a:effectLst>
            <a:outerShdw blurRad="100013" dist="19050" dir="2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38"/>
          <p:cNvSpPr txBox="1"/>
          <p:nvPr/>
        </p:nvSpPr>
        <p:spPr>
          <a:xfrm>
            <a:off x="12690788" y="-135523"/>
            <a:ext cx="3898500" cy="429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u="sng">
                <a:solidFill>
                  <a:schemeClr val="dk1"/>
                </a:solidFill>
              </a:rPr>
              <a:t>Objectifs slide :</a:t>
            </a:r>
            <a:r>
              <a:rPr lang="fr" sz="1200">
                <a:solidFill>
                  <a:schemeClr val="dk1"/>
                </a:solidFill>
              </a:rPr>
              <a:t> </a:t>
            </a:r>
            <a:endParaRPr sz="1200">
              <a:solidFill>
                <a:schemeClr val="dk1"/>
              </a:solidFill>
            </a:endParaRPr>
          </a:p>
          <a:p>
            <a:pPr marL="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fr" sz="1200">
                <a:solidFill>
                  <a:schemeClr val="dk1"/>
                </a:solidFill>
              </a:rPr>
              <a:t>Mettre en avant notre performance commerciale</a:t>
            </a:r>
            <a:endParaRPr sz="1200">
              <a:solidFill>
                <a:schemeClr val="dk1"/>
              </a:solidFill>
            </a:endParaRPr>
          </a:p>
          <a:p>
            <a:pPr marL="457200" lvl="0" indent="-304800" algn="l" rtl="0">
              <a:spcBef>
                <a:spcPts val="0"/>
              </a:spcBef>
              <a:spcAft>
                <a:spcPts val="0"/>
              </a:spcAft>
              <a:buClr>
                <a:schemeClr val="dk1"/>
              </a:buClr>
              <a:buSzPts val="1200"/>
              <a:buChar char="-"/>
            </a:pPr>
            <a:r>
              <a:rPr lang="fr" sz="1200">
                <a:solidFill>
                  <a:schemeClr val="dk1"/>
                </a:solidFill>
              </a:rPr>
              <a:t>Montrer notre solidité, notre légitimité, notre expérience via l’étendue les études réalisées / réseaux actuels </a:t>
            </a:r>
            <a:endParaRPr sz="1200">
              <a:solidFill>
                <a:schemeClr val="dk1"/>
              </a:solidFill>
            </a:endParaRPr>
          </a:p>
          <a:p>
            <a:pPr marL="457200" lvl="0" indent="-304800" algn="l" rtl="0">
              <a:spcBef>
                <a:spcPts val="0"/>
              </a:spcBef>
              <a:spcAft>
                <a:spcPts val="0"/>
              </a:spcAft>
              <a:buClr>
                <a:schemeClr val="dk1"/>
              </a:buClr>
              <a:buSzPts val="1200"/>
              <a:buChar char="-"/>
            </a:pPr>
            <a:r>
              <a:rPr lang="fr" sz="1200">
                <a:solidFill>
                  <a:schemeClr val="dk1"/>
                </a:solidFill>
              </a:rPr>
              <a:t>Mettre en avant notre perf opérationnelle avec qq KPI clés bien choisis (nb d’études, nb de réseaux, KPI d’usages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r" sz="1200">
                <a:solidFill>
                  <a:schemeClr val="dk1"/>
                </a:solidFill>
              </a:rPr>
              <a:t>Durée de collaboration avec par ex. Grenoble / Lyon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r" sz="1200">
                <a:solidFill>
                  <a:schemeClr val="dk1"/>
                </a:solidFill>
              </a:rPr>
              <a:t>Lien vers notre site internet : réseaux et études (ce qui n’est pas le cas aujourd’hui) ⇒ pour discussion avec Marketing pour faire apparaître cette info sur notre site → déjà sur notre site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r" sz="1200">
                <a:solidFill>
                  <a:schemeClr val="dk1"/>
                </a:solidFill>
              </a:rPr>
              <a:t>Cycle de capitalisation prévu sur KPI clé Ecov</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457200" lvl="0" indent="0" algn="l" rtl="0">
              <a:spcBef>
                <a:spcPts val="0"/>
              </a:spcBef>
              <a:spcAft>
                <a:spcPts val="0"/>
              </a:spcAft>
              <a:buNone/>
            </a:pPr>
            <a:endParaRPr sz="1200">
              <a:solidFill>
                <a:srgbClr val="FF0000"/>
              </a:solidFill>
            </a:endParaRPr>
          </a:p>
          <a:p>
            <a:pPr marL="457200" lvl="0" indent="0" algn="l" rtl="0">
              <a:spcBef>
                <a:spcPts val="0"/>
              </a:spcBef>
              <a:spcAft>
                <a:spcPts val="0"/>
              </a:spcAft>
              <a:buNone/>
            </a:pPr>
            <a:endParaRPr sz="1200" i="1">
              <a:solidFill>
                <a:schemeClr val="dk1"/>
              </a:solidFill>
            </a:endParaRPr>
          </a:p>
          <a:p>
            <a:pPr marL="45720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pic>
        <p:nvPicPr>
          <p:cNvPr id="2597" name="Google Shape;2597;p438"/>
          <p:cNvPicPr preferRelativeResize="0"/>
          <p:nvPr/>
        </p:nvPicPr>
        <p:blipFill>
          <a:blip r:embed="rId4">
            <a:alphaModFix/>
          </a:blip>
          <a:stretch>
            <a:fillRect/>
          </a:stretch>
        </p:blipFill>
        <p:spPr>
          <a:xfrm>
            <a:off x="7489950" y="4693975"/>
            <a:ext cx="320700" cy="320700"/>
          </a:xfrm>
          <a:prstGeom prst="rect">
            <a:avLst/>
          </a:prstGeom>
          <a:noFill/>
          <a:ln>
            <a:noFill/>
          </a:ln>
        </p:spPr>
      </p:pic>
      <p:sp>
        <p:nvSpPr>
          <p:cNvPr id="2598" name="Google Shape;2598;p438"/>
          <p:cNvSpPr txBox="1"/>
          <p:nvPr/>
        </p:nvSpPr>
        <p:spPr>
          <a:xfrm>
            <a:off x="7305867" y="4166533"/>
            <a:ext cx="1968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b="1">
                <a:solidFill>
                  <a:schemeClr val="dk1"/>
                </a:solidFill>
                <a:latin typeface="Poppins"/>
                <a:ea typeface="Poppins"/>
                <a:cs typeface="Poppins"/>
                <a:sym typeface="Poppins"/>
              </a:rPr>
              <a:t>Nos partenaires</a:t>
            </a:r>
            <a:br>
              <a:rPr lang="fr" sz="900" b="1">
                <a:solidFill>
                  <a:schemeClr val="dk1"/>
                </a:solidFill>
                <a:latin typeface="Poppins"/>
                <a:ea typeface="Poppins"/>
                <a:cs typeface="Poppins"/>
                <a:sym typeface="Poppins"/>
              </a:rPr>
            </a:br>
            <a:r>
              <a:rPr lang="fr" sz="900" b="1">
                <a:solidFill>
                  <a:schemeClr val="dk1"/>
                </a:solidFill>
                <a:latin typeface="Poppins"/>
                <a:ea typeface="Poppins"/>
                <a:cs typeface="Poppins"/>
                <a:sym typeface="Poppins"/>
              </a:rPr>
              <a:t>de long terme (+5 ans)</a:t>
            </a:r>
            <a:endParaRPr sz="900" b="1">
              <a:solidFill>
                <a:schemeClr val="dk1"/>
              </a:solidFill>
              <a:latin typeface="Poppins"/>
              <a:ea typeface="Poppins"/>
              <a:cs typeface="Poppins"/>
              <a:sym typeface="Poppins"/>
            </a:endParaRPr>
          </a:p>
        </p:txBody>
      </p:sp>
      <p:pic>
        <p:nvPicPr>
          <p:cNvPr id="2599" name="Google Shape;2599;p438"/>
          <p:cNvPicPr preferRelativeResize="0"/>
          <p:nvPr/>
        </p:nvPicPr>
        <p:blipFill>
          <a:blip r:embed="rId5">
            <a:alphaModFix/>
          </a:blip>
          <a:stretch>
            <a:fillRect/>
          </a:stretch>
        </p:blipFill>
        <p:spPr>
          <a:xfrm>
            <a:off x="12210351" y="3405600"/>
            <a:ext cx="8705900" cy="5143501"/>
          </a:xfrm>
          <a:prstGeom prst="rect">
            <a:avLst/>
          </a:prstGeom>
          <a:noFill/>
          <a:ln>
            <a:noFill/>
          </a:ln>
        </p:spPr>
      </p:pic>
      <p:sp>
        <p:nvSpPr>
          <p:cNvPr id="2600" name="Google Shape;2600;p438"/>
          <p:cNvSpPr txBox="1">
            <a:spLocks noGrp="1"/>
          </p:cNvSpPr>
          <p:nvPr>
            <p:ph type="title" idx="4294967295"/>
          </p:nvPr>
        </p:nvSpPr>
        <p:spPr>
          <a:xfrm>
            <a:off x="311700" y="253800"/>
            <a:ext cx="3173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000">
                <a:solidFill>
                  <a:schemeClr val="lt1"/>
                </a:solidFill>
              </a:rPr>
              <a:t>Nos réseaux &amp;</a:t>
            </a:r>
            <a:br>
              <a:rPr lang="fr" sz="2000">
                <a:solidFill>
                  <a:schemeClr val="lt1"/>
                </a:solidFill>
              </a:rPr>
            </a:br>
            <a:r>
              <a:rPr lang="fr" sz="2000">
                <a:solidFill>
                  <a:schemeClr val="lt1"/>
                </a:solidFill>
              </a:rPr>
              <a:t>études de covoiturage</a:t>
            </a:r>
            <a:endParaRPr sz="2000">
              <a:solidFill>
                <a:schemeClr val="lt1"/>
              </a:solidFill>
            </a:endParaRPr>
          </a:p>
        </p:txBody>
      </p:sp>
      <p:sp>
        <p:nvSpPr>
          <p:cNvPr id="2601" name="Google Shape;2601;p438"/>
          <p:cNvSpPr/>
          <p:nvPr/>
        </p:nvSpPr>
        <p:spPr>
          <a:xfrm>
            <a:off x="399875" y="1284675"/>
            <a:ext cx="1379700" cy="57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lt1"/>
                </a:solidFill>
                <a:latin typeface="Poppins ExtraBold"/>
                <a:ea typeface="Poppins ExtraBold"/>
                <a:cs typeface="Poppins ExtraBold"/>
                <a:sym typeface="Poppins ExtraBold"/>
              </a:rPr>
              <a:t>+100 études</a:t>
            </a:r>
            <a:endParaRPr sz="1200">
              <a:solidFill>
                <a:schemeClr val="lt1"/>
              </a:solidFill>
              <a:latin typeface="Poppins ExtraBold"/>
              <a:ea typeface="Poppins ExtraBold"/>
              <a:cs typeface="Poppins ExtraBold"/>
              <a:sym typeface="Poppins ExtraBold"/>
            </a:endParaRPr>
          </a:p>
        </p:txBody>
      </p:sp>
      <p:sp>
        <p:nvSpPr>
          <p:cNvPr id="2602" name="Google Shape;2602;p438"/>
          <p:cNvSpPr/>
          <p:nvPr/>
        </p:nvSpPr>
        <p:spPr>
          <a:xfrm>
            <a:off x="399875" y="1979750"/>
            <a:ext cx="1379700" cy="5739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lt1"/>
                </a:solidFill>
                <a:latin typeface="Poppins ExtraBold"/>
                <a:ea typeface="Poppins ExtraBold"/>
                <a:cs typeface="Poppins ExtraBold"/>
                <a:sym typeface="Poppins ExtraBold"/>
              </a:rPr>
              <a:t>55 lignes déployées</a:t>
            </a:r>
            <a:endParaRPr sz="1200">
              <a:solidFill>
                <a:schemeClr val="lt1"/>
              </a:solidFill>
              <a:latin typeface="Poppins ExtraBold"/>
              <a:ea typeface="Poppins ExtraBold"/>
              <a:cs typeface="Poppins ExtraBold"/>
              <a:sym typeface="Poppins ExtraBold"/>
            </a:endParaRPr>
          </a:p>
        </p:txBody>
      </p:sp>
      <p:pic>
        <p:nvPicPr>
          <p:cNvPr id="2603" name="Google Shape;2603;p438"/>
          <p:cNvPicPr preferRelativeResize="0"/>
          <p:nvPr/>
        </p:nvPicPr>
        <p:blipFill rotWithShape="1">
          <a:blip r:embed="rId6">
            <a:alphaModFix/>
          </a:blip>
          <a:srcRect l="9" r="19"/>
          <a:stretch/>
        </p:blipFill>
        <p:spPr>
          <a:xfrm>
            <a:off x="2308200" y="597825"/>
            <a:ext cx="4442649" cy="4510899"/>
          </a:xfrm>
          <a:prstGeom prst="rect">
            <a:avLst/>
          </a:prstGeom>
          <a:noFill/>
          <a:ln>
            <a:noFill/>
          </a:ln>
          <a:effectLst>
            <a:outerShdw blurRad="257175" dist="57150" dir="6180000" algn="bl" rotWithShape="0">
              <a:srgbClr val="000000">
                <a:alpha val="50000"/>
              </a:srgbClr>
            </a:outerShdw>
          </a:effectLst>
        </p:spPr>
      </p:pic>
      <p:pic>
        <p:nvPicPr>
          <p:cNvPr id="2604" name="Google Shape;2604;p438"/>
          <p:cNvPicPr preferRelativeResize="0"/>
          <p:nvPr/>
        </p:nvPicPr>
        <p:blipFill>
          <a:blip r:embed="rId7">
            <a:alphaModFix/>
          </a:blip>
          <a:stretch>
            <a:fillRect/>
          </a:stretch>
        </p:blipFill>
        <p:spPr>
          <a:xfrm>
            <a:off x="5644298" y="1629285"/>
            <a:ext cx="415118" cy="99621"/>
          </a:xfrm>
          <a:prstGeom prst="rect">
            <a:avLst/>
          </a:prstGeom>
          <a:noFill/>
          <a:ln>
            <a:noFill/>
          </a:ln>
        </p:spPr>
      </p:pic>
      <p:pic>
        <p:nvPicPr>
          <p:cNvPr id="2605" name="Google Shape;2605;p438"/>
          <p:cNvPicPr preferRelativeResize="0"/>
          <p:nvPr/>
        </p:nvPicPr>
        <p:blipFill>
          <a:blip r:embed="rId8">
            <a:alphaModFix/>
          </a:blip>
          <a:stretch>
            <a:fillRect/>
          </a:stretch>
        </p:blipFill>
        <p:spPr>
          <a:xfrm>
            <a:off x="5848869" y="2084843"/>
            <a:ext cx="463200" cy="160200"/>
          </a:xfrm>
          <a:prstGeom prst="roundRect">
            <a:avLst>
              <a:gd name="adj" fmla="val 16667"/>
            </a:avLst>
          </a:prstGeom>
          <a:noFill/>
          <a:ln>
            <a:noFill/>
          </a:ln>
        </p:spPr>
      </p:pic>
      <p:pic>
        <p:nvPicPr>
          <p:cNvPr id="2606" name="Google Shape;2606;p438"/>
          <p:cNvPicPr preferRelativeResize="0"/>
          <p:nvPr/>
        </p:nvPicPr>
        <p:blipFill>
          <a:blip r:embed="rId9">
            <a:alphaModFix/>
          </a:blip>
          <a:stretch>
            <a:fillRect/>
          </a:stretch>
        </p:blipFill>
        <p:spPr>
          <a:xfrm>
            <a:off x="6450588" y="2921568"/>
            <a:ext cx="320700" cy="240600"/>
          </a:xfrm>
          <a:prstGeom prst="roundRect">
            <a:avLst>
              <a:gd name="adj" fmla="val 16667"/>
            </a:avLst>
          </a:prstGeom>
          <a:noFill/>
          <a:ln>
            <a:noFill/>
          </a:ln>
        </p:spPr>
      </p:pic>
      <p:pic>
        <p:nvPicPr>
          <p:cNvPr id="2607" name="Google Shape;2607;p438"/>
          <p:cNvPicPr preferRelativeResize="0"/>
          <p:nvPr/>
        </p:nvPicPr>
        <p:blipFill rotWithShape="1">
          <a:blip r:embed="rId10">
            <a:alphaModFix/>
          </a:blip>
          <a:srcRect b="37087"/>
          <a:stretch/>
        </p:blipFill>
        <p:spPr>
          <a:xfrm>
            <a:off x="6495748" y="3554591"/>
            <a:ext cx="550800" cy="135900"/>
          </a:xfrm>
          <a:prstGeom prst="roundRect">
            <a:avLst>
              <a:gd name="adj" fmla="val 16667"/>
            </a:avLst>
          </a:prstGeom>
          <a:noFill/>
          <a:ln>
            <a:noFill/>
          </a:ln>
        </p:spPr>
      </p:pic>
      <p:pic>
        <p:nvPicPr>
          <p:cNvPr id="2608" name="Google Shape;2608;p438"/>
          <p:cNvPicPr preferRelativeResize="0"/>
          <p:nvPr/>
        </p:nvPicPr>
        <p:blipFill>
          <a:blip r:embed="rId8">
            <a:alphaModFix/>
          </a:blip>
          <a:stretch>
            <a:fillRect/>
          </a:stretch>
        </p:blipFill>
        <p:spPr>
          <a:xfrm>
            <a:off x="5772669" y="1788668"/>
            <a:ext cx="463200" cy="160200"/>
          </a:xfrm>
          <a:prstGeom prst="roundRect">
            <a:avLst>
              <a:gd name="adj" fmla="val 16667"/>
            </a:avLst>
          </a:prstGeom>
          <a:noFill/>
          <a:ln>
            <a:noFill/>
          </a:ln>
        </p:spPr>
      </p:pic>
      <p:pic>
        <p:nvPicPr>
          <p:cNvPr id="2609" name="Google Shape;2609;p438"/>
          <p:cNvPicPr preferRelativeResize="0"/>
          <p:nvPr/>
        </p:nvPicPr>
        <p:blipFill>
          <a:blip r:embed="rId11">
            <a:alphaModFix/>
          </a:blip>
          <a:stretch>
            <a:fillRect/>
          </a:stretch>
        </p:blipFill>
        <p:spPr>
          <a:xfrm>
            <a:off x="4612038" y="4142498"/>
            <a:ext cx="415126" cy="172276"/>
          </a:xfrm>
          <a:prstGeom prst="rect">
            <a:avLst/>
          </a:prstGeom>
          <a:noFill/>
          <a:ln>
            <a:noFill/>
          </a:ln>
        </p:spPr>
      </p:pic>
      <p:pic>
        <p:nvPicPr>
          <p:cNvPr id="2610" name="Google Shape;2610;p438"/>
          <p:cNvPicPr preferRelativeResize="0"/>
          <p:nvPr/>
        </p:nvPicPr>
        <p:blipFill>
          <a:blip r:embed="rId12">
            <a:alphaModFix/>
          </a:blip>
          <a:stretch>
            <a:fillRect/>
          </a:stretch>
        </p:blipFill>
        <p:spPr>
          <a:xfrm>
            <a:off x="5613288" y="2602350"/>
            <a:ext cx="311784" cy="172276"/>
          </a:xfrm>
          <a:prstGeom prst="rect">
            <a:avLst/>
          </a:prstGeom>
          <a:noFill/>
          <a:ln>
            <a:noFill/>
          </a:ln>
        </p:spPr>
      </p:pic>
      <p:pic>
        <p:nvPicPr>
          <p:cNvPr id="2611" name="Google Shape;2611;p438"/>
          <p:cNvPicPr preferRelativeResize="0"/>
          <p:nvPr/>
        </p:nvPicPr>
        <p:blipFill>
          <a:blip r:embed="rId8">
            <a:alphaModFix/>
          </a:blip>
          <a:stretch>
            <a:fillRect/>
          </a:stretch>
        </p:blipFill>
        <p:spPr>
          <a:xfrm>
            <a:off x="4469494" y="3793193"/>
            <a:ext cx="463200" cy="160200"/>
          </a:xfrm>
          <a:prstGeom prst="roundRect">
            <a:avLst>
              <a:gd name="adj" fmla="val 16667"/>
            </a:avLst>
          </a:prstGeom>
          <a:noFill/>
          <a:ln>
            <a:noFill/>
          </a:ln>
        </p:spPr>
      </p:pic>
      <p:pic>
        <p:nvPicPr>
          <p:cNvPr id="2612" name="Google Shape;2612;p438"/>
          <p:cNvPicPr preferRelativeResize="0"/>
          <p:nvPr/>
        </p:nvPicPr>
        <p:blipFill>
          <a:blip r:embed="rId13">
            <a:alphaModFix/>
          </a:blip>
          <a:stretch>
            <a:fillRect/>
          </a:stretch>
        </p:blipFill>
        <p:spPr>
          <a:xfrm>
            <a:off x="5461862" y="3704975"/>
            <a:ext cx="463199" cy="147904"/>
          </a:xfrm>
          <a:prstGeom prst="rect">
            <a:avLst/>
          </a:prstGeom>
          <a:noFill/>
          <a:ln>
            <a:noFill/>
          </a:ln>
        </p:spPr>
      </p:pic>
      <p:pic>
        <p:nvPicPr>
          <p:cNvPr id="2613" name="Google Shape;2613;p438"/>
          <p:cNvPicPr preferRelativeResize="0"/>
          <p:nvPr/>
        </p:nvPicPr>
        <p:blipFill>
          <a:blip r:embed="rId7">
            <a:alphaModFix/>
          </a:blip>
          <a:stretch>
            <a:fillRect/>
          </a:stretch>
        </p:blipFill>
        <p:spPr>
          <a:xfrm>
            <a:off x="4950973" y="1887072"/>
            <a:ext cx="415118" cy="99621"/>
          </a:xfrm>
          <a:prstGeom prst="rect">
            <a:avLst/>
          </a:prstGeom>
          <a:noFill/>
          <a:ln>
            <a:noFill/>
          </a:ln>
        </p:spPr>
      </p:pic>
      <p:pic>
        <p:nvPicPr>
          <p:cNvPr id="2614" name="Google Shape;2614;p438"/>
          <p:cNvPicPr preferRelativeResize="0"/>
          <p:nvPr/>
        </p:nvPicPr>
        <p:blipFill>
          <a:blip r:embed="rId14">
            <a:alphaModFix/>
          </a:blip>
          <a:stretch>
            <a:fillRect/>
          </a:stretch>
        </p:blipFill>
        <p:spPr>
          <a:xfrm>
            <a:off x="6495759" y="3198007"/>
            <a:ext cx="415200" cy="183900"/>
          </a:xfrm>
          <a:prstGeom prst="roundRect">
            <a:avLst>
              <a:gd name="adj" fmla="val 16667"/>
            </a:avLst>
          </a:prstGeom>
          <a:noFill/>
          <a:ln>
            <a:noFill/>
          </a:ln>
        </p:spPr>
      </p:pic>
      <p:pic>
        <p:nvPicPr>
          <p:cNvPr id="2615" name="Google Shape;2615;p438"/>
          <p:cNvPicPr preferRelativeResize="0"/>
          <p:nvPr/>
        </p:nvPicPr>
        <p:blipFill rotWithShape="1">
          <a:blip r:embed="rId15">
            <a:alphaModFix/>
          </a:blip>
          <a:srcRect t="3233" r="2884" b="9620"/>
          <a:stretch/>
        </p:blipFill>
        <p:spPr>
          <a:xfrm>
            <a:off x="3630491" y="2058464"/>
            <a:ext cx="314500" cy="109762"/>
          </a:xfrm>
          <a:prstGeom prst="rect">
            <a:avLst/>
          </a:prstGeom>
          <a:noFill/>
          <a:ln>
            <a:noFill/>
          </a:ln>
        </p:spPr>
      </p:pic>
      <p:grpSp>
        <p:nvGrpSpPr>
          <p:cNvPr id="2616" name="Google Shape;2616;p438"/>
          <p:cNvGrpSpPr/>
          <p:nvPr/>
        </p:nvGrpSpPr>
        <p:grpSpPr>
          <a:xfrm>
            <a:off x="4608926" y="1444355"/>
            <a:ext cx="1815527" cy="2802027"/>
            <a:chOff x="4983487" y="1015723"/>
            <a:chExt cx="2025806" cy="3126564"/>
          </a:xfrm>
        </p:grpSpPr>
        <p:pic>
          <p:nvPicPr>
            <p:cNvPr id="2617" name="Google Shape;2617;p438"/>
            <p:cNvPicPr preferRelativeResize="0"/>
            <p:nvPr/>
          </p:nvPicPr>
          <p:blipFill>
            <a:blip r:embed="rId7">
              <a:alphaModFix/>
            </a:blip>
            <a:stretch>
              <a:fillRect/>
            </a:stretch>
          </p:blipFill>
          <p:spPr>
            <a:xfrm>
              <a:off x="4983487" y="1015723"/>
              <a:ext cx="491491" cy="117943"/>
            </a:xfrm>
            <a:prstGeom prst="rect">
              <a:avLst/>
            </a:prstGeom>
            <a:noFill/>
            <a:ln>
              <a:noFill/>
            </a:ln>
          </p:spPr>
        </p:pic>
        <p:pic>
          <p:nvPicPr>
            <p:cNvPr id="2618" name="Google Shape;2618;p438"/>
            <p:cNvPicPr preferRelativeResize="0"/>
            <p:nvPr/>
          </p:nvPicPr>
          <p:blipFill>
            <a:blip r:embed="rId7">
              <a:alphaModFix/>
            </a:blip>
            <a:stretch>
              <a:fillRect/>
            </a:stretch>
          </p:blipFill>
          <p:spPr>
            <a:xfrm>
              <a:off x="5806518" y="3991734"/>
              <a:ext cx="516319" cy="123912"/>
            </a:xfrm>
            <a:prstGeom prst="rect">
              <a:avLst/>
            </a:prstGeom>
            <a:noFill/>
            <a:ln>
              <a:noFill/>
            </a:ln>
          </p:spPr>
        </p:pic>
        <p:pic>
          <p:nvPicPr>
            <p:cNvPr id="2619" name="Google Shape;2619;p438"/>
            <p:cNvPicPr preferRelativeResize="0"/>
            <p:nvPr/>
          </p:nvPicPr>
          <p:blipFill rotWithShape="1">
            <a:blip r:embed="rId7">
              <a:alphaModFix/>
            </a:blip>
            <a:srcRect/>
            <a:stretch/>
          </p:blipFill>
          <p:spPr>
            <a:xfrm>
              <a:off x="6446025" y="4007106"/>
              <a:ext cx="563268" cy="135182"/>
            </a:xfrm>
            <a:prstGeom prst="rect">
              <a:avLst/>
            </a:prstGeom>
            <a:noFill/>
            <a:ln>
              <a:noFill/>
            </a:ln>
          </p:spPr>
        </p:pic>
        <p:pic>
          <p:nvPicPr>
            <p:cNvPr id="2620" name="Google Shape;2620;p438"/>
            <p:cNvPicPr preferRelativeResize="0"/>
            <p:nvPr/>
          </p:nvPicPr>
          <p:blipFill>
            <a:blip r:embed="rId7">
              <a:alphaModFix/>
            </a:blip>
            <a:stretch>
              <a:fillRect/>
            </a:stretch>
          </p:blipFill>
          <p:spPr>
            <a:xfrm>
              <a:off x="6029711" y="2515472"/>
              <a:ext cx="516794" cy="124024"/>
            </a:xfrm>
            <a:prstGeom prst="rect">
              <a:avLst/>
            </a:prstGeom>
            <a:noFill/>
            <a:ln>
              <a:noFill/>
            </a:ln>
          </p:spPr>
        </p:pic>
        <p:pic>
          <p:nvPicPr>
            <p:cNvPr id="2621" name="Google Shape;2621;p438"/>
            <p:cNvPicPr preferRelativeResize="0"/>
            <p:nvPr/>
          </p:nvPicPr>
          <p:blipFill>
            <a:blip r:embed="rId16">
              <a:alphaModFix/>
            </a:blip>
            <a:stretch>
              <a:fillRect/>
            </a:stretch>
          </p:blipFill>
          <p:spPr>
            <a:xfrm>
              <a:off x="5812617" y="3367131"/>
              <a:ext cx="444878" cy="172915"/>
            </a:xfrm>
            <a:prstGeom prst="rect">
              <a:avLst/>
            </a:prstGeom>
            <a:noFill/>
            <a:ln>
              <a:noFill/>
            </a:ln>
          </p:spPr>
        </p:pic>
      </p:grpSp>
      <p:pic>
        <p:nvPicPr>
          <p:cNvPr id="2622" name="Google Shape;2622;p438"/>
          <p:cNvPicPr preferRelativeResize="0"/>
          <p:nvPr/>
        </p:nvPicPr>
        <p:blipFill>
          <a:blip r:embed="rId17">
            <a:alphaModFix/>
          </a:blip>
          <a:stretch>
            <a:fillRect/>
          </a:stretch>
        </p:blipFill>
        <p:spPr>
          <a:xfrm>
            <a:off x="6827865" y="3373251"/>
            <a:ext cx="552032" cy="172276"/>
          </a:xfrm>
          <a:prstGeom prst="rect">
            <a:avLst/>
          </a:prstGeom>
          <a:noFill/>
          <a:ln>
            <a:noFill/>
          </a:ln>
        </p:spPr>
      </p:pic>
      <p:pic>
        <p:nvPicPr>
          <p:cNvPr id="2623" name="Google Shape;2623;p438"/>
          <p:cNvPicPr preferRelativeResize="0"/>
          <p:nvPr/>
        </p:nvPicPr>
        <p:blipFill rotWithShape="1">
          <a:blip r:embed="rId18">
            <a:alphaModFix/>
          </a:blip>
          <a:srcRect t="25918" b="26048"/>
          <a:stretch/>
        </p:blipFill>
        <p:spPr>
          <a:xfrm>
            <a:off x="7553524" y="3074129"/>
            <a:ext cx="803150" cy="386585"/>
          </a:xfrm>
          <a:prstGeom prst="rect">
            <a:avLst/>
          </a:prstGeom>
          <a:noFill/>
          <a:ln>
            <a:noFill/>
          </a:ln>
        </p:spPr>
      </p:pic>
      <p:pic>
        <p:nvPicPr>
          <p:cNvPr id="2624" name="Google Shape;2624;p438"/>
          <p:cNvPicPr preferRelativeResize="0"/>
          <p:nvPr/>
        </p:nvPicPr>
        <p:blipFill>
          <a:blip r:embed="rId19">
            <a:alphaModFix/>
          </a:blip>
          <a:stretch>
            <a:fillRect/>
          </a:stretch>
        </p:blipFill>
        <p:spPr>
          <a:xfrm>
            <a:off x="8728731" y="2084646"/>
            <a:ext cx="398788" cy="506824"/>
          </a:xfrm>
          <a:prstGeom prst="rect">
            <a:avLst/>
          </a:prstGeom>
          <a:noFill/>
          <a:ln>
            <a:noFill/>
          </a:ln>
        </p:spPr>
      </p:pic>
      <p:pic>
        <p:nvPicPr>
          <p:cNvPr id="2625" name="Google Shape;2625;p438"/>
          <p:cNvPicPr preferRelativeResize="0"/>
          <p:nvPr/>
        </p:nvPicPr>
        <p:blipFill>
          <a:blip r:embed="rId20">
            <a:alphaModFix/>
          </a:blip>
          <a:stretch>
            <a:fillRect/>
          </a:stretch>
        </p:blipFill>
        <p:spPr>
          <a:xfrm>
            <a:off x="8758338" y="3225687"/>
            <a:ext cx="415125" cy="474259"/>
          </a:xfrm>
          <a:prstGeom prst="rect">
            <a:avLst/>
          </a:prstGeom>
          <a:noFill/>
          <a:ln>
            <a:noFill/>
          </a:ln>
        </p:spPr>
      </p:pic>
      <p:pic>
        <p:nvPicPr>
          <p:cNvPr id="2626" name="Google Shape;2626;p438"/>
          <p:cNvPicPr preferRelativeResize="0"/>
          <p:nvPr/>
        </p:nvPicPr>
        <p:blipFill>
          <a:blip r:embed="rId21">
            <a:alphaModFix/>
          </a:blip>
          <a:stretch>
            <a:fillRect/>
          </a:stretch>
        </p:blipFill>
        <p:spPr>
          <a:xfrm>
            <a:off x="8262466" y="44985"/>
            <a:ext cx="865068" cy="250286"/>
          </a:xfrm>
          <a:prstGeom prst="rect">
            <a:avLst/>
          </a:prstGeom>
          <a:noFill/>
          <a:ln>
            <a:noFill/>
          </a:ln>
        </p:spPr>
      </p:pic>
      <p:pic>
        <p:nvPicPr>
          <p:cNvPr id="2627" name="Google Shape;2627;p438"/>
          <p:cNvPicPr preferRelativeResize="0"/>
          <p:nvPr/>
        </p:nvPicPr>
        <p:blipFill>
          <a:blip r:embed="rId22">
            <a:alphaModFix/>
          </a:blip>
          <a:stretch>
            <a:fillRect/>
          </a:stretch>
        </p:blipFill>
        <p:spPr>
          <a:xfrm>
            <a:off x="7474006" y="-128351"/>
            <a:ext cx="782918" cy="691260"/>
          </a:xfrm>
          <a:prstGeom prst="rect">
            <a:avLst/>
          </a:prstGeom>
          <a:noFill/>
          <a:ln>
            <a:noFill/>
          </a:ln>
        </p:spPr>
      </p:pic>
      <p:pic>
        <p:nvPicPr>
          <p:cNvPr id="2628" name="Google Shape;2628;p438"/>
          <p:cNvPicPr preferRelativeResize="0"/>
          <p:nvPr/>
        </p:nvPicPr>
        <p:blipFill rotWithShape="1">
          <a:blip r:embed="rId23">
            <a:alphaModFix/>
          </a:blip>
          <a:srcRect l="2422" r="2221"/>
          <a:stretch/>
        </p:blipFill>
        <p:spPr>
          <a:xfrm>
            <a:off x="8353383" y="963649"/>
            <a:ext cx="765825" cy="286350"/>
          </a:xfrm>
          <a:prstGeom prst="rect">
            <a:avLst/>
          </a:prstGeom>
          <a:noFill/>
          <a:ln>
            <a:noFill/>
          </a:ln>
        </p:spPr>
      </p:pic>
      <p:pic>
        <p:nvPicPr>
          <p:cNvPr id="2629" name="Google Shape;2629;p438"/>
          <p:cNvPicPr preferRelativeResize="0"/>
          <p:nvPr/>
        </p:nvPicPr>
        <p:blipFill rotWithShape="1">
          <a:blip r:embed="rId24">
            <a:alphaModFix/>
          </a:blip>
          <a:srcRect t="4039"/>
          <a:stretch/>
        </p:blipFill>
        <p:spPr>
          <a:xfrm>
            <a:off x="7995441" y="423250"/>
            <a:ext cx="508010" cy="345899"/>
          </a:xfrm>
          <a:prstGeom prst="rect">
            <a:avLst/>
          </a:prstGeom>
          <a:noFill/>
          <a:ln>
            <a:noFill/>
          </a:ln>
        </p:spPr>
      </p:pic>
      <p:pic>
        <p:nvPicPr>
          <p:cNvPr id="2630" name="Google Shape;2630;p438"/>
          <p:cNvPicPr preferRelativeResize="0"/>
          <p:nvPr/>
        </p:nvPicPr>
        <p:blipFill>
          <a:blip r:embed="rId25">
            <a:alphaModFix/>
          </a:blip>
          <a:stretch>
            <a:fillRect/>
          </a:stretch>
        </p:blipFill>
        <p:spPr>
          <a:xfrm>
            <a:off x="8212162" y="2562137"/>
            <a:ext cx="550799" cy="397449"/>
          </a:xfrm>
          <a:prstGeom prst="rect">
            <a:avLst/>
          </a:prstGeom>
          <a:noFill/>
          <a:ln>
            <a:noFill/>
          </a:ln>
        </p:spPr>
      </p:pic>
      <p:pic>
        <p:nvPicPr>
          <p:cNvPr id="2631" name="Google Shape;2631;p438"/>
          <p:cNvPicPr preferRelativeResize="0"/>
          <p:nvPr/>
        </p:nvPicPr>
        <p:blipFill>
          <a:blip r:embed="rId26">
            <a:alphaModFix/>
          </a:blip>
          <a:stretch>
            <a:fillRect/>
          </a:stretch>
        </p:blipFill>
        <p:spPr>
          <a:xfrm>
            <a:off x="7547444" y="911222"/>
            <a:ext cx="790067" cy="268499"/>
          </a:xfrm>
          <a:prstGeom prst="rect">
            <a:avLst/>
          </a:prstGeom>
          <a:noFill/>
          <a:ln>
            <a:noFill/>
          </a:ln>
        </p:spPr>
      </p:pic>
      <p:pic>
        <p:nvPicPr>
          <p:cNvPr id="2632" name="Google Shape;2632;p438"/>
          <p:cNvPicPr preferRelativeResize="0"/>
          <p:nvPr/>
        </p:nvPicPr>
        <p:blipFill>
          <a:blip r:embed="rId27">
            <a:alphaModFix/>
          </a:blip>
          <a:stretch>
            <a:fillRect/>
          </a:stretch>
        </p:blipFill>
        <p:spPr>
          <a:xfrm>
            <a:off x="8194749" y="2055301"/>
            <a:ext cx="398700" cy="398700"/>
          </a:xfrm>
          <a:prstGeom prst="rect">
            <a:avLst/>
          </a:prstGeom>
          <a:noFill/>
          <a:ln>
            <a:noFill/>
          </a:ln>
        </p:spPr>
      </p:pic>
      <p:pic>
        <p:nvPicPr>
          <p:cNvPr id="2633" name="Google Shape;2633;p438"/>
          <p:cNvPicPr preferRelativeResize="0"/>
          <p:nvPr/>
        </p:nvPicPr>
        <p:blipFill>
          <a:blip r:embed="rId28">
            <a:alphaModFix/>
          </a:blip>
          <a:stretch>
            <a:fillRect/>
          </a:stretch>
        </p:blipFill>
        <p:spPr>
          <a:xfrm>
            <a:off x="8505539" y="3774059"/>
            <a:ext cx="550800" cy="417859"/>
          </a:xfrm>
          <a:prstGeom prst="rect">
            <a:avLst/>
          </a:prstGeom>
          <a:noFill/>
          <a:ln>
            <a:noFill/>
          </a:ln>
        </p:spPr>
      </p:pic>
      <p:pic>
        <p:nvPicPr>
          <p:cNvPr id="2634" name="Google Shape;2634;p438"/>
          <p:cNvPicPr preferRelativeResize="0"/>
          <p:nvPr/>
        </p:nvPicPr>
        <p:blipFill>
          <a:blip r:embed="rId29">
            <a:alphaModFix/>
          </a:blip>
          <a:stretch>
            <a:fillRect/>
          </a:stretch>
        </p:blipFill>
        <p:spPr>
          <a:xfrm>
            <a:off x="8568859" y="414955"/>
            <a:ext cx="550800" cy="421345"/>
          </a:xfrm>
          <a:prstGeom prst="rect">
            <a:avLst/>
          </a:prstGeom>
          <a:noFill/>
          <a:ln>
            <a:noFill/>
          </a:ln>
        </p:spPr>
      </p:pic>
      <p:pic>
        <p:nvPicPr>
          <p:cNvPr id="2635" name="Google Shape;2635;p438"/>
          <p:cNvPicPr preferRelativeResize="0"/>
          <p:nvPr/>
        </p:nvPicPr>
        <p:blipFill>
          <a:blip r:embed="rId30">
            <a:alphaModFix/>
          </a:blip>
          <a:stretch>
            <a:fillRect/>
          </a:stretch>
        </p:blipFill>
        <p:spPr>
          <a:xfrm>
            <a:off x="8154277" y="3240850"/>
            <a:ext cx="550799" cy="551322"/>
          </a:xfrm>
          <a:prstGeom prst="rect">
            <a:avLst/>
          </a:prstGeom>
          <a:noFill/>
          <a:ln>
            <a:noFill/>
          </a:ln>
        </p:spPr>
      </p:pic>
      <p:pic>
        <p:nvPicPr>
          <p:cNvPr id="2636" name="Google Shape;2636;p438"/>
          <p:cNvPicPr preferRelativeResize="0"/>
          <p:nvPr/>
        </p:nvPicPr>
        <p:blipFill>
          <a:blip r:embed="rId31">
            <a:alphaModFix/>
          </a:blip>
          <a:stretch>
            <a:fillRect/>
          </a:stretch>
        </p:blipFill>
        <p:spPr>
          <a:xfrm>
            <a:off x="7543200" y="2724199"/>
            <a:ext cx="550799" cy="223347"/>
          </a:xfrm>
          <a:prstGeom prst="rect">
            <a:avLst/>
          </a:prstGeom>
          <a:noFill/>
          <a:ln>
            <a:noFill/>
          </a:ln>
        </p:spPr>
      </p:pic>
      <p:pic>
        <p:nvPicPr>
          <p:cNvPr id="2637" name="Google Shape;2637;p438"/>
          <p:cNvPicPr preferRelativeResize="0"/>
          <p:nvPr/>
        </p:nvPicPr>
        <p:blipFill>
          <a:blip r:embed="rId32">
            <a:alphaModFix/>
          </a:blip>
          <a:stretch>
            <a:fillRect/>
          </a:stretch>
        </p:blipFill>
        <p:spPr>
          <a:xfrm>
            <a:off x="7515002" y="3476413"/>
            <a:ext cx="639286" cy="268500"/>
          </a:xfrm>
          <a:prstGeom prst="rect">
            <a:avLst/>
          </a:prstGeom>
          <a:noFill/>
          <a:ln>
            <a:noFill/>
          </a:ln>
        </p:spPr>
      </p:pic>
      <p:pic>
        <p:nvPicPr>
          <p:cNvPr id="2638" name="Google Shape;2638;p438"/>
          <p:cNvPicPr preferRelativeResize="0"/>
          <p:nvPr/>
        </p:nvPicPr>
        <p:blipFill>
          <a:blip r:embed="rId33">
            <a:alphaModFix/>
          </a:blip>
          <a:stretch>
            <a:fillRect/>
          </a:stretch>
        </p:blipFill>
        <p:spPr>
          <a:xfrm>
            <a:off x="7518250" y="2175525"/>
            <a:ext cx="550800" cy="345902"/>
          </a:xfrm>
          <a:prstGeom prst="rect">
            <a:avLst/>
          </a:prstGeom>
          <a:noFill/>
          <a:ln>
            <a:noFill/>
          </a:ln>
        </p:spPr>
      </p:pic>
      <p:pic>
        <p:nvPicPr>
          <p:cNvPr id="2639" name="Google Shape;2639;p438"/>
          <p:cNvPicPr preferRelativeResize="0"/>
          <p:nvPr/>
        </p:nvPicPr>
        <p:blipFill>
          <a:blip r:embed="rId34">
            <a:alphaModFix/>
          </a:blip>
          <a:stretch>
            <a:fillRect/>
          </a:stretch>
        </p:blipFill>
        <p:spPr>
          <a:xfrm>
            <a:off x="7562039" y="1774967"/>
            <a:ext cx="463200" cy="304972"/>
          </a:xfrm>
          <a:prstGeom prst="rect">
            <a:avLst/>
          </a:prstGeom>
          <a:noFill/>
          <a:ln>
            <a:noFill/>
          </a:ln>
        </p:spPr>
      </p:pic>
      <p:pic>
        <p:nvPicPr>
          <p:cNvPr id="2640" name="Google Shape;2640;p438"/>
          <p:cNvPicPr preferRelativeResize="0"/>
          <p:nvPr/>
        </p:nvPicPr>
        <p:blipFill>
          <a:blip r:embed="rId35">
            <a:alphaModFix/>
          </a:blip>
          <a:stretch>
            <a:fillRect/>
          </a:stretch>
        </p:blipFill>
        <p:spPr>
          <a:xfrm>
            <a:off x="7422050" y="447838"/>
            <a:ext cx="508000" cy="355600"/>
          </a:xfrm>
          <a:prstGeom prst="rect">
            <a:avLst/>
          </a:prstGeom>
          <a:noFill/>
          <a:ln>
            <a:noFill/>
          </a:ln>
        </p:spPr>
      </p:pic>
      <p:pic>
        <p:nvPicPr>
          <p:cNvPr id="2641" name="Google Shape;2641;p438"/>
          <p:cNvPicPr preferRelativeResize="0"/>
          <p:nvPr/>
        </p:nvPicPr>
        <p:blipFill>
          <a:blip r:embed="rId36">
            <a:alphaModFix/>
          </a:blip>
          <a:stretch>
            <a:fillRect/>
          </a:stretch>
        </p:blipFill>
        <p:spPr>
          <a:xfrm>
            <a:off x="7814691" y="3862793"/>
            <a:ext cx="415124" cy="293506"/>
          </a:xfrm>
          <a:prstGeom prst="rect">
            <a:avLst/>
          </a:prstGeom>
          <a:noFill/>
          <a:ln>
            <a:noFill/>
          </a:ln>
        </p:spPr>
      </p:pic>
      <p:pic>
        <p:nvPicPr>
          <p:cNvPr id="2642" name="Google Shape;2642;p438"/>
          <p:cNvPicPr preferRelativeResize="0"/>
          <p:nvPr/>
        </p:nvPicPr>
        <p:blipFill>
          <a:blip r:embed="rId37">
            <a:alphaModFix/>
          </a:blip>
          <a:stretch>
            <a:fillRect/>
          </a:stretch>
        </p:blipFill>
        <p:spPr>
          <a:xfrm>
            <a:off x="8450575" y="1223132"/>
            <a:ext cx="508000" cy="383306"/>
          </a:xfrm>
          <a:prstGeom prst="rect">
            <a:avLst/>
          </a:prstGeom>
          <a:noFill/>
          <a:ln>
            <a:noFill/>
          </a:ln>
        </p:spPr>
      </p:pic>
      <p:pic>
        <p:nvPicPr>
          <p:cNvPr id="2643" name="Google Shape;2643;p438"/>
          <p:cNvPicPr preferRelativeResize="0"/>
          <p:nvPr/>
        </p:nvPicPr>
        <p:blipFill>
          <a:blip r:embed="rId38">
            <a:alphaModFix/>
          </a:blip>
          <a:stretch>
            <a:fillRect/>
          </a:stretch>
        </p:blipFill>
        <p:spPr>
          <a:xfrm>
            <a:off x="7540888" y="1243321"/>
            <a:ext cx="655025" cy="391874"/>
          </a:xfrm>
          <a:prstGeom prst="rect">
            <a:avLst/>
          </a:prstGeom>
          <a:noFill/>
          <a:ln>
            <a:noFill/>
          </a:ln>
        </p:spPr>
      </p:pic>
      <p:pic>
        <p:nvPicPr>
          <p:cNvPr id="2644" name="Google Shape;2644;p438"/>
          <p:cNvPicPr preferRelativeResize="0"/>
          <p:nvPr/>
        </p:nvPicPr>
        <p:blipFill>
          <a:blip r:embed="rId39">
            <a:alphaModFix/>
          </a:blip>
          <a:stretch>
            <a:fillRect/>
          </a:stretch>
        </p:blipFill>
        <p:spPr>
          <a:xfrm>
            <a:off x="863413" y="4052013"/>
            <a:ext cx="889770" cy="506825"/>
          </a:xfrm>
          <a:prstGeom prst="rect">
            <a:avLst/>
          </a:prstGeom>
          <a:noFill/>
          <a:ln>
            <a:noFill/>
          </a:ln>
        </p:spPr>
      </p:pic>
      <p:sp>
        <p:nvSpPr>
          <p:cNvPr id="2645" name="Google Shape;2645;p438"/>
          <p:cNvSpPr txBox="1"/>
          <p:nvPr/>
        </p:nvSpPr>
        <p:spPr>
          <a:xfrm>
            <a:off x="447300" y="4558850"/>
            <a:ext cx="17220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a:solidFill>
                  <a:schemeClr val="lt1"/>
                </a:solidFill>
                <a:latin typeface="Poppins"/>
                <a:ea typeface="Poppins"/>
                <a:cs typeface="Poppins"/>
                <a:sym typeface="Poppins"/>
              </a:rPr>
              <a:t>Financez 50 à 80%</a:t>
            </a:r>
            <a:br>
              <a:rPr lang="fr" sz="900">
                <a:solidFill>
                  <a:schemeClr val="lt1"/>
                </a:solidFill>
                <a:latin typeface="Poppins"/>
                <a:ea typeface="Poppins"/>
                <a:cs typeface="Poppins"/>
                <a:sym typeface="Poppins"/>
              </a:rPr>
            </a:br>
            <a:r>
              <a:rPr lang="fr" sz="900">
                <a:solidFill>
                  <a:schemeClr val="lt1"/>
                </a:solidFill>
                <a:latin typeface="Poppins"/>
                <a:ea typeface="Poppins"/>
                <a:cs typeface="Poppins"/>
                <a:sym typeface="Poppins"/>
              </a:rPr>
              <a:t>de votre projet grâce</a:t>
            </a:r>
            <a:br>
              <a:rPr lang="fr" sz="900">
                <a:solidFill>
                  <a:schemeClr val="lt1"/>
                </a:solidFill>
                <a:latin typeface="Poppins"/>
                <a:ea typeface="Poppins"/>
                <a:cs typeface="Poppins"/>
                <a:sym typeface="Poppins"/>
              </a:rPr>
            </a:br>
            <a:r>
              <a:rPr lang="fr" sz="900">
                <a:solidFill>
                  <a:schemeClr val="lt1"/>
                </a:solidFill>
                <a:latin typeface="Poppins"/>
                <a:ea typeface="Poppins"/>
                <a:cs typeface="Poppins"/>
                <a:sym typeface="Poppins"/>
              </a:rPr>
              <a:t>au fonds vert.</a:t>
            </a:r>
            <a:endParaRPr sz="900">
              <a:solidFill>
                <a:schemeClr val="lt1"/>
              </a:solidFill>
              <a:latin typeface="Poppins"/>
              <a:ea typeface="Poppins"/>
              <a:cs typeface="Poppins"/>
              <a:sym typeface="Poppins"/>
            </a:endParaRPr>
          </a:p>
        </p:txBody>
      </p:sp>
      <p:pic>
        <p:nvPicPr>
          <p:cNvPr id="2646" name="Google Shape;2646;p438"/>
          <p:cNvPicPr preferRelativeResize="0"/>
          <p:nvPr/>
        </p:nvPicPr>
        <p:blipFill>
          <a:blip r:embed="rId8">
            <a:alphaModFix/>
          </a:blip>
          <a:stretch>
            <a:fillRect/>
          </a:stretch>
        </p:blipFill>
        <p:spPr>
          <a:xfrm>
            <a:off x="4794469" y="3001968"/>
            <a:ext cx="463200" cy="160200"/>
          </a:xfrm>
          <a:prstGeom prst="roundRect">
            <a:avLst>
              <a:gd name="adj" fmla="val 16667"/>
            </a:avLst>
          </a:prstGeom>
          <a:noFill/>
          <a:ln>
            <a:noFill/>
          </a:ln>
        </p:spPr>
      </p:pic>
      <p:pic>
        <p:nvPicPr>
          <p:cNvPr id="2647" name="Google Shape;2647;p438"/>
          <p:cNvPicPr preferRelativeResize="0"/>
          <p:nvPr/>
        </p:nvPicPr>
        <p:blipFill>
          <a:blip r:embed="rId40">
            <a:alphaModFix/>
          </a:blip>
          <a:stretch>
            <a:fillRect/>
          </a:stretch>
        </p:blipFill>
        <p:spPr>
          <a:xfrm>
            <a:off x="8448400" y="3067698"/>
            <a:ext cx="639299" cy="196867"/>
          </a:xfrm>
          <a:prstGeom prst="rect">
            <a:avLst/>
          </a:prstGeom>
          <a:noFill/>
          <a:ln>
            <a:noFill/>
          </a:ln>
        </p:spPr>
      </p:pic>
      <p:pic>
        <p:nvPicPr>
          <p:cNvPr id="2648" name="Google Shape;2648;p438"/>
          <p:cNvPicPr preferRelativeResize="0"/>
          <p:nvPr/>
        </p:nvPicPr>
        <p:blipFill>
          <a:blip r:embed="rId41">
            <a:alphaModFix/>
          </a:blip>
          <a:stretch>
            <a:fillRect/>
          </a:stretch>
        </p:blipFill>
        <p:spPr>
          <a:xfrm>
            <a:off x="8330425" y="1719327"/>
            <a:ext cx="765824" cy="159126"/>
          </a:xfrm>
          <a:prstGeom prst="rect">
            <a:avLst/>
          </a:prstGeom>
          <a:noFill/>
          <a:ln>
            <a:noFill/>
          </a:ln>
        </p:spPr>
      </p:pic>
      <p:pic>
        <p:nvPicPr>
          <p:cNvPr id="2649" name="Google Shape;2649;p438"/>
          <p:cNvPicPr preferRelativeResize="0"/>
          <p:nvPr/>
        </p:nvPicPr>
        <p:blipFill rotWithShape="1">
          <a:blip r:embed="rId42">
            <a:alphaModFix/>
          </a:blip>
          <a:srcRect l="-18906"/>
          <a:stretch/>
        </p:blipFill>
        <p:spPr>
          <a:xfrm>
            <a:off x="8065775" y="4689157"/>
            <a:ext cx="639299" cy="290169"/>
          </a:xfrm>
          <a:prstGeom prst="rect">
            <a:avLst/>
          </a:prstGeom>
          <a:noFill/>
          <a:ln>
            <a:noFill/>
          </a:ln>
        </p:spPr>
      </p:pic>
      <p:pic>
        <p:nvPicPr>
          <p:cNvPr id="2650" name="Google Shape;2650;p438"/>
          <p:cNvPicPr preferRelativeResize="0"/>
          <p:nvPr/>
        </p:nvPicPr>
        <p:blipFill>
          <a:blip r:embed="rId43">
            <a:alphaModFix/>
          </a:blip>
          <a:stretch>
            <a:fillRect/>
          </a:stretch>
        </p:blipFill>
        <p:spPr>
          <a:xfrm>
            <a:off x="8696525" y="4740090"/>
            <a:ext cx="463200" cy="228470"/>
          </a:xfrm>
          <a:prstGeom prst="rect">
            <a:avLst/>
          </a:prstGeom>
          <a:noFill/>
          <a:ln>
            <a:noFill/>
          </a:ln>
        </p:spPr>
      </p:pic>
      <p:pic>
        <p:nvPicPr>
          <p:cNvPr id="2651" name="Google Shape;2651;p438"/>
          <p:cNvPicPr preferRelativeResize="0"/>
          <p:nvPr/>
        </p:nvPicPr>
        <p:blipFill>
          <a:blip r:embed="rId3">
            <a:alphaModFix/>
          </a:blip>
          <a:stretch>
            <a:fillRect/>
          </a:stretch>
        </p:blipFill>
        <p:spPr>
          <a:xfrm>
            <a:off x="7875413" y="4710773"/>
            <a:ext cx="311775" cy="287104"/>
          </a:xfrm>
          <a:prstGeom prst="rect">
            <a:avLst/>
          </a:prstGeom>
          <a:noFill/>
          <a:ln>
            <a:noFill/>
          </a:ln>
        </p:spPr>
      </p:pic>
      <p:pic>
        <p:nvPicPr>
          <p:cNvPr id="2652" name="Google Shape;2652;p438"/>
          <p:cNvPicPr preferRelativeResize="0"/>
          <p:nvPr/>
        </p:nvPicPr>
        <p:blipFill rotWithShape="1">
          <a:blip r:embed="rId44">
            <a:alphaModFix/>
          </a:blip>
          <a:srcRect t="3720" b="3720"/>
          <a:stretch/>
        </p:blipFill>
        <p:spPr>
          <a:xfrm>
            <a:off x="6976321" y="3137732"/>
            <a:ext cx="415200" cy="183900"/>
          </a:xfrm>
          <a:prstGeom prst="roundRect">
            <a:avLst>
              <a:gd name="adj" fmla="val 16667"/>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6"/>
        <p:cNvGrpSpPr/>
        <p:nvPr/>
      </p:nvGrpSpPr>
      <p:grpSpPr>
        <a:xfrm>
          <a:off x="0" y="0"/>
          <a:ext cx="0" cy="0"/>
          <a:chOff x="0" y="0"/>
          <a:chExt cx="0" cy="0"/>
        </a:xfrm>
      </p:grpSpPr>
      <p:sp>
        <p:nvSpPr>
          <p:cNvPr id="2657" name="Google Shape;2657;p439"/>
          <p:cNvSpPr/>
          <p:nvPr/>
        </p:nvSpPr>
        <p:spPr>
          <a:xfrm>
            <a:off x="3208088" y="323975"/>
            <a:ext cx="1493400" cy="148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2658" name="Google Shape;2658;p439"/>
          <p:cNvPicPr preferRelativeResize="0"/>
          <p:nvPr/>
        </p:nvPicPr>
        <p:blipFill rotWithShape="1">
          <a:blip r:embed="rId4">
            <a:alphaModFix/>
          </a:blip>
          <a:srcRect t="19" b="29"/>
          <a:stretch/>
        </p:blipFill>
        <p:spPr>
          <a:xfrm>
            <a:off x="4497011" y="468600"/>
            <a:ext cx="4511377" cy="4511352"/>
          </a:xfrm>
          <a:prstGeom prst="rect">
            <a:avLst/>
          </a:prstGeom>
          <a:noFill/>
          <a:ln>
            <a:noFill/>
          </a:ln>
        </p:spPr>
      </p:pic>
      <p:sp>
        <p:nvSpPr>
          <p:cNvPr id="2659" name="Google Shape;2659;p439"/>
          <p:cNvSpPr txBox="1">
            <a:spLocks noGrp="1"/>
          </p:cNvSpPr>
          <p:nvPr>
            <p:ph type="title"/>
          </p:nvPr>
        </p:nvSpPr>
        <p:spPr>
          <a:xfrm>
            <a:off x="208400" y="1515875"/>
            <a:ext cx="2701200" cy="755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
                <a:solidFill>
                  <a:schemeClr val="accent4"/>
                </a:solidFill>
              </a:rPr>
              <a:t>Opérateur de mobilité nouvelle génération</a:t>
            </a:r>
            <a:endParaRPr sz="1900">
              <a:solidFill>
                <a:schemeClr val="accent4"/>
              </a:solidFill>
            </a:endParaRPr>
          </a:p>
          <a:p>
            <a:pPr marL="0" lvl="0" indent="0" algn="l" rtl="0">
              <a:spcBef>
                <a:spcPts val="0"/>
              </a:spcBef>
              <a:spcAft>
                <a:spcPts val="0"/>
              </a:spcAft>
              <a:buNone/>
            </a:pPr>
            <a:endParaRPr>
              <a:solidFill>
                <a:schemeClr val="accent4"/>
              </a:solidFill>
            </a:endParaRPr>
          </a:p>
          <a:p>
            <a:pPr marL="0" lvl="0" indent="0" algn="l" rtl="0">
              <a:spcBef>
                <a:spcPts val="0"/>
              </a:spcBef>
              <a:spcAft>
                <a:spcPts val="0"/>
              </a:spcAft>
              <a:buNone/>
            </a:pPr>
            <a:endParaRPr>
              <a:solidFill>
                <a:schemeClr val="accent4"/>
              </a:solidFill>
            </a:endParaRPr>
          </a:p>
        </p:txBody>
      </p:sp>
      <p:sp>
        <p:nvSpPr>
          <p:cNvPr id="2660" name="Google Shape;2660;p439"/>
          <p:cNvSpPr txBox="1"/>
          <p:nvPr/>
        </p:nvSpPr>
        <p:spPr>
          <a:xfrm>
            <a:off x="5407321" y="1386263"/>
            <a:ext cx="1618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Déploiement </a:t>
            </a:r>
            <a:endParaRPr sz="1200" b="1">
              <a:solidFill>
                <a:schemeClr val="lt1"/>
              </a:solidFill>
              <a:latin typeface="Poppins"/>
              <a:ea typeface="Poppins"/>
              <a:cs typeface="Poppins"/>
              <a:sym typeface="Poppins"/>
            </a:endParaRPr>
          </a:p>
          <a:p>
            <a:pPr marL="0" lvl="0" indent="0" algn="ctr" rtl="0">
              <a:spcBef>
                <a:spcPts val="0"/>
              </a:spcBef>
              <a:spcAft>
                <a:spcPts val="0"/>
              </a:spcAft>
              <a:buNone/>
            </a:pPr>
            <a:r>
              <a:rPr lang="fr" sz="1200" b="1">
                <a:solidFill>
                  <a:schemeClr val="lt1"/>
                </a:solidFill>
                <a:latin typeface="Poppins"/>
                <a:ea typeface="Poppins"/>
                <a:cs typeface="Poppins"/>
                <a:sym typeface="Poppins"/>
              </a:rPr>
              <a:t>de lignes </a:t>
            </a:r>
            <a:endParaRPr sz="1200" b="1">
              <a:solidFill>
                <a:schemeClr val="lt1"/>
              </a:solidFill>
              <a:latin typeface="Poppins"/>
              <a:ea typeface="Poppins"/>
              <a:cs typeface="Poppins"/>
              <a:sym typeface="Poppins"/>
            </a:endParaRPr>
          </a:p>
          <a:p>
            <a:pPr marL="0" lvl="0" indent="0" algn="ctr" rtl="0">
              <a:spcBef>
                <a:spcPts val="0"/>
              </a:spcBef>
              <a:spcAft>
                <a:spcPts val="0"/>
              </a:spcAft>
              <a:buNone/>
            </a:pPr>
            <a:r>
              <a:rPr lang="fr" sz="1200" b="1">
                <a:solidFill>
                  <a:schemeClr val="lt1"/>
                </a:solidFill>
                <a:latin typeface="Poppins"/>
                <a:ea typeface="Poppins"/>
                <a:cs typeface="Poppins"/>
                <a:sym typeface="Poppins"/>
              </a:rPr>
              <a:t>physiques et digitales</a:t>
            </a:r>
            <a:endParaRPr sz="1200" b="1">
              <a:solidFill>
                <a:schemeClr val="lt1"/>
              </a:solidFill>
              <a:latin typeface="Poppins"/>
              <a:ea typeface="Poppins"/>
              <a:cs typeface="Poppins"/>
              <a:sym typeface="Poppins"/>
            </a:endParaRPr>
          </a:p>
        </p:txBody>
      </p:sp>
      <p:sp>
        <p:nvSpPr>
          <p:cNvPr id="2661" name="Google Shape;2661;p439"/>
          <p:cNvSpPr txBox="1"/>
          <p:nvPr/>
        </p:nvSpPr>
        <p:spPr>
          <a:xfrm>
            <a:off x="6810856" y="1882483"/>
            <a:ext cx="1618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Exploitation</a:t>
            </a:r>
            <a:br>
              <a:rPr lang="fr" sz="1200" b="1">
                <a:solidFill>
                  <a:schemeClr val="lt1"/>
                </a:solidFill>
                <a:latin typeface="Poppins"/>
                <a:ea typeface="Poppins"/>
                <a:cs typeface="Poppins"/>
                <a:sym typeface="Poppins"/>
              </a:rPr>
            </a:br>
            <a:r>
              <a:rPr lang="fr" sz="1200" b="1">
                <a:solidFill>
                  <a:schemeClr val="lt1"/>
                </a:solidFill>
                <a:latin typeface="Poppins"/>
                <a:ea typeface="Poppins"/>
                <a:cs typeface="Poppins"/>
                <a:sym typeface="Poppins"/>
              </a:rPr>
              <a:t>de lignes</a:t>
            </a:r>
            <a:endParaRPr sz="1200" b="1">
              <a:solidFill>
                <a:schemeClr val="lt1"/>
              </a:solidFill>
              <a:latin typeface="Poppins"/>
              <a:ea typeface="Poppins"/>
              <a:cs typeface="Poppins"/>
              <a:sym typeface="Poppins"/>
            </a:endParaRPr>
          </a:p>
        </p:txBody>
      </p:sp>
      <p:sp>
        <p:nvSpPr>
          <p:cNvPr id="2662" name="Google Shape;2662;p439"/>
          <p:cNvSpPr txBox="1"/>
          <p:nvPr/>
        </p:nvSpPr>
        <p:spPr>
          <a:xfrm>
            <a:off x="6401227" y="3378340"/>
            <a:ext cx="187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Développement </a:t>
            </a:r>
            <a:endParaRPr sz="1200" b="1">
              <a:solidFill>
                <a:schemeClr val="lt1"/>
              </a:solidFill>
              <a:latin typeface="Poppins"/>
              <a:ea typeface="Poppins"/>
              <a:cs typeface="Poppins"/>
              <a:sym typeface="Poppins"/>
            </a:endParaRPr>
          </a:p>
          <a:p>
            <a:pPr marL="0" lvl="0" indent="0" algn="ctr" rtl="0">
              <a:spcBef>
                <a:spcPts val="0"/>
              </a:spcBef>
              <a:spcAft>
                <a:spcPts val="0"/>
              </a:spcAft>
              <a:buNone/>
            </a:pPr>
            <a:r>
              <a:rPr lang="fr" sz="1200" b="1">
                <a:solidFill>
                  <a:schemeClr val="lt1"/>
                </a:solidFill>
                <a:latin typeface="Poppins"/>
                <a:ea typeface="Poppins"/>
                <a:cs typeface="Poppins"/>
                <a:sym typeface="Poppins"/>
              </a:rPr>
              <a:t>de l’usage</a:t>
            </a:r>
            <a:endParaRPr sz="1200" b="1">
              <a:solidFill>
                <a:schemeClr val="lt1"/>
              </a:solidFill>
              <a:latin typeface="Poppins"/>
              <a:ea typeface="Poppins"/>
              <a:cs typeface="Poppins"/>
              <a:sym typeface="Poppins"/>
            </a:endParaRPr>
          </a:p>
        </p:txBody>
      </p:sp>
      <p:sp>
        <p:nvSpPr>
          <p:cNvPr id="2663" name="Google Shape;2663;p439"/>
          <p:cNvSpPr txBox="1"/>
          <p:nvPr/>
        </p:nvSpPr>
        <p:spPr>
          <a:xfrm>
            <a:off x="5242008" y="2927738"/>
            <a:ext cx="1256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chemeClr val="dk2"/>
                </a:solidFill>
                <a:latin typeface="Poppins"/>
                <a:ea typeface="Poppins"/>
                <a:cs typeface="Poppins"/>
                <a:sym typeface="Poppins"/>
              </a:rPr>
              <a:t>Audits</a:t>
            </a:r>
            <a:endParaRPr sz="1200" b="1">
              <a:solidFill>
                <a:schemeClr val="dk2"/>
              </a:solidFill>
              <a:latin typeface="Poppins"/>
              <a:ea typeface="Poppins"/>
              <a:cs typeface="Poppins"/>
              <a:sym typeface="Poppins"/>
            </a:endParaRPr>
          </a:p>
          <a:p>
            <a:pPr marL="0" lvl="0" indent="0" algn="ctr" rtl="0">
              <a:spcBef>
                <a:spcPts val="0"/>
              </a:spcBef>
              <a:spcAft>
                <a:spcPts val="0"/>
              </a:spcAft>
              <a:buNone/>
            </a:pPr>
            <a:r>
              <a:rPr lang="fr" sz="1200" b="1">
                <a:solidFill>
                  <a:schemeClr val="dk2"/>
                </a:solidFill>
                <a:latin typeface="Poppins"/>
                <a:ea typeface="Poppins"/>
                <a:cs typeface="Poppins"/>
                <a:sym typeface="Poppins"/>
              </a:rPr>
              <a:t>sur mesure</a:t>
            </a:r>
            <a:endParaRPr sz="1200" b="1">
              <a:solidFill>
                <a:schemeClr val="dk2"/>
              </a:solidFill>
              <a:latin typeface="Poppins"/>
              <a:ea typeface="Poppins"/>
              <a:cs typeface="Poppins"/>
              <a:sym typeface="Poppins"/>
            </a:endParaRPr>
          </a:p>
        </p:txBody>
      </p:sp>
      <p:sp>
        <p:nvSpPr>
          <p:cNvPr id="2664" name="Google Shape;2664;p439"/>
          <p:cNvSpPr/>
          <p:nvPr/>
        </p:nvSpPr>
        <p:spPr>
          <a:xfrm>
            <a:off x="5068888" y="4306175"/>
            <a:ext cx="2908500" cy="49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i="1">
                <a:solidFill>
                  <a:schemeClr val="dk1"/>
                </a:solidFill>
                <a:latin typeface="Poppins"/>
                <a:ea typeface="Poppins"/>
                <a:cs typeface="Poppins"/>
                <a:sym typeface="Poppins"/>
              </a:rPr>
              <a:t>Opérations</a:t>
            </a:r>
            <a:endParaRPr sz="1200" b="1" i="1">
              <a:solidFill>
                <a:schemeClr val="dk1"/>
              </a:solidFill>
              <a:latin typeface="Poppins"/>
              <a:ea typeface="Poppins"/>
              <a:cs typeface="Poppins"/>
              <a:sym typeface="Poppins"/>
            </a:endParaRPr>
          </a:p>
          <a:p>
            <a:pPr marL="0" lvl="0" indent="0" algn="ctr" rtl="0">
              <a:spcBef>
                <a:spcPts val="0"/>
              </a:spcBef>
              <a:spcAft>
                <a:spcPts val="0"/>
              </a:spcAft>
              <a:buNone/>
            </a:pPr>
            <a:r>
              <a:rPr lang="fr" sz="1200" b="1" i="1">
                <a:solidFill>
                  <a:schemeClr val="dk1"/>
                </a:solidFill>
                <a:latin typeface="Poppins"/>
                <a:ea typeface="Poppins"/>
                <a:cs typeface="Poppins"/>
                <a:sym typeface="Poppins"/>
              </a:rPr>
              <a:t>des lignes</a:t>
            </a:r>
            <a:endParaRPr sz="1200" b="1" i="1">
              <a:solidFill>
                <a:schemeClr val="dk1"/>
              </a:solidFill>
              <a:latin typeface="Poppins"/>
              <a:ea typeface="Poppins"/>
              <a:cs typeface="Poppins"/>
              <a:sym typeface="Poppins"/>
            </a:endParaRPr>
          </a:p>
        </p:txBody>
      </p:sp>
      <p:sp>
        <p:nvSpPr>
          <p:cNvPr id="2665" name="Google Shape;2665;p439"/>
          <p:cNvSpPr/>
          <p:nvPr/>
        </p:nvSpPr>
        <p:spPr>
          <a:xfrm>
            <a:off x="7326700" y="530850"/>
            <a:ext cx="1707000" cy="755700"/>
          </a:xfrm>
          <a:prstGeom prst="rect">
            <a:avLst/>
          </a:prstGeom>
          <a:solidFill>
            <a:schemeClr val="lt1"/>
          </a:solidFill>
          <a:ln w="19050" cap="flat" cmpd="sng">
            <a:solidFill>
              <a:schemeClr val="accent5"/>
            </a:solidFill>
            <a:prstDash val="lgDash"/>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fr" sz="900" b="1">
                <a:solidFill>
                  <a:schemeClr val="dk1"/>
                </a:solidFill>
                <a:latin typeface="Poppins"/>
                <a:ea typeface="Poppins"/>
                <a:cs typeface="Poppins"/>
                <a:sym typeface="Poppins"/>
              </a:rPr>
              <a:t>Innovation</a:t>
            </a:r>
            <a:r>
              <a:rPr lang="fr" sz="900">
                <a:solidFill>
                  <a:schemeClr val="dk1"/>
                </a:solidFill>
                <a:latin typeface="Poppins SemiBold"/>
                <a:ea typeface="Poppins SemiBold"/>
                <a:cs typeface="Poppins SemiBold"/>
                <a:sym typeface="Poppins SemiBold"/>
              </a:rPr>
              <a:t> pour</a:t>
            </a:r>
            <a:br>
              <a:rPr lang="fr" sz="900">
                <a:solidFill>
                  <a:schemeClr val="dk1"/>
                </a:solidFill>
                <a:latin typeface="Poppins SemiBold"/>
                <a:ea typeface="Poppins SemiBold"/>
                <a:cs typeface="Poppins SemiBold"/>
                <a:sym typeface="Poppins SemiBold"/>
              </a:rPr>
            </a:br>
            <a:r>
              <a:rPr lang="fr" sz="900">
                <a:solidFill>
                  <a:schemeClr val="dk1"/>
                </a:solidFill>
                <a:latin typeface="Poppins SemiBold"/>
                <a:ea typeface="Poppins SemiBold"/>
                <a:cs typeface="Poppins SemiBold"/>
                <a:sym typeface="Poppins SemiBold"/>
              </a:rPr>
              <a:t>dessiner le futur</a:t>
            </a:r>
            <a:br>
              <a:rPr lang="fr" sz="900">
                <a:solidFill>
                  <a:schemeClr val="dk1"/>
                </a:solidFill>
                <a:latin typeface="Poppins SemiBold"/>
                <a:ea typeface="Poppins SemiBold"/>
                <a:cs typeface="Poppins SemiBold"/>
                <a:sym typeface="Poppins SemiBold"/>
              </a:rPr>
            </a:br>
            <a:r>
              <a:rPr lang="fr" sz="900">
                <a:solidFill>
                  <a:schemeClr val="dk1"/>
                </a:solidFill>
                <a:latin typeface="Poppins SemiBold"/>
                <a:ea typeface="Poppins SemiBold"/>
                <a:cs typeface="Poppins SemiBold"/>
                <a:sym typeface="Poppins SemiBold"/>
              </a:rPr>
              <a:t>de la mobilité </a:t>
            </a:r>
            <a:endParaRPr sz="900">
              <a:solidFill>
                <a:schemeClr val="dk1"/>
              </a:solidFill>
              <a:latin typeface="Montserrat"/>
              <a:ea typeface="Montserrat"/>
              <a:cs typeface="Montserrat"/>
              <a:sym typeface="Montserrat"/>
            </a:endParaRPr>
          </a:p>
        </p:txBody>
      </p:sp>
      <p:pic>
        <p:nvPicPr>
          <p:cNvPr id="2666" name="Google Shape;2666;p439"/>
          <p:cNvPicPr preferRelativeResize="0"/>
          <p:nvPr/>
        </p:nvPicPr>
        <p:blipFill>
          <a:blip r:embed="rId5">
            <a:alphaModFix/>
          </a:blip>
          <a:stretch>
            <a:fillRect/>
          </a:stretch>
        </p:blipFill>
        <p:spPr>
          <a:xfrm>
            <a:off x="7458243" y="766650"/>
            <a:ext cx="476437" cy="421100"/>
          </a:xfrm>
          <a:prstGeom prst="rect">
            <a:avLst/>
          </a:prstGeom>
          <a:noFill/>
          <a:ln>
            <a:noFill/>
          </a:ln>
        </p:spPr>
      </p:pic>
      <p:pic>
        <p:nvPicPr>
          <p:cNvPr id="2667" name="Google Shape;2667;p439"/>
          <p:cNvPicPr preferRelativeResize="0"/>
          <p:nvPr/>
        </p:nvPicPr>
        <p:blipFill>
          <a:blip r:embed="rId6">
            <a:alphaModFix/>
          </a:blip>
          <a:stretch>
            <a:fillRect/>
          </a:stretch>
        </p:blipFill>
        <p:spPr>
          <a:xfrm>
            <a:off x="6477411" y="2385229"/>
            <a:ext cx="548700" cy="466975"/>
          </a:xfrm>
          <a:prstGeom prst="rect">
            <a:avLst/>
          </a:prstGeom>
          <a:noFill/>
          <a:ln>
            <a:noFill/>
          </a:ln>
        </p:spPr>
      </p:pic>
      <p:sp>
        <p:nvSpPr>
          <p:cNvPr id="2668" name="Google Shape;2668;p439"/>
          <p:cNvSpPr txBox="1"/>
          <p:nvPr/>
        </p:nvSpPr>
        <p:spPr>
          <a:xfrm>
            <a:off x="6253011" y="2880137"/>
            <a:ext cx="997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b="1">
                <a:solidFill>
                  <a:schemeClr val="dk1"/>
                </a:solidFill>
                <a:latin typeface="Poppins"/>
                <a:ea typeface="Poppins"/>
                <a:cs typeface="Poppins"/>
                <a:sym typeface="Poppins"/>
              </a:rPr>
              <a:t>Collectivité</a:t>
            </a:r>
            <a:endParaRPr sz="900" b="1">
              <a:solidFill>
                <a:schemeClr val="dk1"/>
              </a:solidFill>
              <a:latin typeface="Poppins"/>
              <a:ea typeface="Poppins"/>
              <a:cs typeface="Poppins"/>
              <a:sym typeface="Poppins"/>
            </a:endParaRPr>
          </a:p>
        </p:txBody>
      </p:sp>
      <p:sp>
        <p:nvSpPr>
          <p:cNvPr id="2669" name="Google Shape;2669;p439"/>
          <p:cNvSpPr/>
          <p:nvPr/>
        </p:nvSpPr>
        <p:spPr>
          <a:xfrm>
            <a:off x="1406225" y="3814350"/>
            <a:ext cx="3186300" cy="1329000"/>
          </a:xfrm>
          <a:prstGeom prst="roundRect">
            <a:avLst>
              <a:gd name="adj" fmla="val 50000"/>
            </a:avLst>
          </a:prstGeom>
          <a:solidFill>
            <a:schemeClr val="lt1"/>
          </a:solidFill>
          <a:ln w="19050"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latin typeface="Poppins Medium"/>
              <a:ea typeface="Poppins Medium"/>
              <a:cs typeface="Poppins Medium"/>
              <a:sym typeface="Poppins Medium"/>
            </a:endParaRPr>
          </a:p>
        </p:txBody>
      </p:sp>
      <p:pic>
        <p:nvPicPr>
          <p:cNvPr id="2670" name="Google Shape;2670;p439"/>
          <p:cNvPicPr preferRelativeResize="0"/>
          <p:nvPr/>
        </p:nvPicPr>
        <p:blipFill>
          <a:blip r:embed="rId7">
            <a:alphaModFix/>
          </a:blip>
          <a:stretch>
            <a:fillRect/>
          </a:stretch>
        </p:blipFill>
        <p:spPr>
          <a:xfrm rot="880839">
            <a:off x="2231261" y="4165259"/>
            <a:ext cx="251779" cy="441164"/>
          </a:xfrm>
          <a:prstGeom prst="rect">
            <a:avLst/>
          </a:prstGeom>
          <a:noFill/>
          <a:ln>
            <a:noFill/>
          </a:ln>
        </p:spPr>
      </p:pic>
      <p:sp>
        <p:nvSpPr>
          <p:cNvPr id="2671" name="Google Shape;2671;p439"/>
          <p:cNvSpPr txBox="1"/>
          <p:nvPr/>
        </p:nvSpPr>
        <p:spPr>
          <a:xfrm>
            <a:off x="1920132" y="3814342"/>
            <a:ext cx="2158500" cy="2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a:solidFill>
                  <a:schemeClr val="accent5"/>
                </a:solidFill>
                <a:latin typeface="Poppins"/>
                <a:ea typeface="Poppins"/>
                <a:cs typeface="Poppins"/>
                <a:sym typeface="Poppins"/>
              </a:rPr>
              <a:t>Digital, plateforme SaaS</a:t>
            </a:r>
            <a:endParaRPr sz="1200" b="1">
              <a:solidFill>
                <a:schemeClr val="accent5"/>
              </a:solidFill>
              <a:latin typeface="Poppins"/>
              <a:ea typeface="Poppins"/>
              <a:cs typeface="Poppins"/>
              <a:sym typeface="Poppins"/>
            </a:endParaRPr>
          </a:p>
        </p:txBody>
      </p:sp>
      <p:pic>
        <p:nvPicPr>
          <p:cNvPr id="2672" name="Google Shape;2672;p439"/>
          <p:cNvPicPr preferRelativeResize="0"/>
          <p:nvPr/>
        </p:nvPicPr>
        <p:blipFill>
          <a:blip r:embed="rId8">
            <a:alphaModFix/>
          </a:blip>
          <a:stretch>
            <a:fillRect/>
          </a:stretch>
        </p:blipFill>
        <p:spPr>
          <a:xfrm>
            <a:off x="3330055" y="4175284"/>
            <a:ext cx="408935" cy="421100"/>
          </a:xfrm>
          <a:prstGeom prst="rect">
            <a:avLst/>
          </a:prstGeom>
          <a:noFill/>
          <a:ln>
            <a:noFill/>
          </a:ln>
        </p:spPr>
      </p:pic>
      <p:sp>
        <p:nvSpPr>
          <p:cNvPr id="2673" name="Google Shape;2673;p439"/>
          <p:cNvSpPr txBox="1"/>
          <p:nvPr/>
        </p:nvSpPr>
        <p:spPr>
          <a:xfrm>
            <a:off x="2852104" y="4596571"/>
            <a:ext cx="13356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b="1">
                <a:solidFill>
                  <a:schemeClr val="dk1"/>
                </a:solidFill>
                <a:latin typeface="Poppins"/>
                <a:ea typeface="Poppins"/>
                <a:cs typeface="Poppins"/>
                <a:sym typeface="Poppins"/>
              </a:rPr>
              <a:t>Tableau de bord</a:t>
            </a:r>
            <a:br>
              <a:rPr lang="fr" sz="900" b="1">
                <a:solidFill>
                  <a:schemeClr val="dk1"/>
                </a:solidFill>
                <a:latin typeface="Poppins"/>
                <a:ea typeface="Poppins"/>
                <a:cs typeface="Poppins"/>
                <a:sym typeface="Poppins"/>
              </a:rPr>
            </a:br>
            <a:r>
              <a:rPr lang="fr" sz="900" b="1">
                <a:solidFill>
                  <a:schemeClr val="dk1"/>
                </a:solidFill>
                <a:latin typeface="Poppins"/>
                <a:ea typeface="Poppins"/>
                <a:cs typeface="Poppins"/>
                <a:sym typeface="Poppins"/>
              </a:rPr>
              <a:t>de suivi</a:t>
            </a:r>
            <a:br>
              <a:rPr lang="fr" sz="900" b="1">
                <a:solidFill>
                  <a:schemeClr val="dk1"/>
                </a:solidFill>
                <a:latin typeface="Poppins"/>
                <a:ea typeface="Poppins"/>
                <a:cs typeface="Poppins"/>
                <a:sym typeface="Poppins"/>
              </a:rPr>
            </a:br>
            <a:r>
              <a:rPr lang="fr" sz="900" b="1">
                <a:solidFill>
                  <a:schemeClr val="dk1"/>
                </a:solidFill>
                <a:latin typeface="Poppins"/>
                <a:ea typeface="Poppins"/>
                <a:cs typeface="Poppins"/>
                <a:sym typeface="Poppins"/>
              </a:rPr>
              <a:t>en temps réel</a:t>
            </a:r>
            <a:endParaRPr sz="1200"/>
          </a:p>
        </p:txBody>
      </p:sp>
      <p:sp>
        <p:nvSpPr>
          <p:cNvPr id="2674" name="Google Shape;2674;p439"/>
          <p:cNvSpPr txBox="1"/>
          <p:nvPr/>
        </p:nvSpPr>
        <p:spPr>
          <a:xfrm>
            <a:off x="1658642" y="4598759"/>
            <a:ext cx="13356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b="1">
                <a:solidFill>
                  <a:schemeClr val="dk1"/>
                </a:solidFill>
                <a:latin typeface="Poppins"/>
                <a:ea typeface="Poppins"/>
                <a:cs typeface="Poppins"/>
                <a:sym typeface="Poppins"/>
              </a:rPr>
              <a:t>Application</a:t>
            </a:r>
            <a:br>
              <a:rPr lang="fr" sz="900" b="1">
                <a:solidFill>
                  <a:schemeClr val="dk1"/>
                </a:solidFill>
                <a:latin typeface="Poppins"/>
                <a:ea typeface="Poppins"/>
                <a:cs typeface="Poppins"/>
                <a:sym typeface="Poppins"/>
              </a:rPr>
            </a:br>
            <a:r>
              <a:rPr lang="fr" sz="900" b="1">
                <a:solidFill>
                  <a:schemeClr val="dk1"/>
                </a:solidFill>
                <a:latin typeface="Poppins"/>
                <a:ea typeface="Poppins"/>
                <a:cs typeface="Poppins"/>
                <a:sym typeface="Poppins"/>
              </a:rPr>
              <a:t>mobile à vos couleurs</a:t>
            </a:r>
            <a:endParaRPr sz="900" b="1">
              <a:solidFill>
                <a:schemeClr val="dk1"/>
              </a:solidFill>
              <a:latin typeface="Poppins"/>
              <a:ea typeface="Poppins"/>
              <a:cs typeface="Poppins"/>
              <a:sym typeface="Poppins"/>
            </a:endParaRPr>
          </a:p>
        </p:txBody>
      </p:sp>
      <p:sp>
        <p:nvSpPr>
          <p:cNvPr id="2675" name="Google Shape;2675;p439"/>
          <p:cNvSpPr txBox="1"/>
          <p:nvPr/>
        </p:nvSpPr>
        <p:spPr>
          <a:xfrm>
            <a:off x="3076988" y="823000"/>
            <a:ext cx="1755600" cy="7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dk2"/>
                </a:solidFill>
                <a:latin typeface="Poppins"/>
                <a:ea typeface="Poppins"/>
                <a:cs typeface="Poppins"/>
                <a:sym typeface="Poppins"/>
              </a:rPr>
              <a:t>Bureau d’études covoiturabilité</a:t>
            </a:r>
            <a:endParaRPr sz="1200">
              <a:solidFill>
                <a:schemeClr val="dk2"/>
              </a:solidFill>
              <a:latin typeface="Montserrat"/>
              <a:ea typeface="Montserrat"/>
              <a:cs typeface="Montserrat"/>
              <a:sym typeface="Montserrat"/>
            </a:endParaRPr>
          </a:p>
        </p:txBody>
      </p:sp>
      <p:sp>
        <p:nvSpPr>
          <p:cNvPr id="2676" name="Google Shape;2676;p439"/>
          <p:cNvSpPr txBox="1"/>
          <p:nvPr/>
        </p:nvSpPr>
        <p:spPr>
          <a:xfrm>
            <a:off x="77800" y="5817300"/>
            <a:ext cx="125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Bureau d’études covoiturage</a:t>
            </a:r>
            <a:endParaRPr sz="1200" b="1">
              <a:solidFill>
                <a:schemeClr val="lt1"/>
              </a:solidFill>
              <a:latin typeface="Poppins"/>
              <a:ea typeface="Poppins"/>
              <a:cs typeface="Poppins"/>
              <a:sym typeface="Poppins"/>
            </a:endParaRPr>
          </a:p>
        </p:txBody>
      </p:sp>
      <p:pic>
        <p:nvPicPr>
          <p:cNvPr id="2677" name="Google Shape;2677;p439"/>
          <p:cNvPicPr preferRelativeResize="0"/>
          <p:nvPr/>
        </p:nvPicPr>
        <p:blipFill>
          <a:blip r:embed="rId9">
            <a:alphaModFix/>
          </a:blip>
          <a:stretch>
            <a:fillRect/>
          </a:stretch>
        </p:blipFill>
        <p:spPr>
          <a:xfrm>
            <a:off x="3716586" y="468599"/>
            <a:ext cx="476425" cy="4178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sp>
        <p:nvSpPr>
          <p:cNvPr id="2682" name="Google Shape;2682;p440"/>
          <p:cNvSpPr txBox="1">
            <a:spLocks noGrp="1"/>
          </p:cNvSpPr>
          <p:nvPr>
            <p:ph type="title"/>
          </p:nvPr>
        </p:nvSpPr>
        <p:spPr>
          <a:xfrm>
            <a:off x="1676325" y="2434850"/>
            <a:ext cx="6048600" cy="569400"/>
          </a:xfrm>
          <a:prstGeom prst="rect">
            <a:avLst/>
          </a:prstGeom>
        </p:spPr>
        <p:txBody>
          <a:bodyPr spcFirstLastPara="1" wrap="square" lIns="90000" tIns="91425" rIns="91425" bIns="91425" anchor="t" anchorCtr="0">
            <a:spAutoFit/>
          </a:bodyPr>
          <a:lstStyle/>
          <a:p>
            <a:pPr marL="0" lvl="0" indent="0" algn="ctr" rtl="0">
              <a:spcBef>
                <a:spcPts val="0"/>
              </a:spcBef>
              <a:spcAft>
                <a:spcPts val="0"/>
              </a:spcAft>
              <a:buNone/>
            </a:pPr>
            <a:r>
              <a:rPr lang="fr"/>
              <a:t>Retours d’expérience</a:t>
            </a:r>
            <a:endParaRPr/>
          </a:p>
        </p:txBody>
      </p:sp>
      <p:sp>
        <p:nvSpPr>
          <p:cNvPr id="2683" name="Google Shape;2683;p440"/>
          <p:cNvSpPr txBox="1">
            <a:spLocks noGrp="1"/>
          </p:cNvSpPr>
          <p:nvPr>
            <p:ph type="title" idx="2"/>
          </p:nvPr>
        </p:nvSpPr>
        <p:spPr>
          <a:xfrm>
            <a:off x="1600125" y="1490575"/>
            <a:ext cx="61248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2</a:t>
            </a:r>
            <a:endParaRPr/>
          </a:p>
        </p:txBody>
      </p:sp>
      <p:pic>
        <p:nvPicPr>
          <p:cNvPr id="2684" name="Google Shape;2684;p440"/>
          <p:cNvPicPr preferRelativeResize="0"/>
          <p:nvPr/>
        </p:nvPicPr>
        <p:blipFill>
          <a:blip r:embed="rId3">
            <a:alphaModFix/>
          </a:blip>
          <a:stretch>
            <a:fillRect/>
          </a:stretch>
        </p:blipFill>
        <p:spPr>
          <a:xfrm rot="5400000">
            <a:off x="4603437" y="2007662"/>
            <a:ext cx="89525" cy="440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441"/>
          <p:cNvSpPr txBox="1">
            <a:spLocks noGrp="1"/>
          </p:cNvSpPr>
          <p:nvPr>
            <p:ph type="title" idx="4294967295"/>
          </p:nvPr>
        </p:nvSpPr>
        <p:spPr>
          <a:xfrm>
            <a:off x="239700" y="2575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700"/>
              <a:t>Lignes de covoiturage </a:t>
            </a:r>
            <a:r>
              <a:rPr lang="fr" sz="1700">
                <a:highlight>
                  <a:schemeClr val="accent4"/>
                </a:highlight>
              </a:rPr>
              <a:t>express</a:t>
            </a:r>
            <a:r>
              <a:rPr lang="fr" sz="1700"/>
              <a:t>.</a:t>
            </a:r>
            <a:endParaRPr sz="1700"/>
          </a:p>
        </p:txBody>
      </p:sp>
      <p:sp>
        <p:nvSpPr>
          <p:cNvPr id="2690" name="Google Shape;2690;p441"/>
          <p:cNvSpPr txBox="1">
            <a:spLocks noGrp="1"/>
          </p:cNvSpPr>
          <p:nvPr>
            <p:ph type="body" idx="4294967295"/>
          </p:nvPr>
        </p:nvSpPr>
        <p:spPr>
          <a:xfrm>
            <a:off x="258098" y="873449"/>
            <a:ext cx="3836400" cy="314700"/>
          </a:xfrm>
          <a:prstGeom prst="rect">
            <a:avLst/>
          </a:prstGeom>
        </p:spPr>
        <p:txBody>
          <a:bodyPr spcFirstLastPara="1" wrap="square" lIns="91425" tIns="91425" rIns="91425" bIns="91425" anchor="t" anchorCtr="0">
            <a:noAutofit/>
          </a:bodyPr>
          <a:lstStyle/>
          <a:p>
            <a:pPr marL="0" lvl="0" indent="0" algn="ctr" rtl="0">
              <a:lnSpc>
                <a:spcPct val="50000"/>
              </a:lnSpc>
              <a:spcBef>
                <a:spcPts val="0"/>
              </a:spcBef>
              <a:spcAft>
                <a:spcPts val="0"/>
              </a:spcAft>
              <a:buNone/>
            </a:pPr>
            <a:r>
              <a:rPr lang="fr" sz="1400" b="1">
                <a:solidFill>
                  <a:schemeClr val="accent6"/>
                </a:solidFill>
                <a:latin typeface="Poppins"/>
                <a:ea typeface="Poppins"/>
                <a:cs typeface="Poppins"/>
                <a:sym typeface="Poppins"/>
              </a:rPr>
              <a:t>Haut niveau de service</a:t>
            </a:r>
            <a:endParaRPr sz="1400" b="1">
              <a:solidFill>
                <a:schemeClr val="accent6"/>
              </a:solidFill>
              <a:latin typeface="Poppins"/>
              <a:ea typeface="Poppins"/>
              <a:cs typeface="Poppins"/>
              <a:sym typeface="Poppins"/>
            </a:endParaRPr>
          </a:p>
          <a:p>
            <a:pPr marL="0" lvl="0" indent="0" algn="ctr" rtl="0">
              <a:lnSpc>
                <a:spcPct val="50000"/>
              </a:lnSpc>
              <a:spcBef>
                <a:spcPts val="1600"/>
              </a:spcBef>
              <a:spcAft>
                <a:spcPts val="0"/>
              </a:spcAft>
              <a:buNone/>
            </a:pPr>
            <a:endParaRPr sz="1400" b="1">
              <a:solidFill>
                <a:schemeClr val="accent6"/>
              </a:solidFill>
              <a:latin typeface="Poppins"/>
              <a:ea typeface="Poppins"/>
              <a:cs typeface="Poppins"/>
              <a:sym typeface="Poppins"/>
            </a:endParaRPr>
          </a:p>
          <a:p>
            <a:pPr marL="0" lvl="0" indent="0" algn="ctr" rtl="0">
              <a:lnSpc>
                <a:spcPct val="50000"/>
              </a:lnSpc>
              <a:spcBef>
                <a:spcPts val="1600"/>
              </a:spcBef>
              <a:spcAft>
                <a:spcPts val="0"/>
              </a:spcAft>
              <a:buNone/>
            </a:pPr>
            <a:endParaRPr sz="1400" b="1">
              <a:solidFill>
                <a:schemeClr val="accent6"/>
              </a:solidFill>
              <a:latin typeface="Poppins"/>
              <a:ea typeface="Poppins"/>
              <a:cs typeface="Poppins"/>
              <a:sym typeface="Poppins"/>
            </a:endParaRPr>
          </a:p>
          <a:p>
            <a:pPr marL="0" lvl="0" indent="0" algn="ctr" rtl="0">
              <a:spcBef>
                <a:spcPts val="1600"/>
              </a:spcBef>
              <a:spcAft>
                <a:spcPts val="0"/>
              </a:spcAft>
              <a:buNone/>
            </a:pPr>
            <a:endParaRPr sz="1400" b="1">
              <a:solidFill>
                <a:schemeClr val="accent6"/>
              </a:solidFill>
              <a:latin typeface="Poppins"/>
              <a:ea typeface="Poppins"/>
              <a:cs typeface="Poppins"/>
              <a:sym typeface="Poppins"/>
            </a:endParaRPr>
          </a:p>
          <a:p>
            <a:pPr marL="0" lvl="0" indent="0" algn="ctr" rtl="0">
              <a:lnSpc>
                <a:spcPct val="50000"/>
              </a:lnSpc>
              <a:spcBef>
                <a:spcPts val="1000"/>
              </a:spcBef>
              <a:spcAft>
                <a:spcPts val="0"/>
              </a:spcAft>
              <a:buNone/>
            </a:pPr>
            <a:endParaRPr sz="1400" b="1">
              <a:solidFill>
                <a:schemeClr val="accent6"/>
              </a:solidFill>
              <a:latin typeface="Poppins"/>
              <a:ea typeface="Poppins"/>
              <a:cs typeface="Poppins"/>
              <a:sym typeface="Poppins"/>
            </a:endParaRPr>
          </a:p>
          <a:p>
            <a:pPr marL="0" lvl="0" indent="0" algn="ctr" rtl="0">
              <a:spcBef>
                <a:spcPts val="1600"/>
              </a:spcBef>
              <a:spcAft>
                <a:spcPts val="1600"/>
              </a:spcAft>
              <a:buNone/>
            </a:pPr>
            <a:endParaRPr sz="1400" b="1">
              <a:solidFill>
                <a:schemeClr val="accent6"/>
              </a:solidFill>
              <a:latin typeface="Poppins"/>
              <a:ea typeface="Poppins"/>
              <a:cs typeface="Poppins"/>
              <a:sym typeface="Poppins"/>
            </a:endParaRPr>
          </a:p>
        </p:txBody>
      </p:sp>
      <p:sp>
        <p:nvSpPr>
          <p:cNvPr id="2691" name="Google Shape;2691;p441"/>
          <p:cNvSpPr txBox="1"/>
          <p:nvPr/>
        </p:nvSpPr>
        <p:spPr>
          <a:xfrm>
            <a:off x="-2562076" y="5335050"/>
            <a:ext cx="14667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900">
                <a:solidFill>
                  <a:schemeClr val="accent5"/>
                </a:solidFill>
                <a:latin typeface="Montserrat"/>
                <a:ea typeface="Montserrat"/>
                <a:cs typeface="Montserrat"/>
                <a:sym typeface="Montserrat"/>
              </a:rPr>
              <a:t>Arrêts connectés</a:t>
            </a:r>
            <a:endParaRPr sz="900">
              <a:solidFill>
                <a:schemeClr val="accent5"/>
              </a:solidFill>
              <a:latin typeface="Montserrat"/>
              <a:ea typeface="Montserrat"/>
              <a:cs typeface="Montserrat"/>
              <a:sym typeface="Montserrat"/>
            </a:endParaRPr>
          </a:p>
        </p:txBody>
      </p:sp>
      <p:pic>
        <p:nvPicPr>
          <p:cNvPr id="2692" name="Google Shape;2692;p441"/>
          <p:cNvPicPr preferRelativeResize="0"/>
          <p:nvPr/>
        </p:nvPicPr>
        <p:blipFill>
          <a:blip r:embed="rId3">
            <a:alphaModFix/>
          </a:blip>
          <a:stretch>
            <a:fillRect/>
          </a:stretch>
        </p:blipFill>
        <p:spPr>
          <a:xfrm>
            <a:off x="2345726" y="1203501"/>
            <a:ext cx="459151" cy="452888"/>
          </a:xfrm>
          <a:prstGeom prst="rect">
            <a:avLst/>
          </a:prstGeom>
          <a:noFill/>
          <a:ln>
            <a:noFill/>
          </a:ln>
        </p:spPr>
      </p:pic>
      <p:pic>
        <p:nvPicPr>
          <p:cNvPr id="2693" name="Google Shape;2693;p441"/>
          <p:cNvPicPr preferRelativeResize="0"/>
          <p:nvPr/>
        </p:nvPicPr>
        <p:blipFill>
          <a:blip r:embed="rId4">
            <a:alphaModFix/>
          </a:blip>
          <a:stretch>
            <a:fillRect/>
          </a:stretch>
        </p:blipFill>
        <p:spPr>
          <a:xfrm>
            <a:off x="921525" y="1270759"/>
            <a:ext cx="459152" cy="415143"/>
          </a:xfrm>
          <a:prstGeom prst="rect">
            <a:avLst/>
          </a:prstGeom>
          <a:noFill/>
          <a:ln>
            <a:noFill/>
          </a:ln>
        </p:spPr>
      </p:pic>
      <p:sp>
        <p:nvSpPr>
          <p:cNvPr id="2694" name="Google Shape;2694;p441"/>
          <p:cNvSpPr txBox="1"/>
          <p:nvPr/>
        </p:nvSpPr>
        <p:spPr>
          <a:xfrm>
            <a:off x="1255601" y="1643700"/>
            <a:ext cx="26334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900">
                <a:solidFill>
                  <a:schemeClr val="dk1"/>
                </a:solidFill>
                <a:latin typeface="Poppins SemiBold"/>
                <a:ea typeface="Poppins SemiBold"/>
                <a:cs typeface="Poppins SemiBold"/>
                <a:sym typeface="Poppins SemiBold"/>
              </a:rPr>
              <a:t>Temps d’attente et </a:t>
            </a:r>
            <a:endParaRPr sz="900">
              <a:solidFill>
                <a:schemeClr val="dk1"/>
              </a:solidFill>
              <a:latin typeface="Poppins SemiBold"/>
              <a:ea typeface="Poppins SemiBold"/>
              <a:cs typeface="Poppins SemiBold"/>
              <a:sym typeface="Poppins SemiBold"/>
            </a:endParaRPr>
          </a:p>
          <a:p>
            <a:pPr marL="0" lvl="0" indent="0" algn="ctr" rtl="0">
              <a:spcBef>
                <a:spcPts val="0"/>
              </a:spcBef>
              <a:spcAft>
                <a:spcPts val="0"/>
              </a:spcAft>
              <a:buNone/>
            </a:pPr>
            <a:r>
              <a:rPr lang="fr" sz="900">
                <a:solidFill>
                  <a:schemeClr val="dk1"/>
                </a:solidFill>
                <a:latin typeface="Poppins SemiBold"/>
                <a:ea typeface="Poppins SemiBold"/>
                <a:cs typeface="Poppins SemiBold"/>
                <a:sym typeface="Poppins SemiBold"/>
              </a:rPr>
              <a:t>départ garantis</a:t>
            </a:r>
            <a:endParaRPr sz="900" i="1">
              <a:solidFill>
                <a:schemeClr val="dk1"/>
              </a:solidFill>
              <a:latin typeface="Poppins SemiBold"/>
              <a:ea typeface="Poppins SemiBold"/>
              <a:cs typeface="Poppins SemiBold"/>
              <a:sym typeface="Poppins SemiBold"/>
            </a:endParaRPr>
          </a:p>
          <a:p>
            <a:pPr marL="0" lvl="0" indent="0" algn="ctr" rtl="0">
              <a:spcBef>
                <a:spcPts val="0"/>
              </a:spcBef>
              <a:spcAft>
                <a:spcPts val="0"/>
              </a:spcAft>
              <a:buNone/>
            </a:pPr>
            <a:endParaRPr sz="900" i="1">
              <a:solidFill>
                <a:schemeClr val="dk1"/>
              </a:solidFill>
              <a:latin typeface="Poppins SemiBold"/>
              <a:ea typeface="Poppins SemiBold"/>
              <a:cs typeface="Poppins SemiBold"/>
              <a:sym typeface="Poppins SemiBold"/>
            </a:endParaRPr>
          </a:p>
          <a:p>
            <a:pPr marL="0" lvl="0" indent="0" algn="ctr" rtl="0">
              <a:spcBef>
                <a:spcPts val="0"/>
              </a:spcBef>
              <a:spcAft>
                <a:spcPts val="0"/>
              </a:spcAft>
              <a:buNone/>
            </a:pPr>
            <a:endParaRPr sz="900" i="1">
              <a:solidFill>
                <a:schemeClr val="dk1"/>
              </a:solidFill>
              <a:latin typeface="Poppins SemiBold"/>
              <a:ea typeface="Poppins SemiBold"/>
              <a:cs typeface="Poppins SemiBold"/>
              <a:sym typeface="Poppins SemiBold"/>
            </a:endParaRPr>
          </a:p>
        </p:txBody>
      </p:sp>
      <p:sp>
        <p:nvSpPr>
          <p:cNvPr id="2695" name="Google Shape;2695;p441"/>
          <p:cNvSpPr txBox="1"/>
          <p:nvPr/>
        </p:nvSpPr>
        <p:spPr>
          <a:xfrm>
            <a:off x="-129179" y="1671825"/>
            <a:ext cx="2111100" cy="4824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fr" sz="900">
                <a:solidFill>
                  <a:schemeClr val="dk1"/>
                </a:solidFill>
                <a:latin typeface="Poppins SemiBold"/>
                <a:ea typeface="Poppins SemiBold"/>
                <a:cs typeface="Poppins SemiBold"/>
                <a:sym typeface="Poppins SemiBold"/>
              </a:rPr>
              <a:t>Information voyageur  en temps réel</a:t>
            </a:r>
            <a:endParaRPr sz="900">
              <a:solidFill>
                <a:schemeClr val="dk1"/>
              </a:solidFill>
              <a:latin typeface="Poppins SemiBold"/>
              <a:ea typeface="Poppins SemiBold"/>
              <a:cs typeface="Poppins SemiBold"/>
              <a:sym typeface="Poppins SemiBold"/>
            </a:endParaRPr>
          </a:p>
        </p:txBody>
      </p:sp>
      <p:sp>
        <p:nvSpPr>
          <p:cNvPr id="2696" name="Google Shape;2696;p441"/>
          <p:cNvSpPr txBox="1"/>
          <p:nvPr/>
        </p:nvSpPr>
        <p:spPr>
          <a:xfrm>
            <a:off x="859475" y="3534574"/>
            <a:ext cx="17208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solidFill>
                  <a:schemeClr val="dk1"/>
                </a:solidFill>
                <a:latin typeface="Poppins SemiBold"/>
                <a:ea typeface="Poppins SemiBold"/>
                <a:cs typeface="Poppins SemiBold"/>
                <a:sym typeface="Poppins SemiBold"/>
              </a:rPr>
              <a:t>Panneaux à messages variables </a:t>
            </a:r>
            <a:endParaRPr sz="1000" i="1">
              <a:solidFill>
                <a:schemeClr val="dk1"/>
              </a:solidFill>
              <a:latin typeface="Poppins SemiBold"/>
              <a:ea typeface="Poppins SemiBold"/>
              <a:cs typeface="Poppins SemiBold"/>
              <a:sym typeface="Poppins SemiBold"/>
            </a:endParaRPr>
          </a:p>
          <a:p>
            <a:pPr marL="0" lvl="0" indent="0" algn="ctr" rtl="0">
              <a:spcBef>
                <a:spcPts val="0"/>
              </a:spcBef>
              <a:spcAft>
                <a:spcPts val="0"/>
              </a:spcAft>
              <a:buNone/>
            </a:pPr>
            <a:endParaRPr sz="1000" i="1">
              <a:solidFill>
                <a:schemeClr val="dk1"/>
              </a:solidFill>
              <a:latin typeface="Poppins SemiBold"/>
              <a:ea typeface="Poppins SemiBold"/>
              <a:cs typeface="Poppins SemiBold"/>
              <a:sym typeface="Poppins SemiBold"/>
            </a:endParaRPr>
          </a:p>
        </p:txBody>
      </p:sp>
      <p:pic>
        <p:nvPicPr>
          <p:cNvPr id="2697" name="Google Shape;2697;p441"/>
          <p:cNvPicPr preferRelativeResize="0"/>
          <p:nvPr/>
        </p:nvPicPr>
        <p:blipFill>
          <a:blip r:embed="rId5">
            <a:alphaModFix/>
          </a:blip>
          <a:stretch>
            <a:fillRect/>
          </a:stretch>
        </p:blipFill>
        <p:spPr>
          <a:xfrm>
            <a:off x="1563700" y="3082904"/>
            <a:ext cx="271371" cy="465018"/>
          </a:xfrm>
          <a:prstGeom prst="rect">
            <a:avLst/>
          </a:prstGeom>
          <a:noFill/>
          <a:ln>
            <a:noFill/>
          </a:ln>
        </p:spPr>
      </p:pic>
      <p:sp>
        <p:nvSpPr>
          <p:cNvPr id="2698" name="Google Shape;2698;p441"/>
          <p:cNvSpPr/>
          <p:nvPr/>
        </p:nvSpPr>
        <p:spPr>
          <a:xfrm>
            <a:off x="12703650" y="5143500"/>
            <a:ext cx="2229000" cy="1975500"/>
          </a:xfrm>
          <a:prstGeom prst="roundRect">
            <a:avLst>
              <a:gd name="adj" fmla="val 5988"/>
            </a:avLst>
          </a:prstGeom>
          <a:solidFill>
            <a:schemeClr val="lt1"/>
          </a:solidFill>
          <a:ln w="19050" cap="flat" cmpd="sng">
            <a:solidFill>
              <a:srgbClr val="F4AB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900" b="1">
                <a:solidFill>
                  <a:srgbClr val="0082AE"/>
                </a:solidFill>
                <a:latin typeface="Roboto"/>
                <a:ea typeface="Roboto"/>
                <a:cs typeface="Roboto"/>
                <a:sym typeface="Roboto"/>
              </a:rPr>
              <a:t>Caractéristiques clés</a:t>
            </a:r>
            <a:endParaRPr sz="900" b="1">
              <a:solidFill>
                <a:srgbClr val="0082AE"/>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a:solidFill>
                  <a:srgbClr val="595959"/>
                </a:solidFill>
                <a:latin typeface="Roboto"/>
                <a:ea typeface="Roboto"/>
                <a:cs typeface="Roboto"/>
                <a:sym typeface="Roboto"/>
              </a:rPr>
              <a:t>Panneaux lumineux pour rendre visible</a:t>
            </a:r>
            <a:endParaRPr sz="900">
              <a:solidFill>
                <a:srgbClr val="595959"/>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a:solidFill>
                  <a:srgbClr val="595959"/>
                </a:solidFill>
                <a:latin typeface="Roboto"/>
                <a:ea typeface="Roboto"/>
                <a:cs typeface="Roboto"/>
                <a:sym typeface="Roboto"/>
              </a:rPr>
              <a:t>site, application smartphone, SMS, assistance téléphonique pour une utilisation sécurisée pour tous les publics</a:t>
            </a:r>
            <a:endParaRPr sz="900">
              <a:solidFill>
                <a:srgbClr val="595959"/>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a:solidFill>
                  <a:srgbClr val="595959"/>
                </a:solidFill>
                <a:latin typeface="Roboto"/>
                <a:ea typeface="Roboto"/>
                <a:cs typeface="Roboto"/>
                <a:sym typeface="Roboto"/>
              </a:rPr>
              <a:t>possibilité de tarification passagers et indemnisations conducteurs</a:t>
            </a:r>
            <a:endParaRPr sz="900">
              <a:solidFill>
                <a:srgbClr val="595959"/>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a:solidFill>
                  <a:srgbClr val="595959"/>
                </a:solidFill>
                <a:latin typeface="Roboto"/>
                <a:ea typeface="Roboto"/>
                <a:cs typeface="Roboto"/>
                <a:sym typeface="Roboto"/>
              </a:rPr>
              <a:t>animation de communauté digitale et sur le terrain</a:t>
            </a:r>
            <a:endParaRPr sz="900">
              <a:solidFill>
                <a:srgbClr val="595959"/>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b="1">
                <a:solidFill>
                  <a:srgbClr val="0082AE"/>
                </a:solidFill>
                <a:latin typeface="Roboto"/>
                <a:ea typeface="Roboto"/>
                <a:cs typeface="Roboto"/>
                <a:sym typeface="Roboto"/>
              </a:rPr>
              <a:t>garantie </a:t>
            </a:r>
            <a:r>
              <a:rPr lang="fr" sz="900">
                <a:solidFill>
                  <a:srgbClr val="595959"/>
                </a:solidFill>
                <a:latin typeface="Roboto"/>
                <a:ea typeface="Roboto"/>
                <a:cs typeface="Roboto"/>
                <a:sym typeface="Roboto"/>
              </a:rPr>
              <a:t>de temps d’attente opéré par taxi/VTC/navette</a:t>
            </a:r>
            <a:endParaRPr sz="900">
              <a:solidFill>
                <a:srgbClr val="595959"/>
              </a:solidFill>
              <a:latin typeface="Roboto"/>
              <a:ea typeface="Roboto"/>
              <a:cs typeface="Roboto"/>
              <a:sym typeface="Roboto"/>
            </a:endParaRPr>
          </a:p>
        </p:txBody>
      </p:sp>
      <p:sp>
        <p:nvSpPr>
          <p:cNvPr id="2699" name="Google Shape;2699;p441"/>
          <p:cNvSpPr/>
          <p:nvPr/>
        </p:nvSpPr>
        <p:spPr>
          <a:xfrm>
            <a:off x="12703650" y="7199625"/>
            <a:ext cx="2229000" cy="2171700"/>
          </a:xfrm>
          <a:prstGeom prst="roundRect">
            <a:avLst>
              <a:gd name="adj" fmla="val 5986"/>
            </a:avLst>
          </a:prstGeom>
          <a:solidFill>
            <a:schemeClr val="lt1"/>
          </a:solidFill>
          <a:ln w="19050" cap="flat" cmpd="sng">
            <a:solidFill>
              <a:srgbClr val="47A9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900" b="1">
                <a:solidFill>
                  <a:srgbClr val="0082AE"/>
                </a:solidFill>
                <a:latin typeface="Roboto"/>
                <a:ea typeface="Roboto"/>
                <a:cs typeface="Roboto"/>
                <a:sym typeface="Roboto"/>
              </a:rPr>
              <a:t>Points forts</a:t>
            </a:r>
            <a:endParaRPr sz="900" b="1">
              <a:solidFill>
                <a:srgbClr val="0082AE"/>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a:solidFill>
                  <a:srgbClr val="595959"/>
                </a:solidFill>
                <a:latin typeface="Roboto"/>
                <a:ea typeface="Roboto"/>
                <a:cs typeface="Roboto"/>
                <a:sym typeface="Roboto"/>
              </a:rPr>
              <a:t>sans rendez-vous : passager comme conducteurs </a:t>
            </a:r>
            <a:r>
              <a:rPr lang="fr" sz="900" b="1">
                <a:solidFill>
                  <a:srgbClr val="0082AE"/>
                </a:solidFill>
                <a:latin typeface="Roboto"/>
                <a:ea typeface="Roboto"/>
                <a:cs typeface="Roboto"/>
                <a:sym typeface="Roboto"/>
              </a:rPr>
              <a:t>100% libres de leur horaire de départ</a:t>
            </a:r>
            <a:endParaRPr sz="900" b="1">
              <a:solidFill>
                <a:srgbClr val="0082AE"/>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b="1">
                <a:solidFill>
                  <a:srgbClr val="0082AE"/>
                </a:solidFill>
                <a:latin typeface="Roboto"/>
                <a:ea typeface="Roboto"/>
                <a:cs typeface="Roboto"/>
                <a:sym typeface="Roboto"/>
              </a:rPr>
              <a:t>Performance </a:t>
            </a:r>
            <a:r>
              <a:rPr lang="fr" sz="900">
                <a:solidFill>
                  <a:srgbClr val="0082AE"/>
                </a:solidFill>
                <a:latin typeface="Roboto"/>
                <a:ea typeface="Roboto"/>
                <a:cs typeface="Roboto"/>
                <a:sym typeface="Roboto"/>
              </a:rPr>
              <a:t>:</a:t>
            </a:r>
            <a:r>
              <a:rPr lang="fr" sz="900">
                <a:solidFill>
                  <a:srgbClr val="595959"/>
                </a:solidFill>
                <a:latin typeface="Roboto"/>
                <a:ea typeface="Roboto"/>
                <a:cs typeface="Roboto"/>
                <a:sym typeface="Roboto"/>
              </a:rPr>
              <a:t>  temps d’attente moyen d’un ordre de 5 minutes et garantie de partir en moins de 20 minutes (rarement déclenchée)</a:t>
            </a:r>
            <a:endParaRPr sz="900">
              <a:solidFill>
                <a:srgbClr val="595959"/>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a:solidFill>
                  <a:srgbClr val="595959"/>
                </a:solidFill>
                <a:latin typeface="Roboto"/>
                <a:ea typeface="Roboto"/>
                <a:cs typeface="Roboto"/>
                <a:sym typeface="Roboto"/>
              </a:rPr>
              <a:t>indication de temps d’attente en temps réel</a:t>
            </a:r>
            <a:endParaRPr sz="900">
              <a:solidFill>
                <a:srgbClr val="595959"/>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a:solidFill>
                  <a:srgbClr val="595959"/>
                </a:solidFill>
                <a:latin typeface="Roboto"/>
                <a:ea typeface="Roboto"/>
                <a:cs typeface="Roboto"/>
                <a:sym typeface="Roboto"/>
              </a:rPr>
              <a:t>une offre en continu desservant les zones d’emplois d’entrées de métropole peu desservies par les TC</a:t>
            </a:r>
            <a:endParaRPr sz="900">
              <a:solidFill>
                <a:srgbClr val="595959"/>
              </a:solidFill>
              <a:latin typeface="Roboto"/>
              <a:ea typeface="Roboto"/>
              <a:cs typeface="Roboto"/>
              <a:sym typeface="Roboto"/>
            </a:endParaRPr>
          </a:p>
          <a:p>
            <a:pPr marL="179999" lvl="0" indent="-152400" algn="l" rtl="0">
              <a:spcBef>
                <a:spcPts val="0"/>
              </a:spcBef>
              <a:spcAft>
                <a:spcPts val="0"/>
              </a:spcAft>
              <a:buClr>
                <a:srgbClr val="595959"/>
              </a:buClr>
              <a:buSzPts val="900"/>
              <a:buFont typeface="Roboto"/>
              <a:buChar char="●"/>
            </a:pPr>
            <a:r>
              <a:rPr lang="fr" sz="900">
                <a:solidFill>
                  <a:srgbClr val="595959"/>
                </a:solidFill>
                <a:latin typeface="Roboto"/>
                <a:ea typeface="Roboto"/>
                <a:cs typeface="Roboto"/>
                <a:sym typeface="Roboto"/>
              </a:rPr>
              <a:t>Preuve de covoiturage permettant de bénéficier du FMD</a:t>
            </a:r>
            <a:endParaRPr sz="900">
              <a:solidFill>
                <a:srgbClr val="595959"/>
              </a:solidFill>
              <a:latin typeface="Roboto"/>
              <a:ea typeface="Roboto"/>
              <a:cs typeface="Roboto"/>
              <a:sym typeface="Roboto"/>
            </a:endParaRPr>
          </a:p>
        </p:txBody>
      </p:sp>
      <p:sp>
        <p:nvSpPr>
          <p:cNvPr id="2700" name="Google Shape;2700;p441"/>
          <p:cNvSpPr/>
          <p:nvPr/>
        </p:nvSpPr>
        <p:spPr>
          <a:xfrm>
            <a:off x="9375750" y="5184225"/>
            <a:ext cx="3185400" cy="852000"/>
          </a:xfrm>
          <a:prstGeom prst="roundRect">
            <a:avLst>
              <a:gd name="adj" fmla="val 13281"/>
            </a:avLst>
          </a:prstGeom>
          <a:solidFill>
            <a:schemeClr val="lt1"/>
          </a:solidFill>
          <a:ln w="19050" cap="flat" cmpd="sng">
            <a:solidFill>
              <a:srgbClr val="0082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900" b="1">
                <a:solidFill>
                  <a:srgbClr val="0082AE"/>
                </a:solidFill>
                <a:latin typeface="Roboto"/>
                <a:ea typeface="Roboto"/>
                <a:cs typeface="Roboto"/>
                <a:sym typeface="Roboto"/>
              </a:rPr>
              <a:t>Promesse usager :</a:t>
            </a:r>
            <a:r>
              <a:rPr lang="fr" sz="900" b="1">
                <a:solidFill>
                  <a:srgbClr val="595959"/>
                </a:solidFill>
                <a:latin typeface="Roboto"/>
                <a:ea typeface="Roboto"/>
                <a:cs typeface="Roboto"/>
                <a:sym typeface="Roboto"/>
              </a:rPr>
              <a:t> </a:t>
            </a:r>
            <a:r>
              <a:rPr lang="fr" sz="900">
                <a:solidFill>
                  <a:srgbClr val="595959"/>
                </a:solidFill>
                <a:latin typeface="Roboto"/>
                <a:ea typeface="Roboto"/>
                <a:cs typeface="Roboto"/>
                <a:sym typeface="Roboto"/>
              </a:rPr>
              <a:t>je comprends les trajets possibles (sur la </a:t>
            </a:r>
            <a:r>
              <a:rPr lang="fr" sz="900" b="1">
                <a:solidFill>
                  <a:srgbClr val="0082AE"/>
                </a:solidFill>
                <a:latin typeface="Roboto"/>
                <a:ea typeface="Roboto"/>
                <a:cs typeface="Roboto"/>
                <a:sym typeface="Roboto"/>
              </a:rPr>
              <a:t>ligne</a:t>
            </a:r>
            <a:r>
              <a:rPr lang="fr" sz="900">
                <a:solidFill>
                  <a:srgbClr val="0082AE"/>
                </a:solidFill>
                <a:latin typeface="Roboto"/>
                <a:ea typeface="Roboto"/>
                <a:cs typeface="Roboto"/>
                <a:sym typeface="Roboto"/>
              </a:rPr>
              <a:t>)</a:t>
            </a:r>
            <a:r>
              <a:rPr lang="fr" sz="900">
                <a:solidFill>
                  <a:srgbClr val="595959"/>
                </a:solidFill>
                <a:latin typeface="Roboto"/>
                <a:ea typeface="Roboto"/>
                <a:cs typeface="Roboto"/>
                <a:sym typeface="Roboto"/>
              </a:rPr>
              <a:t>, je suis </a:t>
            </a:r>
            <a:r>
              <a:rPr lang="fr" sz="900" b="1">
                <a:solidFill>
                  <a:srgbClr val="0082AE"/>
                </a:solidFill>
                <a:latin typeface="Roboto"/>
                <a:ea typeface="Roboto"/>
                <a:cs typeface="Roboto"/>
                <a:sym typeface="Roboto"/>
              </a:rPr>
              <a:t>informé </a:t>
            </a:r>
            <a:r>
              <a:rPr lang="fr" sz="900">
                <a:solidFill>
                  <a:srgbClr val="595959"/>
                </a:solidFill>
                <a:latin typeface="Roboto"/>
                <a:ea typeface="Roboto"/>
                <a:cs typeface="Roboto"/>
                <a:sym typeface="Roboto"/>
              </a:rPr>
              <a:t>des performances (</a:t>
            </a:r>
            <a:r>
              <a:rPr lang="fr" sz="900" b="1">
                <a:solidFill>
                  <a:srgbClr val="0082AE"/>
                </a:solidFill>
                <a:latin typeface="Roboto"/>
                <a:ea typeface="Roboto"/>
                <a:cs typeface="Roboto"/>
                <a:sym typeface="Roboto"/>
              </a:rPr>
              <a:t>temps d’attente</a:t>
            </a:r>
            <a:r>
              <a:rPr lang="fr" sz="900">
                <a:solidFill>
                  <a:srgbClr val="0082AE"/>
                </a:solidFill>
                <a:latin typeface="Roboto"/>
                <a:ea typeface="Roboto"/>
                <a:cs typeface="Roboto"/>
                <a:sym typeface="Roboto"/>
              </a:rPr>
              <a:t>)</a:t>
            </a:r>
            <a:r>
              <a:rPr lang="fr" sz="900">
                <a:solidFill>
                  <a:srgbClr val="595959"/>
                </a:solidFill>
                <a:latin typeface="Roboto"/>
                <a:ea typeface="Roboto"/>
                <a:cs typeface="Roboto"/>
                <a:sym typeface="Roboto"/>
              </a:rPr>
              <a:t> et suis </a:t>
            </a:r>
            <a:r>
              <a:rPr lang="fr" sz="900" b="1">
                <a:solidFill>
                  <a:srgbClr val="0082AE"/>
                </a:solidFill>
                <a:latin typeface="Roboto"/>
                <a:ea typeface="Roboto"/>
                <a:cs typeface="Roboto"/>
                <a:sym typeface="Roboto"/>
              </a:rPr>
              <a:t>sûr de partir </a:t>
            </a:r>
            <a:r>
              <a:rPr lang="fr" sz="900">
                <a:solidFill>
                  <a:srgbClr val="595959"/>
                </a:solidFill>
                <a:latin typeface="Roboto"/>
                <a:ea typeface="Roboto"/>
                <a:cs typeface="Roboto"/>
                <a:sym typeface="Roboto"/>
              </a:rPr>
              <a:t>en moins d’un temps donné, les usagers sont inscrits ce qui me </a:t>
            </a:r>
            <a:r>
              <a:rPr lang="fr" sz="900" b="1">
                <a:solidFill>
                  <a:srgbClr val="0082AE"/>
                </a:solidFill>
                <a:latin typeface="Roboto"/>
                <a:ea typeface="Roboto"/>
                <a:cs typeface="Roboto"/>
                <a:sym typeface="Roboto"/>
              </a:rPr>
              <a:t>rassure</a:t>
            </a:r>
            <a:r>
              <a:rPr lang="fr" sz="900">
                <a:solidFill>
                  <a:srgbClr val="0082AE"/>
                </a:solidFill>
                <a:latin typeface="Roboto"/>
                <a:ea typeface="Roboto"/>
                <a:cs typeface="Roboto"/>
                <a:sym typeface="Roboto"/>
              </a:rPr>
              <a:t>, </a:t>
            </a:r>
            <a:r>
              <a:rPr lang="fr" sz="900">
                <a:solidFill>
                  <a:srgbClr val="595959"/>
                </a:solidFill>
                <a:latin typeface="Roboto"/>
                <a:ea typeface="Roboto"/>
                <a:cs typeface="Roboto"/>
                <a:sym typeface="Roboto"/>
              </a:rPr>
              <a:t>conducteur comme passager, je réalise des </a:t>
            </a:r>
            <a:r>
              <a:rPr lang="fr" sz="900" b="1">
                <a:solidFill>
                  <a:srgbClr val="0082AE"/>
                </a:solidFill>
                <a:latin typeface="Roboto"/>
                <a:ea typeface="Roboto"/>
                <a:cs typeface="Roboto"/>
                <a:sym typeface="Roboto"/>
              </a:rPr>
              <a:t>économies</a:t>
            </a:r>
            <a:endParaRPr sz="900" b="1">
              <a:solidFill>
                <a:srgbClr val="0082AE"/>
              </a:solidFill>
              <a:latin typeface="Roboto"/>
              <a:ea typeface="Roboto"/>
              <a:cs typeface="Roboto"/>
              <a:sym typeface="Roboto"/>
            </a:endParaRPr>
          </a:p>
        </p:txBody>
      </p:sp>
      <p:sp>
        <p:nvSpPr>
          <p:cNvPr id="2701" name="Google Shape;2701;p441"/>
          <p:cNvSpPr txBox="1"/>
          <p:nvPr/>
        </p:nvSpPr>
        <p:spPr>
          <a:xfrm>
            <a:off x="3221348" y="1760488"/>
            <a:ext cx="12927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900" b="1">
                <a:solidFill>
                  <a:schemeClr val="accent5"/>
                </a:solidFill>
                <a:latin typeface="Montserrat"/>
                <a:ea typeface="Montserrat"/>
                <a:cs typeface="Montserrat"/>
                <a:sym typeface="Montserrat"/>
              </a:rPr>
              <a:t>Assistance téléphonique </a:t>
            </a:r>
            <a:endParaRPr sz="900" b="1">
              <a:solidFill>
                <a:schemeClr val="accent2"/>
              </a:solidFill>
              <a:latin typeface="Montserrat"/>
              <a:ea typeface="Montserrat"/>
              <a:cs typeface="Montserrat"/>
              <a:sym typeface="Montserrat"/>
            </a:endParaRPr>
          </a:p>
        </p:txBody>
      </p:sp>
      <p:pic>
        <p:nvPicPr>
          <p:cNvPr id="2702" name="Google Shape;2702;p441"/>
          <p:cNvPicPr preferRelativeResize="0"/>
          <p:nvPr/>
        </p:nvPicPr>
        <p:blipFill>
          <a:blip r:embed="rId6">
            <a:alphaModFix/>
          </a:blip>
          <a:stretch>
            <a:fillRect/>
          </a:stretch>
        </p:blipFill>
        <p:spPr>
          <a:xfrm>
            <a:off x="3668653" y="1221467"/>
            <a:ext cx="438347" cy="385119"/>
          </a:xfrm>
          <a:prstGeom prst="rect">
            <a:avLst/>
          </a:prstGeom>
          <a:noFill/>
          <a:ln>
            <a:noFill/>
          </a:ln>
        </p:spPr>
      </p:pic>
      <p:sp>
        <p:nvSpPr>
          <p:cNvPr id="2703" name="Google Shape;2703;p441"/>
          <p:cNvSpPr txBox="1"/>
          <p:nvPr/>
        </p:nvSpPr>
        <p:spPr>
          <a:xfrm>
            <a:off x="1242425" y="4667474"/>
            <a:ext cx="2028900" cy="3387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1600"/>
              </a:spcAft>
              <a:buNone/>
            </a:pPr>
            <a:r>
              <a:rPr lang="fr" sz="1000">
                <a:solidFill>
                  <a:schemeClr val="dk1"/>
                </a:solidFill>
                <a:latin typeface="Poppins SemiBold"/>
                <a:ea typeface="Poppins SemiBold"/>
                <a:cs typeface="Poppins SemiBold"/>
                <a:sym typeface="Poppins SemiBold"/>
              </a:rPr>
              <a:t>Intégration Maas</a:t>
            </a:r>
            <a:endParaRPr sz="1000">
              <a:solidFill>
                <a:schemeClr val="dk1"/>
              </a:solidFill>
              <a:latin typeface="Poppins SemiBold"/>
              <a:ea typeface="Poppins SemiBold"/>
              <a:cs typeface="Poppins SemiBold"/>
              <a:sym typeface="Poppins SemiBold"/>
            </a:endParaRPr>
          </a:p>
        </p:txBody>
      </p:sp>
      <p:pic>
        <p:nvPicPr>
          <p:cNvPr id="2704" name="Google Shape;2704;p441"/>
          <p:cNvPicPr preferRelativeResize="0"/>
          <p:nvPr/>
        </p:nvPicPr>
        <p:blipFill>
          <a:blip r:embed="rId7">
            <a:alphaModFix/>
          </a:blip>
          <a:stretch>
            <a:fillRect/>
          </a:stretch>
        </p:blipFill>
        <p:spPr>
          <a:xfrm>
            <a:off x="2375791" y="4214555"/>
            <a:ext cx="360635" cy="384868"/>
          </a:xfrm>
          <a:prstGeom prst="rect">
            <a:avLst/>
          </a:prstGeom>
          <a:noFill/>
          <a:ln>
            <a:noFill/>
          </a:ln>
        </p:spPr>
      </p:pic>
      <p:sp>
        <p:nvSpPr>
          <p:cNvPr id="2705" name="Google Shape;2705;p441"/>
          <p:cNvSpPr txBox="1"/>
          <p:nvPr/>
        </p:nvSpPr>
        <p:spPr>
          <a:xfrm>
            <a:off x="2580275" y="3700024"/>
            <a:ext cx="1613100" cy="31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solidFill>
                  <a:schemeClr val="dk1"/>
                </a:solidFill>
                <a:latin typeface="Poppins SemiBold"/>
                <a:ea typeface="Poppins SemiBold"/>
                <a:cs typeface="Poppins SemiBold"/>
                <a:sym typeface="Poppins SemiBold"/>
              </a:rPr>
              <a:t>Application marque blanche et parcours sms</a:t>
            </a:r>
            <a:endParaRPr sz="900">
              <a:solidFill>
                <a:srgbClr val="FF5033"/>
              </a:solidFill>
              <a:latin typeface="Montserrat"/>
              <a:ea typeface="Montserrat"/>
              <a:cs typeface="Montserrat"/>
              <a:sym typeface="Montserrat"/>
            </a:endParaRPr>
          </a:p>
        </p:txBody>
      </p:sp>
      <p:pic>
        <p:nvPicPr>
          <p:cNvPr id="2706" name="Google Shape;2706;p441"/>
          <p:cNvPicPr preferRelativeResize="0"/>
          <p:nvPr/>
        </p:nvPicPr>
        <p:blipFill>
          <a:blip r:embed="rId8">
            <a:alphaModFix/>
          </a:blip>
          <a:stretch>
            <a:fillRect/>
          </a:stretch>
        </p:blipFill>
        <p:spPr>
          <a:xfrm>
            <a:off x="3188567" y="3065522"/>
            <a:ext cx="281929" cy="428300"/>
          </a:xfrm>
          <a:prstGeom prst="rect">
            <a:avLst/>
          </a:prstGeom>
          <a:noFill/>
          <a:ln>
            <a:noFill/>
          </a:ln>
        </p:spPr>
      </p:pic>
      <p:sp>
        <p:nvSpPr>
          <p:cNvPr id="2707" name="Google Shape;2707;p441"/>
          <p:cNvSpPr txBox="1"/>
          <p:nvPr/>
        </p:nvSpPr>
        <p:spPr>
          <a:xfrm>
            <a:off x="5025200" y="1689026"/>
            <a:ext cx="20289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solidFill>
                  <a:schemeClr val="dk1"/>
                </a:solidFill>
                <a:latin typeface="Poppins SemiBold"/>
                <a:ea typeface="Poppins SemiBold"/>
                <a:cs typeface="Poppins SemiBold"/>
                <a:sym typeface="Poppins SemiBold"/>
              </a:rPr>
              <a:t> Indemnisation au passager</a:t>
            </a:r>
            <a:endParaRPr sz="1000">
              <a:solidFill>
                <a:schemeClr val="dk1"/>
              </a:solidFill>
              <a:latin typeface="Poppins SemiBold"/>
              <a:ea typeface="Poppins SemiBold"/>
              <a:cs typeface="Poppins SemiBold"/>
              <a:sym typeface="Poppins SemiBold"/>
            </a:endParaRPr>
          </a:p>
          <a:p>
            <a:pPr marL="0" lvl="0" indent="0" algn="ctr" rtl="0">
              <a:spcBef>
                <a:spcPts val="0"/>
              </a:spcBef>
              <a:spcAft>
                <a:spcPts val="0"/>
              </a:spcAft>
              <a:buNone/>
            </a:pPr>
            <a:r>
              <a:rPr lang="fr" sz="1000">
                <a:solidFill>
                  <a:schemeClr val="dk1"/>
                </a:solidFill>
                <a:latin typeface="Poppins SemiBold"/>
                <a:ea typeface="Poppins SemiBold"/>
                <a:cs typeface="Poppins SemiBold"/>
                <a:sym typeface="Poppins SemiBold"/>
              </a:rPr>
              <a:t> et aux “sièges libres”</a:t>
            </a:r>
            <a:endParaRPr sz="1000" i="1">
              <a:solidFill>
                <a:schemeClr val="dk1"/>
              </a:solidFill>
              <a:latin typeface="Poppins SemiBold"/>
              <a:ea typeface="Poppins SemiBold"/>
              <a:cs typeface="Poppins SemiBold"/>
              <a:sym typeface="Poppins SemiBold"/>
            </a:endParaRPr>
          </a:p>
          <a:p>
            <a:pPr marL="0" lvl="0" indent="0" algn="ctr" rtl="0">
              <a:spcBef>
                <a:spcPts val="0"/>
              </a:spcBef>
              <a:spcAft>
                <a:spcPts val="0"/>
              </a:spcAft>
              <a:buNone/>
            </a:pPr>
            <a:endParaRPr sz="1000" i="1">
              <a:solidFill>
                <a:schemeClr val="dk1"/>
              </a:solidFill>
              <a:latin typeface="Poppins SemiBold"/>
              <a:ea typeface="Poppins SemiBold"/>
              <a:cs typeface="Poppins SemiBold"/>
              <a:sym typeface="Poppins SemiBold"/>
            </a:endParaRPr>
          </a:p>
          <a:p>
            <a:pPr marL="0" lvl="0" indent="0" algn="ctr" rtl="0">
              <a:spcBef>
                <a:spcPts val="0"/>
              </a:spcBef>
              <a:spcAft>
                <a:spcPts val="0"/>
              </a:spcAft>
              <a:buNone/>
            </a:pPr>
            <a:endParaRPr sz="1000" i="1">
              <a:solidFill>
                <a:schemeClr val="dk1"/>
              </a:solidFill>
              <a:latin typeface="Poppins SemiBold"/>
              <a:ea typeface="Poppins SemiBold"/>
              <a:cs typeface="Poppins SemiBold"/>
              <a:sym typeface="Poppins SemiBold"/>
            </a:endParaRPr>
          </a:p>
        </p:txBody>
      </p:sp>
      <p:sp>
        <p:nvSpPr>
          <p:cNvPr id="2708" name="Google Shape;2708;p441"/>
          <p:cNvSpPr txBox="1"/>
          <p:nvPr/>
        </p:nvSpPr>
        <p:spPr>
          <a:xfrm>
            <a:off x="6928550" y="1723026"/>
            <a:ext cx="1913700" cy="30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fr" sz="1000">
                <a:solidFill>
                  <a:schemeClr val="dk1"/>
                </a:solidFill>
                <a:latin typeface="Poppins SemiBold"/>
                <a:ea typeface="Poppins SemiBold"/>
                <a:cs typeface="Poppins SemiBold"/>
                <a:sym typeface="Poppins SemiBold"/>
              </a:rPr>
              <a:t>Gratuité pendant la montée en charge</a:t>
            </a:r>
            <a:endParaRPr sz="1000">
              <a:solidFill>
                <a:schemeClr val="dk1"/>
              </a:solidFill>
              <a:latin typeface="Poppins SemiBold"/>
              <a:ea typeface="Poppins SemiBold"/>
              <a:cs typeface="Poppins SemiBold"/>
              <a:sym typeface="Poppins SemiBold"/>
            </a:endParaRPr>
          </a:p>
          <a:p>
            <a:pPr marL="0" marR="0" lvl="0" indent="0" algn="ctr" rtl="0">
              <a:lnSpc>
                <a:spcPct val="100000"/>
              </a:lnSpc>
              <a:spcBef>
                <a:spcPts val="0"/>
              </a:spcBef>
              <a:spcAft>
                <a:spcPts val="0"/>
              </a:spcAft>
              <a:buNone/>
            </a:pPr>
            <a:endParaRPr sz="1000">
              <a:solidFill>
                <a:schemeClr val="dk1"/>
              </a:solidFill>
              <a:latin typeface="Poppins SemiBold"/>
              <a:ea typeface="Poppins SemiBold"/>
              <a:cs typeface="Poppins SemiBold"/>
              <a:sym typeface="Poppins SemiBold"/>
            </a:endParaRPr>
          </a:p>
        </p:txBody>
      </p:sp>
      <p:sp>
        <p:nvSpPr>
          <p:cNvPr id="2709" name="Google Shape;2709;p441"/>
          <p:cNvSpPr txBox="1"/>
          <p:nvPr/>
        </p:nvSpPr>
        <p:spPr>
          <a:xfrm>
            <a:off x="5045400" y="861975"/>
            <a:ext cx="3714900" cy="292500"/>
          </a:xfrm>
          <a:prstGeom prst="rect">
            <a:avLst/>
          </a:prstGeom>
          <a:noFill/>
          <a:ln>
            <a:noFill/>
          </a:ln>
        </p:spPr>
        <p:txBody>
          <a:bodyPr spcFirstLastPara="1" wrap="square" lIns="91425" tIns="91425" rIns="91425" bIns="91425" anchor="ctr" anchorCtr="0">
            <a:spAutoFit/>
          </a:bodyPr>
          <a:lstStyle/>
          <a:p>
            <a:pPr marL="0" marR="0" lvl="0" indent="0" algn="ctr" rtl="0">
              <a:lnSpc>
                <a:spcPct val="50000"/>
              </a:lnSpc>
              <a:spcBef>
                <a:spcPts val="0"/>
              </a:spcBef>
              <a:spcAft>
                <a:spcPts val="1600"/>
              </a:spcAft>
              <a:buNone/>
            </a:pPr>
            <a:r>
              <a:rPr lang="fr" b="1">
                <a:solidFill>
                  <a:schemeClr val="accent6"/>
                </a:solidFill>
                <a:latin typeface="Poppins"/>
                <a:ea typeface="Poppins"/>
                <a:cs typeface="Poppins"/>
                <a:sym typeface="Poppins"/>
              </a:rPr>
              <a:t>Incitations pour amorcer l’usage</a:t>
            </a:r>
            <a:endParaRPr>
              <a:solidFill>
                <a:schemeClr val="accent6"/>
              </a:solidFill>
              <a:latin typeface="Poppins SemiBold"/>
              <a:ea typeface="Poppins SemiBold"/>
              <a:cs typeface="Poppins SemiBold"/>
              <a:sym typeface="Poppins SemiBold"/>
            </a:endParaRPr>
          </a:p>
        </p:txBody>
      </p:sp>
      <p:pic>
        <p:nvPicPr>
          <p:cNvPr id="2710" name="Google Shape;2710;p441"/>
          <p:cNvPicPr preferRelativeResize="0"/>
          <p:nvPr/>
        </p:nvPicPr>
        <p:blipFill>
          <a:blip r:embed="rId9">
            <a:alphaModFix/>
          </a:blip>
          <a:stretch>
            <a:fillRect/>
          </a:stretch>
        </p:blipFill>
        <p:spPr>
          <a:xfrm>
            <a:off x="7453836" y="1292588"/>
            <a:ext cx="740363" cy="405422"/>
          </a:xfrm>
          <a:prstGeom prst="rect">
            <a:avLst/>
          </a:prstGeom>
          <a:noFill/>
          <a:ln>
            <a:noFill/>
          </a:ln>
        </p:spPr>
      </p:pic>
      <p:pic>
        <p:nvPicPr>
          <p:cNvPr id="2711" name="Google Shape;2711;p441"/>
          <p:cNvPicPr preferRelativeResize="0"/>
          <p:nvPr/>
        </p:nvPicPr>
        <p:blipFill>
          <a:blip r:embed="rId10">
            <a:alphaModFix/>
          </a:blip>
          <a:stretch>
            <a:fillRect/>
          </a:stretch>
        </p:blipFill>
        <p:spPr>
          <a:xfrm>
            <a:off x="5892224" y="1291334"/>
            <a:ext cx="406406" cy="407916"/>
          </a:xfrm>
          <a:prstGeom prst="rect">
            <a:avLst/>
          </a:prstGeom>
          <a:noFill/>
          <a:ln>
            <a:noFill/>
          </a:ln>
        </p:spPr>
      </p:pic>
      <p:pic>
        <p:nvPicPr>
          <p:cNvPr id="2712" name="Google Shape;2712;p441" descr="Comme de nombreux habitants de Rennes Métropole, Nicolas a une voiture. Mais pour ses trajets domicile-travail il a fait le choix d’alterner entre le vélo et le covoiturage en tant que passager avec star’t. &#10;Caméra embarquée sur son trajet sur la st1 entre Saint-Grégoire et Cesson-Sévigné !&#10;Le service est opéré par Ecov et Keolis Rennes." title="Caméra embarquée avec Nicolas sur la ligne de covoiturage star't st1 !">
            <a:hlinkClick r:id="rId11"/>
          </p:cNvPr>
          <p:cNvPicPr preferRelativeResize="0"/>
          <p:nvPr/>
        </p:nvPicPr>
        <p:blipFill>
          <a:blip r:embed="rId12">
            <a:alphaModFix/>
          </a:blip>
          <a:stretch>
            <a:fillRect/>
          </a:stretch>
        </p:blipFill>
        <p:spPr>
          <a:xfrm>
            <a:off x="5347662" y="2903125"/>
            <a:ext cx="3511988" cy="1975500"/>
          </a:xfrm>
          <a:prstGeom prst="rect">
            <a:avLst/>
          </a:prstGeom>
          <a:noFill/>
          <a:ln>
            <a:noFill/>
          </a:ln>
        </p:spPr>
      </p:pic>
      <p:sp>
        <p:nvSpPr>
          <p:cNvPr id="2713" name="Google Shape;2713;p441"/>
          <p:cNvSpPr txBox="1">
            <a:spLocks noGrp="1"/>
          </p:cNvSpPr>
          <p:nvPr>
            <p:ph type="body" idx="4294967295"/>
          </p:nvPr>
        </p:nvSpPr>
        <p:spPr>
          <a:xfrm>
            <a:off x="709025" y="2535617"/>
            <a:ext cx="3512100" cy="314700"/>
          </a:xfrm>
          <a:prstGeom prst="rect">
            <a:avLst/>
          </a:prstGeom>
        </p:spPr>
        <p:txBody>
          <a:bodyPr spcFirstLastPara="1" wrap="square" lIns="91425" tIns="91425" rIns="91425" bIns="91425" anchor="t" anchorCtr="0">
            <a:noAutofit/>
          </a:bodyPr>
          <a:lstStyle/>
          <a:p>
            <a:pPr marL="0" lvl="0" indent="0" algn="ctr" rtl="0">
              <a:lnSpc>
                <a:spcPct val="50000"/>
              </a:lnSpc>
              <a:spcBef>
                <a:spcPts val="0"/>
              </a:spcBef>
              <a:spcAft>
                <a:spcPts val="1600"/>
              </a:spcAft>
              <a:buNone/>
            </a:pPr>
            <a:r>
              <a:rPr lang="fr" sz="1400" b="1">
                <a:solidFill>
                  <a:schemeClr val="accent6"/>
                </a:solidFill>
                <a:latin typeface="Poppins"/>
                <a:ea typeface="Poppins"/>
                <a:cs typeface="Poppins"/>
                <a:sym typeface="Poppins"/>
              </a:rPr>
              <a:t>Parcours physiques et numériques</a:t>
            </a:r>
            <a:endParaRPr sz="1400" b="1">
              <a:solidFill>
                <a:schemeClr val="accent6"/>
              </a:solidFill>
              <a:latin typeface="Poppins"/>
              <a:ea typeface="Poppins"/>
              <a:cs typeface="Poppins"/>
              <a:sym typeface="Poppins"/>
            </a:endParaRPr>
          </a:p>
        </p:txBody>
      </p:sp>
      <p:sp>
        <p:nvSpPr>
          <p:cNvPr id="2714" name="Google Shape;2714;p441"/>
          <p:cNvSpPr txBox="1"/>
          <p:nvPr/>
        </p:nvSpPr>
        <p:spPr>
          <a:xfrm>
            <a:off x="5246200" y="2510875"/>
            <a:ext cx="3714900" cy="292500"/>
          </a:xfrm>
          <a:prstGeom prst="rect">
            <a:avLst/>
          </a:prstGeom>
          <a:noFill/>
          <a:ln>
            <a:noFill/>
          </a:ln>
        </p:spPr>
        <p:txBody>
          <a:bodyPr spcFirstLastPara="1" wrap="square" lIns="91425" tIns="91425" rIns="91425" bIns="91425" anchor="ctr" anchorCtr="0">
            <a:spAutoFit/>
          </a:bodyPr>
          <a:lstStyle/>
          <a:p>
            <a:pPr marL="0" marR="0" lvl="0" indent="0" algn="ctr" rtl="0">
              <a:lnSpc>
                <a:spcPct val="50000"/>
              </a:lnSpc>
              <a:spcBef>
                <a:spcPts val="0"/>
              </a:spcBef>
              <a:spcAft>
                <a:spcPts val="1600"/>
              </a:spcAft>
              <a:buNone/>
            </a:pPr>
            <a:r>
              <a:rPr lang="fr" b="1">
                <a:solidFill>
                  <a:schemeClr val="accent6"/>
                </a:solidFill>
                <a:latin typeface="Poppins"/>
                <a:ea typeface="Poppins"/>
                <a:cs typeface="Poppins"/>
                <a:sym typeface="Poppins"/>
              </a:rPr>
              <a:t>Parcours passager en vidéo</a:t>
            </a:r>
            <a:endParaRPr>
              <a:solidFill>
                <a:schemeClr val="accent6"/>
              </a:solidFill>
              <a:latin typeface="Poppins SemiBold"/>
              <a:ea typeface="Poppins SemiBold"/>
              <a:cs typeface="Poppins SemiBold"/>
              <a:sym typeface="Poppins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2719" name="Google Shape;2719;p442"/>
          <p:cNvSpPr txBox="1"/>
          <p:nvPr/>
        </p:nvSpPr>
        <p:spPr>
          <a:xfrm>
            <a:off x="411975" y="1201650"/>
            <a:ext cx="2988000" cy="931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fr" sz="2300">
                <a:solidFill>
                  <a:srgbClr val="5811E7"/>
                </a:solidFill>
                <a:latin typeface="Poppins ExtraBold"/>
                <a:ea typeface="Poppins ExtraBold"/>
                <a:cs typeface="Poppins ExtraBold"/>
                <a:sym typeface="Poppins ExtraBold"/>
              </a:rPr>
              <a:t>&lt;4 min</a:t>
            </a:r>
            <a:r>
              <a:rPr lang="fr" sz="700" b="1">
                <a:solidFill>
                  <a:srgbClr val="5811E7"/>
                </a:solidFill>
                <a:latin typeface="Poppins"/>
                <a:ea typeface="Poppins"/>
                <a:cs typeface="Poppins"/>
                <a:sym typeface="Poppins"/>
              </a:rPr>
              <a:t>  </a:t>
            </a:r>
            <a:endParaRPr sz="700" b="1">
              <a:solidFill>
                <a:srgbClr val="5811E7"/>
              </a:solidFill>
              <a:latin typeface="Poppins"/>
              <a:ea typeface="Poppins"/>
              <a:cs typeface="Poppins"/>
              <a:sym typeface="Poppins"/>
            </a:endParaRPr>
          </a:p>
          <a:p>
            <a:pPr marL="0" lvl="0" indent="0" algn="ctr" rtl="0">
              <a:lnSpc>
                <a:spcPct val="100000"/>
              </a:lnSpc>
              <a:spcBef>
                <a:spcPts val="0"/>
              </a:spcBef>
              <a:spcAft>
                <a:spcPts val="0"/>
              </a:spcAft>
              <a:buNone/>
            </a:pPr>
            <a:r>
              <a:rPr lang="fr" sz="1200" b="1">
                <a:solidFill>
                  <a:srgbClr val="5811E7"/>
                </a:solidFill>
                <a:latin typeface="Poppins"/>
                <a:ea typeface="Poppins"/>
                <a:cs typeface="Poppins"/>
                <a:sym typeface="Poppins"/>
              </a:rPr>
              <a:t>d’attente en moyenne et 97% de départs en moins de 10 mn</a:t>
            </a:r>
            <a:r>
              <a:rPr lang="fr" sz="1350">
                <a:solidFill>
                  <a:srgbClr val="444746"/>
                </a:solidFill>
                <a:latin typeface="Roboto"/>
                <a:ea typeface="Roboto"/>
                <a:cs typeface="Roboto"/>
                <a:sym typeface="Roboto"/>
              </a:rPr>
              <a:t> </a:t>
            </a:r>
            <a:endParaRPr sz="1500" b="1">
              <a:solidFill>
                <a:schemeClr val="accent2"/>
              </a:solidFill>
              <a:latin typeface="Poppins"/>
              <a:ea typeface="Poppins"/>
              <a:cs typeface="Poppins"/>
              <a:sym typeface="Poppins"/>
            </a:endParaRPr>
          </a:p>
        </p:txBody>
      </p:sp>
      <p:sp>
        <p:nvSpPr>
          <p:cNvPr id="2720" name="Google Shape;2720;p442"/>
          <p:cNvSpPr txBox="1"/>
          <p:nvPr/>
        </p:nvSpPr>
        <p:spPr>
          <a:xfrm>
            <a:off x="5274763" y="5874425"/>
            <a:ext cx="3141600" cy="646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1100">
                <a:solidFill>
                  <a:schemeClr val="accent5"/>
                </a:solidFill>
                <a:highlight>
                  <a:srgbClr val="FFFFFF"/>
                </a:highlight>
                <a:latin typeface="Poppins"/>
                <a:ea typeface="Poppins"/>
                <a:cs typeface="Poppins"/>
                <a:sym typeface="Poppins"/>
              </a:rPr>
              <a:t>“Pas de prise de tête, </a:t>
            </a:r>
            <a:r>
              <a:rPr lang="fr" sz="1100" b="1">
                <a:solidFill>
                  <a:schemeClr val="accent5"/>
                </a:solidFill>
                <a:highlight>
                  <a:srgbClr val="FFFFFF"/>
                </a:highlight>
                <a:latin typeface="Poppins"/>
                <a:ea typeface="Poppins"/>
                <a:cs typeface="Poppins"/>
                <a:sym typeface="Poppins"/>
              </a:rPr>
              <a:t>vous appuyez sur un bouton et vous partez !</a:t>
            </a:r>
            <a:r>
              <a:rPr lang="fr" sz="1100">
                <a:solidFill>
                  <a:schemeClr val="accent5"/>
                </a:solidFill>
                <a:highlight>
                  <a:srgbClr val="FFFFFF"/>
                </a:highlight>
                <a:latin typeface="Poppins"/>
                <a:ea typeface="Poppins"/>
                <a:cs typeface="Poppins"/>
                <a:sym typeface="Poppins"/>
              </a:rPr>
              <a:t>” </a:t>
            </a:r>
            <a:endParaRPr sz="1100">
              <a:solidFill>
                <a:schemeClr val="accent5"/>
              </a:solidFill>
              <a:highlight>
                <a:srgbClr val="FFFFFF"/>
              </a:highlight>
              <a:latin typeface="Poppins"/>
              <a:ea typeface="Poppins"/>
              <a:cs typeface="Poppins"/>
              <a:sym typeface="Poppins"/>
            </a:endParaRPr>
          </a:p>
          <a:p>
            <a:pPr marL="0" lvl="0" indent="0" algn="just" rtl="0">
              <a:spcBef>
                <a:spcPts val="0"/>
              </a:spcBef>
              <a:spcAft>
                <a:spcPts val="0"/>
              </a:spcAft>
              <a:buNone/>
            </a:pPr>
            <a:r>
              <a:rPr lang="fr" sz="800">
                <a:solidFill>
                  <a:schemeClr val="accent5"/>
                </a:solidFill>
                <a:highlight>
                  <a:srgbClr val="FFFFFF"/>
                </a:highlight>
                <a:latin typeface="Poppins"/>
                <a:ea typeface="Poppins"/>
                <a:cs typeface="Poppins"/>
                <a:sym typeface="Poppins"/>
              </a:rPr>
              <a:t>Jérôme, usager Covoit’Go</a:t>
            </a:r>
            <a:endParaRPr sz="1100">
              <a:solidFill>
                <a:schemeClr val="accent5"/>
              </a:solidFill>
              <a:highlight>
                <a:srgbClr val="FFFFFF"/>
              </a:highlight>
              <a:latin typeface="Poppins"/>
              <a:ea typeface="Poppins"/>
              <a:cs typeface="Poppins"/>
              <a:sym typeface="Poppins"/>
            </a:endParaRPr>
          </a:p>
        </p:txBody>
      </p:sp>
      <p:sp>
        <p:nvSpPr>
          <p:cNvPr id="2721" name="Google Shape;2721;p442"/>
          <p:cNvSpPr txBox="1"/>
          <p:nvPr/>
        </p:nvSpPr>
        <p:spPr>
          <a:xfrm>
            <a:off x="1452875" y="5265725"/>
            <a:ext cx="3258900" cy="985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1100" i="1">
                <a:solidFill>
                  <a:schemeClr val="accent5"/>
                </a:solidFill>
                <a:highlight>
                  <a:srgbClr val="FFFFFF"/>
                </a:highlight>
                <a:latin typeface="Poppins"/>
                <a:ea typeface="Poppins"/>
                <a:cs typeface="Poppins"/>
                <a:sym typeface="Poppins"/>
              </a:rPr>
              <a:t>"Venir sur place et rencontrer des usagers permet de se rendre compte de la </a:t>
            </a:r>
            <a:r>
              <a:rPr lang="fr" sz="1100" b="1" i="1">
                <a:solidFill>
                  <a:schemeClr val="accent5"/>
                </a:solidFill>
                <a:highlight>
                  <a:srgbClr val="FFFFFF"/>
                </a:highlight>
                <a:latin typeface="Poppins"/>
                <a:ea typeface="Poppins"/>
                <a:cs typeface="Poppins"/>
                <a:sym typeface="Poppins"/>
              </a:rPr>
              <a:t>performance du service, et de tout ce que ça change pour les gens</a:t>
            </a:r>
            <a:r>
              <a:rPr lang="fr" sz="1100" i="1">
                <a:solidFill>
                  <a:schemeClr val="accent5"/>
                </a:solidFill>
                <a:highlight>
                  <a:srgbClr val="FFFFFF"/>
                </a:highlight>
                <a:latin typeface="Poppins"/>
                <a:ea typeface="Poppins"/>
                <a:cs typeface="Poppins"/>
                <a:sym typeface="Poppins"/>
              </a:rPr>
              <a:t>" </a:t>
            </a:r>
            <a:endParaRPr sz="1050">
              <a:solidFill>
                <a:srgbClr val="1D1C1D"/>
              </a:solidFill>
              <a:highlight>
                <a:srgbClr val="F8F8F8"/>
              </a:highlight>
              <a:latin typeface="Poppins"/>
              <a:ea typeface="Poppins"/>
              <a:cs typeface="Poppins"/>
              <a:sym typeface="Poppins"/>
            </a:endParaRPr>
          </a:p>
          <a:p>
            <a:pPr marL="0" lvl="0" indent="0" algn="just" rtl="0">
              <a:spcBef>
                <a:spcPts val="0"/>
              </a:spcBef>
              <a:spcAft>
                <a:spcPts val="0"/>
              </a:spcAft>
              <a:buNone/>
            </a:pPr>
            <a:r>
              <a:rPr lang="fr" sz="800">
                <a:solidFill>
                  <a:schemeClr val="accent5"/>
                </a:solidFill>
                <a:highlight>
                  <a:srgbClr val="FFFFFF"/>
                </a:highlight>
                <a:latin typeface="Poppins"/>
                <a:ea typeface="Poppins"/>
                <a:cs typeface="Poppins"/>
                <a:sym typeface="Poppins"/>
              </a:rPr>
              <a:t>François Durovray, Président du CD Essonne</a:t>
            </a:r>
            <a:endParaRPr sz="800">
              <a:latin typeface="Poppins"/>
              <a:ea typeface="Poppins"/>
              <a:cs typeface="Poppins"/>
              <a:sym typeface="Poppins"/>
            </a:endParaRPr>
          </a:p>
        </p:txBody>
      </p:sp>
      <p:sp>
        <p:nvSpPr>
          <p:cNvPr id="2722" name="Google Shape;2722;p442"/>
          <p:cNvSpPr txBox="1"/>
          <p:nvPr/>
        </p:nvSpPr>
        <p:spPr>
          <a:xfrm>
            <a:off x="5194312" y="5143500"/>
            <a:ext cx="3141600" cy="646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1100">
                <a:solidFill>
                  <a:schemeClr val="accent5"/>
                </a:solidFill>
                <a:highlight>
                  <a:srgbClr val="FFFFFF"/>
                </a:highlight>
                <a:latin typeface="Poppins"/>
                <a:ea typeface="Poppins"/>
                <a:cs typeface="Poppins"/>
                <a:sym typeface="Poppins"/>
              </a:rPr>
              <a:t>“J’ai bien fait de </a:t>
            </a:r>
            <a:r>
              <a:rPr lang="fr" sz="1100" b="1">
                <a:solidFill>
                  <a:schemeClr val="accent5"/>
                </a:solidFill>
                <a:highlight>
                  <a:srgbClr val="FFFFFF"/>
                </a:highlight>
                <a:latin typeface="Poppins"/>
                <a:ea typeface="Poppins"/>
                <a:cs typeface="Poppins"/>
                <a:sym typeface="Poppins"/>
              </a:rPr>
              <a:t>vendre ma voiture et de profiter de ce service</a:t>
            </a:r>
            <a:r>
              <a:rPr lang="fr" sz="1100">
                <a:solidFill>
                  <a:schemeClr val="accent5"/>
                </a:solidFill>
                <a:highlight>
                  <a:srgbClr val="FFFFFF"/>
                </a:highlight>
                <a:latin typeface="Poppins"/>
                <a:ea typeface="Poppins"/>
                <a:cs typeface="Poppins"/>
                <a:sym typeface="Poppins"/>
              </a:rPr>
              <a:t> de covoiturage” </a:t>
            </a:r>
            <a:endParaRPr sz="1100">
              <a:solidFill>
                <a:schemeClr val="accent5"/>
              </a:solidFill>
              <a:highlight>
                <a:srgbClr val="FFFFFF"/>
              </a:highlight>
              <a:latin typeface="Poppins"/>
              <a:ea typeface="Poppins"/>
              <a:cs typeface="Poppins"/>
              <a:sym typeface="Poppins"/>
            </a:endParaRPr>
          </a:p>
          <a:p>
            <a:pPr marL="0" lvl="0" indent="0" algn="just" rtl="0">
              <a:spcBef>
                <a:spcPts val="0"/>
              </a:spcBef>
              <a:spcAft>
                <a:spcPts val="0"/>
              </a:spcAft>
              <a:buNone/>
            </a:pPr>
            <a:r>
              <a:rPr lang="fr" sz="800">
                <a:solidFill>
                  <a:schemeClr val="accent5"/>
                </a:solidFill>
                <a:highlight>
                  <a:srgbClr val="FFFFFF"/>
                </a:highlight>
                <a:latin typeface="Poppins"/>
                <a:ea typeface="Poppins"/>
                <a:cs typeface="Poppins"/>
                <a:sym typeface="Poppins"/>
              </a:rPr>
              <a:t>Elodie, usagère Lane</a:t>
            </a:r>
            <a:endParaRPr sz="1100">
              <a:solidFill>
                <a:schemeClr val="accent5"/>
              </a:solidFill>
              <a:highlight>
                <a:srgbClr val="FFFFFF"/>
              </a:highlight>
              <a:latin typeface="Poppins"/>
              <a:ea typeface="Poppins"/>
              <a:cs typeface="Poppins"/>
              <a:sym typeface="Poppins"/>
            </a:endParaRPr>
          </a:p>
        </p:txBody>
      </p:sp>
      <p:sp>
        <p:nvSpPr>
          <p:cNvPr id="2723" name="Google Shape;2723;p442"/>
          <p:cNvSpPr txBox="1"/>
          <p:nvPr/>
        </p:nvSpPr>
        <p:spPr>
          <a:xfrm>
            <a:off x="335175" y="2347338"/>
            <a:ext cx="31416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300">
                <a:solidFill>
                  <a:schemeClr val="dk1"/>
                </a:solidFill>
                <a:latin typeface="Poppins ExtraBold"/>
                <a:ea typeface="Poppins ExtraBold"/>
                <a:cs typeface="Poppins ExtraBold"/>
                <a:sym typeface="Poppins ExtraBold"/>
              </a:rPr>
              <a:t>80%</a:t>
            </a:r>
            <a:r>
              <a:rPr lang="fr" b="1">
                <a:solidFill>
                  <a:schemeClr val="dk1"/>
                </a:solidFill>
                <a:latin typeface="Poppins"/>
                <a:ea typeface="Poppins"/>
                <a:cs typeface="Poppins"/>
                <a:sym typeface="Poppins"/>
              </a:rPr>
              <a:t> </a:t>
            </a:r>
            <a:endParaRPr b="1">
              <a:solidFill>
                <a:schemeClr val="dk1"/>
              </a:solidFill>
              <a:latin typeface="Poppins"/>
              <a:ea typeface="Poppins"/>
              <a:cs typeface="Poppins"/>
              <a:sym typeface="Poppins"/>
            </a:endParaRPr>
          </a:p>
          <a:p>
            <a:pPr marL="0" lvl="0" indent="0" algn="ctr" rtl="0">
              <a:spcBef>
                <a:spcPts val="0"/>
              </a:spcBef>
              <a:spcAft>
                <a:spcPts val="0"/>
              </a:spcAft>
              <a:buNone/>
            </a:pPr>
            <a:r>
              <a:rPr lang="fr" sz="1100" b="1">
                <a:solidFill>
                  <a:schemeClr val="dk1"/>
                </a:solidFill>
                <a:latin typeface="Poppins"/>
                <a:ea typeface="Poppins"/>
                <a:cs typeface="Poppins"/>
                <a:sym typeface="Poppins"/>
              </a:rPr>
              <a:t>d</a:t>
            </a:r>
            <a:r>
              <a:rPr lang="fr" sz="1200" b="1">
                <a:solidFill>
                  <a:schemeClr val="dk1"/>
                </a:solidFill>
                <a:latin typeface="Poppins"/>
                <a:ea typeface="Poppins"/>
                <a:cs typeface="Poppins"/>
                <a:sym typeface="Poppins"/>
              </a:rPr>
              <a:t>es usagers sont d’anciens autosolistes*</a:t>
            </a:r>
            <a:endParaRPr sz="1200"/>
          </a:p>
        </p:txBody>
      </p:sp>
      <p:sp>
        <p:nvSpPr>
          <p:cNvPr id="2724" name="Google Shape;2724;p442"/>
          <p:cNvSpPr txBox="1"/>
          <p:nvPr/>
        </p:nvSpPr>
        <p:spPr>
          <a:xfrm>
            <a:off x="5198875" y="4744588"/>
            <a:ext cx="5342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i="1">
                <a:solidFill>
                  <a:schemeClr val="dk1"/>
                </a:solidFill>
                <a:latin typeface="Montserrat"/>
                <a:ea typeface="Montserrat"/>
                <a:cs typeface="Montserrat"/>
                <a:sym typeface="Montserrat"/>
              </a:rPr>
              <a:t>* Enquête interne 2022 sur 10 réseaux opérés par Ecov, échantillon représentatif de 499 usagers</a:t>
            </a:r>
            <a:endParaRPr sz="600" i="1">
              <a:solidFill>
                <a:schemeClr val="dk1"/>
              </a:solidFill>
              <a:latin typeface="Montserrat"/>
              <a:ea typeface="Montserrat"/>
              <a:cs typeface="Montserrat"/>
              <a:sym typeface="Montserrat"/>
            </a:endParaRPr>
          </a:p>
          <a:p>
            <a:pPr marL="0" lvl="0" indent="0" algn="l" rtl="0">
              <a:spcBef>
                <a:spcPts val="0"/>
              </a:spcBef>
              <a:spcAft>
                <a:spcPts val="0"/>
              </a:spcAft>
              <a:buNone/>
            </a:pPr>
            <a:r>
              <a:rPr lang="fr" sz="600" i="1">
                <a:solidFill>
                  <a:schemeClr val="dk1"/>
                </a:solidFill>
                <a:latin typeface="Montserrat"/>
                <a:ea typeface="Montserrat"/>
                <a:cs typeface="Montserrat"/>
                <a:sym typeface="Montserrat"/>
              </a:rPr>
              <a:t>** Moyenne sur nos lignes</a:t>
            </a:r>
            <a:endParaRPr sz="600" i="1">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600" i="1">
              <a:solidFill>
                <a:schemeClr val="dk1"/>
              </a:solidFill>
              <a:latin typeface="Poppins"/>
              <a:ea typeface="Poppins"/>
              <a:cs typeface="Poppins"/>
              <a:sym typeface="Poppins"/>
            </a:endParaRPr>
          </a:p>
        </p:txBody>
      </p:sp>
      <p:sp>
        <p:nvSpPr>
          <p:cNvPr id="2725" name="Google Shape;2725;p442"/>
          <p:cNvSpPr txBox="1"/>
          <p:nvPr/>
        </p:nvSpPr>
        <p:spPr>
          <a:xfrm>
            <a:off x="210550" y="200700"/>
            <a:ext cx="8735700" cy="54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900">
                <a:solidFill>
                  <a:schemeClr val="accent5"/>
                </a:solidFill>
                <a:latin typeface="Poppins ExtraBold"/>
                <a:ea typeface="Poppins ExtraBold"/>
                <a:cs typeface="Poppins ExtraBold"/>
                <a:sym typeface="Poppins ExtraBold"/>
              </a:rPr>
              <a:t>Un service de transport </a:t>
            </a:r>
            <a:r>
              <a:rPr lang="fr" sz="1900">
                <a:solidFill>
                  <a:schemeClr val="accent5"/>
                </a:solidFill>
                <a:highlight>
                  <a:schemeClr val="accent4"/>
                </a:highlight>
                <a:latin typeface="Poppins ExtraBold"/>
                <a:ea typeface="Poppins ExtraBold"/>
                <a:cs typeface="Poppins ExtraBold"/>
                <a:sym typeface="Poppins ExtraBold"/>
              </a:rPr>
              <a:t>performant</a:t>
            </a:r>
            <a:r>
              <a:rPr lang="fr" sz="1900">
                <a:solidFill>
                  <a:schemeClr val="accent5"/>
                </a:solidFill>
                <a:latin typeface="Poppins ExtraBold"/>
                <a:ea typeface="Poppins ExtraBold"/>
                <a:cs typeface="Poppins ExtraBold"/>
                <a:sym typeface="Poppins ExtraBold"/>
              </a:rPr>
              <a:t> qui </a:t>
            </a:r>
            <a:r>
              <a:rPr lang="fr" sz="1900">
                <a:solidFill>
                  <a:schemeClr val="accent5"/>
                </a:solidFill>
                <a:highlight>
                  <a:schemeClr val="accent4"/>
                </a:highlight>
                <a:latin typeface="Poppins ExtraBold"/>
                <a:ea typeface="Poppins ExtraBold"/>
                <a:cs typeface="Poppins ExtraBold"/>
                <a:sym typeface="Poppins ExtraBold"/>
              </a:rPr>
              <a:t>monte en charge</a:t>
            </a:r>
            <a:endParaRPr sz="1100">
              <a:solidFill>
                <a:schemeClr val="accent5"/>
              </a:solidFill>
              <a:latin typeface="Poppins SemiBold"/>
              <a:ea typeface="Poppins SemiBold"/>
              <a:cs typeface="Poppins SemiBold"/>
              <a:sym typeface="Poppins SemiBold"/>
            </a:endParaRPr>
          </a:p>
        </p:txBody>
      </p:sp>
      <p:sp>
        <p:nvSpPr>
          <p:cNvPr id="2726" name="Google Shape;2726;p442"/>
          <p:cNvSpPr txBox="1"/>
          <p:nvPr/>
        </p:nvSpPr>
        <p:spPr>
          <a:xfrm>
            <a:off x="262150" y="3469938"/>
            <a:ext cx="35328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300">
                <a:solidFill>
                  <a:schemeClr val="accent5"/>
                </a:solidFill>
                <a:latin typeface="Poppins ExtraBold"/>
                <a:ea typeface="Poppins ExtraBold"/>
                <a:cs typeface="Poppins ExtraBold"/>
                <a:sym typeface="Poppins ExtraBold"/>
              </a:rPr>
              <a:t>1295€</a:t>
            </a:r>
            <a:endParaRPr sz="2300">
              <a:solidFill>
                <a:schemeClr val="accent5"/>
              </a:solidFill>
              <a:latin typeface="Poppins ExtraBold"/>
              <a:ea typeface="Poppins ExtraBold"/>
              <a:cs typeface="Poppins ExtraBold"/>
              <a:sym typeface="Poppins ExtraBold"/>
            </a:endParaRPr>
          </a:p>
          <a:p>
            <a:pPr marL="0" lvl="0" indent="0" algn="ctr" rtl="0">
              <a:spcBef>
                <a:spcPts val="0"/>
              </a:spcBef>
              <a:spcAft>
                <a:spcPts val="0"/>
              </a:spcAft>
              <a:buNone/>
            </a:pPr>
            <a:r>
              <a:rPr lang="fr" sz="1200">
                <a:solidFill>
                  <a:schemeClr val="accent5"/>
                </a:solidFill>
                <a:latin typeface="Poppins ExtraBold"/>
                <a:ea typeface="Poppins ExtraBold"/>
                <a:cs typeface="Poppins ExtraBold"/>
                <a:sym typeface="Poppins ExtraBold"/>
              </a:rPr>
              <a:t>économisés en moyenne par passager régulier sur 1 an** </a:t>
            </a:r>
            <a:endParaRPr sz="3400">
              <a:solidFill>
                <a:schemeClr val="accent5"/>
              </a:solidFill>
              <a:latin typeface="Poppins ExtraBold"/>
              <a:ea typeface="Poppins ExtraBold"/>
              <a:cs typeface="Poppins ExtraBold"/>
              <a:sym typeface="Poppins ExtraBold"/>
            </a:endParaRPr>
          </a:p>
        </p:txBody>
      </p:sp>
      <p:pic>
        <p:nvPicPr>
          <p:cNvPr id="2727" name="Google Shape;2727;p442"/>
          <p:cNvPicPr preferRelativeResize="0"/>
          <p:nvPr/>
        </p:nvPicPr>
        <p:blipFill rotWithShape="1">
          <a:blip r:embed="rId3">
            <a:alphaModFix/>
          </a:blip>
          <a:srcRect l="4906"/>
          <a:stretch/>
        </p:blipFill>
        <p:spPr>
          <a:xfrm>
            <a:off x="4165201" y="1256950"/>
            <a:ext cx="4657074" cy="31211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443"/>
          <p:cNvSpPr txBox="1">
            <a:spLocks noGrp="1"/>
          </p:cNvSpPr>
          <p:nvPr>
            <p:ph type="title" idx="4294967295"/>
          </p:nvPr>
        </p:nvSpPr>
        <p:spPr>
          <a:xfrm>
            <a:off x="685950" y="273550"/>
            <a:ext cx="81111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fr" sz="1820"/>
              <a:t>LANE : offre à maturité, </a:t>
            </a:r>
            <a:r>
              <a:rPr lang="fr" sz="1820">
                <a:highlight>
                  <a:schemeClr val="accent4"/>
                </a:highlight>
              </a:rPr>
              <a:t>de qualité de service “tram”</a:t>
            </a:r>
            <a:endParaRPr sz="1820"/>
          </a:p>
        </p:txBody>
      </p:sp>
      <p:pic>
        <p:nvPicPr>
          <p:cNvPr id="2733" name="Google Shape;2733;p443"/>
          <p:cNvPicPr preferRelativeResize="0"/>
          <p:nvPr/>
        </p:nvPicPr>
        <p:blipFill>
          <a:blip r:embed="rId3">
            <a:alphaModFix/>
          </a:blip>
          <a:stretch>
            <a:fillRect/>
          </a:stretch>
        </p:blipFill>
        <p:spPr>
          <a:xfrm>
            <a:off x="-3412150" y="4980016"/>
            <a:ext cx="372600" cy="458596"/>
          </a:xfrm>
          <a:prstGeom prst="rect">
            <a:avLst/>
          </a:prstGeom>
          <a:noFill/>
          <a:ln>
            <a:noFill/>
          </a:ln>
        </p:spPr>
      </p:pic>
      <p:pic>
        <p:nvPicPr>
          <p:cNvPr id="2734" name="Google Shape;2734;p443"/>
          <p:cNvPicPr preferRelativeResize="0"/>
          <p:nvPr/>
        </p:nvPicPr>
        <p:blipFill rotWithShape="1">
          <a:blip r:embed="rId4">
            <a:alphaModFix/>
          </a:blip>
          <a:srcRect b="29113"/>
          <a:stretch/>
        </p:blipFill>
        <p:spPr>
          <a:xfrm>
            <a:off x="546150" y="1476350"/>
            <a:ext cx="3735925" cy="3064000"/>
          </a:xfrm>
          <a:prstGeom prst="rect">
            <a:avLst/>
          </a:prstGeom>
          <a:noFill/>
          <a:ln>
            <a:noFill/>
          </a:ln>
        </p:spPr>
      </p:pic>
      <p:sp>
        <p:nvSpPr>
          <p:cNvPr id="2735" name="Google Shape;2735;p443"/>
          <p:cNvSpPr txBox="1"/>
          <p:nvPr/>
        </p:nvSpPr>
        <p:spPr>
          <a:xfrm>
            <a:off x="6067085" y="984700"/>
            <a:ext cx="2485500" cy="19395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fr" i="1">
                <a:solidFill>
                  <a:schemeClr val="accent5"/>
                </a:solidFill>
                <a:highlight>
                  <a:srgbClr val="FFFFFF"/>
                </a:highlight>
                <a:latin typeface="Poppins"/>
                <a:ea typeface="Poppins"/>
                <a:cs typeface="Poppins"/>
                <a:sym typeface="Poppins"/>
              </a:rPr>
              <a:t>“Lane, c’est l’équivalent d’un tramway entre Bourgoin-Jallieu et Lyon” </a:t>
            </a:r>
            <a:endParaRPr i="1">
              <a:solidFill>
                <a:schemeClr val="accent5"/>
              </a:solidFill>
              <a:highlight>
                <a:srgbClr val="FFFFFF"/>
              </a:highlight>
              <a:latin typeface="Poppins"/>
              <a:ea typeface="Poppins"/>
              <a:cs typeface="Poppins"/>
              <a:sym typeface="Poppins"/>
            </a:endParaRPr>
          </a:p>
          <a:p>
            <a:pPr marL="0" lvl="0" indent="0" algn="just" rtl="0">
              <a:lnSpc>
                <a:spcPct val="100000"/>
              </a:lnSpc>
              <a:spcBef>
                <a:spcPts val="0"/>
              </a:spcBef>
              <a:spcAft>
                <a:spcPts val="0"/>
              </a:spcAft>
              <a:buNone/>
            </a:pPr>
            <a:endParaRPr i="1">
              <a:solidFill>
                <a:schemeClr val="accent5"/>
              </a:solidFill>
              <a:highlight>
                <a:srgbClr val="FFFFFF"/>
              </a:highlight>
              <a:latin typeface="Poppins"/>
              <a:ea typeface="Poppins"/>
              <a:cs typeface="Poppins"/>
              <a:sym typeface="Poppins"/>
            </a:endParaRPr>
          </a:p>
          <a:p>
            <a:pPr marL="0" lvl="0" indent="0" algn="just" rtl="0">
              <a:lnSpc>
                <a:spcPct val="100000"/>
              </a:lnSpc>
              <a:spcBef>
                <a:spcPts val="0"/>
              </a:spcBef>
              <a:spcAft>
                <a:spcPts val="0"/>
              </a:spcAft>
              <a:buNone/>
            </a:pPr>
            <a:r>
              <a:rPr lang="fr" sz="1100">
                <a:solidFill>
                  <a:schemeClr val="accent5"/>
                </a:solidFill>
                <a:highlight>
                  <a:srgbClr val="FFFFFF"/>
                </a:highlight>
                <a:latin typeface="Poppins"/>
                <a:ea typeface="Poppins"/>
                <a:cs typeface="Poppins"/>
                <a:sym typeface="Poppins"/>
              </a:rPr>
              <a:t>Vincent Chriqui, Maire de Bourgoin-Jallieu et VP de la CA Porte de l’Isère </a:t>
            </a:r>
            <a:endParaRPr sz="1100">
              <a:solidFill>
                <a:schemeClr val="accent5"/>
              </a:solidFill>
              <a:highlight>
                <a:srgbClr val="FFFFFF"/>
              </a:highlight>
              <a:latin typeface="Poppins"/>
              <a:ea typeface="Poppins"/>
              <a:cs typeface="Poppins"/>
              <a:sym typeface="Poppins"/>
            </a:endParaRPr>
          </a:p>
          <a:p>
            <a:pPr marL="0" lvl="0" indent="0" algn="just" rtl="0">
              <a:lnSpc>
                <a:spcPct val="100000"/>
              </a:lnSpc>
              <a:spcBef>
                <a:spcPts val="0"/>
              </a:spcBef>
              <a:spcAft>
                <a:spcPts val="0"/>
              </a:spcAft>
              <a:buNone/>
            </a:pPr>
            <a:endParaRPr sz="1100">
              <a:solidFill>
                <a:schemeClr val="accent2"/>
              </a:solidFill>
              <a:highlight>
                <a:srgbClr val="FFFFFF"/>
              </a:highlight>
              <a:latin typeface="Poppins"/>
              <a:ea typeface="Poppins"/>
              <a:cs typeface="Poppins"/>
              <a:sym typeface="Poppins"/>
            </a:endParaRPr>
          </a:p>
          <a:p>
            <a:pPr marL="0" lvl="0" indent="0" algn="just" rtl="0">
              <a:lnSpc>
                <a:spcPct val="100000"/>
              </a:lnSpc>
              <a:spcBef>
                <a:spcPts val="0"/>
              </a:spcBef>
              <a:spcAft>
                <a:spcPts val="1900"/>
              </a:spcAft>
              <a:buNone/>
            </a:pPr>
            <a:endParaRPr>
              <a:solidFill>
                <a:schemeClr val="accent5"/>
              </a:solidFill>
              <a:highlight>
                <a:srgbClr val="FFFFFF"/>
              </a:highlight>
              <a:latin typeface="Poppins"/>
              <a:ea typeface="Poppins"/>
              <a:cs typeface="Poppins"/>
              <a:sym typeface="Poppins"/>
            </a:endParaRPr>
          </a:p>
        </p:txBody>
      </p:sp>
      <p:pic>
        <p:nvPicPr>
          <p:cNvPr id="2736" name="Google Shape;2736;p443"/>
          <p:cNvPicPr preferRelativeResize="0"/>
          <p:nvPr/>
        </p:nvPicPr>
        <p:blipFill>
          <a:blip r:embed="rId5">
            <a:alphaModFix/>
          </a:blip>
          <a:stretch>
            <a:fillRect/>
          </a:stretch>
        </p:blipFill>
        <p:spPr>
          <a:xfrm>
            <a:off x="4995651" y="824758"/>
            <a:ext cx="606750" cy="420075"/>
          </a:xfrm>
          <a:prstGeom prst="rect">
            <a:avLst/>
          </a:prstGeom>
          <a:noFill/>
          <a:ln>
            <a:noFill/>
          </a:ln>
        </p:spPr>
      </p:pic>
      <p:pic>
        <p:nvPicPr>
          <p:cNvPr id="2737" name="Google Shape;2737;p443"/>
          <p:cNvPicPr preferRelativeResize="0"/>
          <p:nvPr/>
        </p:nvPicPr>
        <p:blipFill rotWithShape="1">
          <a:blip r:embed="rId6">
            <a:alphaModFix/>
          </a:blip>
          <a:srcRect t="27483" r="29681"/>
          <a:stretch/>
        </p:blipFill>
        <p:spPr>
          <a:xfrm rot="-949435">
            <a:off x="5109326" y="1437121"/>
            <a:ext cx="874645" cy="615280"/>
          </a:xfrm>
          <a:prstGeom prst="ellipse">
            <a:avLst/>
          </a:prstGeom>
          <a:noFill/>
          <a:ln>
            <a:noFill/>
          </a:ln>
        </p:spPr>
      </p:pic>
      <p:sp>
        <p:nvSpPr>
          <p:cNvPr id="2738" name="Google Shape;2738;p443"/>
          <p:cNvSpPr txBox="1"/>
          <p:nvPr/>
        </p:nvSpPr>
        <p:spPr>
          <a:xfrm>
            <a:off x="5041900" y="2640325"/>
            <a:ext cx="38325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accent5"/>
                </a:solidFill>
                <a:highlight>
                  <a:schemeClr val="accent4"/>
                </a:highlight>
                <a:latin typeface="Poppins"/>
                <a:ea typeface="Poppins"/>
                <a:cs typeface="Poppins"/>
                <a:sym typeface="Poppins"/>
              </a:rPr>
              <a:t>3 min d’attente</a:t>
            </a:r>
            <a:r>
              <a:rPr lang="fr">
                <a:solidFill>
                  <a:schemeClr val="accent5"/>
                </a:solidFill>
                <a:latin typeface="Poppins"/>
                <a:ea typeface="Poppins"/>
                <a:cs typeface="Poppins"/>
                <a:sym typeface="Poppins"/>
              </a:rPr>
              <a:t> en moyenne</a:t>
            </a:r>
            <a:endParaRPr>
              <a:solidFill>
                <a:schemeClr val="accent5"/>
              </a:solidFill>
              <a:latin typeface="Poppins"/>
              <a:ea typeface="Poppins"/>
              <a:cs typeface="Poppins"/>
              <a:sym typeface="Poppins"/>
            </a:endParaRPr>
          </a:p>
          <a:p>
            <a:pPr marL="0" lvl="0" indent="0" algn="ctr" rtl="0">
              <a:spcBef>
                <a:spcPts val="0"/>
              </a:spcBef>
              <a:spcAft>
                <a:spcPts val="0"/>
              </a:spcAft>
              <a:buNone/>
            </a:pPr>
            <a:endParaRPr>
              <a:solidFill>
                <a:schemeClr val="accent5"/>
              </a:solidFill>
              <a:latin typeface="Poppins"/>
              <a:ea typeface="Poppins"/>
              <a:cs typeface="Poppins"/>
              <a:sym typeface="Poppins"/>
            </a:endParaRPr>
          </a:p>
          <a:p>
            <a:pPr marL="0" lvl="0" indent="0" algn="l" rtl="0">
              <a:spcBef>
                <a:spcPts val="0"/>
              </a:spcBef>
              <a:spcAft>
                <a:spcPts val="0"/>
              </a:spcAft>
              <a:buNone/>
            </a:pPr>
            <a:r>
              <a:rPr lang="fr">
                <a:solidFill>
                  <a:schemeClr val="accent5"/>
                </a:solidFill>
                <a:highlight>
                  <a:schemeClr val="accent4"/>
                </a:highlight>
                <a:latin typeface="Poppins"/>
                <a:ea typeface="Poppins"/>
                <a:cs typeface="Poppins"/>
                <a:sym typeface="Poppins"/>
              </a:rPr>
              <a:t>+30 000  trajets </a:t>
            </a:r>
            <a:r>
              <a:rPr lang="fr">
                <a:solidFill>
                  <a:schemeClr val="accent5"/>
                </a:solidFill>
                <a:latin typeface="Poppins"/>
                <a:ea typeface="Poppins"/>
                <a:cs typeface="Poppins"/>
                <a:sym typeface="Poppins"/>
              </a:rPr>
              <a:t>en 2023</a:t>
            </a:r>
            <a:endParaRPr>
              <a:solidFill>
                <a:schemeClr val="accent5"/>
              </a:solidFill>
              <a:latin typeface="Poppins"/>
              <a:ea typeface="Poppins"/>
              <a:cs typeface="Poppins"/>
              <a:sym typeface="Poppins"/>
            </a:endParaRPr>
          </a:p>
          <a:p>
            <a:pPr marL="0" lvl="0" indent="0" algn="l" rtl="0">
              <a:spcBef>
                <a:spcPts val="0"/>
              </a:spcBef>
              <a:spcAft>
                <a:spcPts val="0"/>
              </a:spcAft>
              <a:buNone/>
            </a:pPr>
            <a:endParaRPr>
              <a:solidFill>
                <a:schemeClr val="accent5"/>
              </a:solidFill>
              <a:latin typeface="Poppins"/>
              <a:ea typeface="Poppins"/>
              <a:cs typeface="Poppins"/>
              <a:sym typeface="Poppins"/>
            </a:endParaRPr>
          </a:p>
          <a:p>
            <a:pPr marL="0" lvl="0" indent="0" algn="l" rtl="0">
              <a:spcBef>
                <a:spcPts val="0"/>
              </a:spcBef>
              <a:spcAft>
                <a:spcPts val="0"/>
              </a:spcAft>
              <a:buNone/>
            </a:pPr>
            <a:r>
              <a:rPr lang="fr">
                <a:solidFill>
                  <a:schemeClr val="accent5"/>
                </a:solidFill>
                <a:highlight>
                  <a:schemeClr val="accent4"/>
                </a:highlight>
                <a:latin typeface="Poppins"/>
                <a:ea typeface="Poppins"/>
                <a:cs typeface="Poppins"/>
                <a:sym typeface="Poppins"/>
              </a:rPr>
              <a:t>21 % des passagers</a:t>
            </a:r>
            <a:r>
              <a:rPr lang="fr">
                <a:solidFill>
                  <a:schemeClr val="accent5"/>
                </a:solidFill>
                <a:latin typeface="Poppins"/>
                <a:ea typeface="Poppins"/>
                <a:cs typeface="Poppins"/>
                <a:sym typeface="Poppins"/>
              </a:rPr>
              <a:t> ont renoncé à un véhicule</a:t>
            </a:r>
            <a:endParaRPr>
              <a:solidFill>
                <a:schemeClr val="accent5"/>
              </a:solidFill>
              <a:latin typeface="Poppins"/>
              <a:ea typeface="Poppins"/>
              <a:cs typeface="Poppins"/>
              <a:sym typeface="Poppins"/>
            </a:endParaRPr>
          </a:p>
          <a:p>
            <a:pPr marL="0" lvl="0" indent="0" algn="ctr" rtl="0">
              <a:spcBef>
                <a:spcPts val="0"/>
              </a:spcBef>
              <a:spcAft>
                <a:spcPts val="0"/>
              </a:spcAft>
              <a:buNone/>
            </a:pPr>
            <a:endParaRPr>
              <a:solidFill>
                <a:schemeClr val="accent5"/>
              </a:solidFill>
              <a:latin typeface="Poppins"/>
              <a:ea typeface="Poppins"/>
              <a:cs typeface="Poppins"/>
              <a:sym typeface="Poppins"/>
            </a:endParaRPr>
          </a:p>
          <a:p>
            <a:pPr marL="0" lvl="0" indent="0" algn="l" rtl="0">
              <a:spcBef>
                <a:spcPts val="0"/>
              </a:spcBef>
              <a:spcAft>
                <a:spcPts val="0"/>
              </a:spcAft>
              <a:buNone/>
            </a:pPr>
            <a:r>
              <a:rPr lang="fr">
                <a:solidFill>
                  <a:schemeClr val="accent5"/>
                </a:solidFill>
                <a:highlight>
                  <a:schemeClr val="accent4"/>
                </a:highlight>
                <a:latin typeface="Poppins"/>
                <a:ea typeface="Poppins"/>
                <a:cs typeface="Poppins"/>
                <a:sym typeface="Poppins"/>
              </a:rPr>
              <a:t>&lt;1%</a:t>
            </a:r>
            <a:r>
              <a:rPr lang="fr">
                <a:solidFill>
                  <a:schemeClr val="accent5"/>
                </a:solidFill>
                <a:latin typeface="Poppins"/>
                <a:ea typeface="Poppins"/>
                <a:cs typeface="Poppins"/>
                <a:sym typeface="Poppins"/>
              </a:rPr>
              <a:t> de recours à la garantie</a:t>
            </a:r>
            <a:endParaRPr>
              <a:solidFill>
                <a:schemeClr val="accent5"/>
              </a:solidFill>
              <a:latin typeface="Poppins"/>
              <a:ea typeface="Poppins"/>
              <a:cs typeface="Poppins"/>
              <a:sym typeface="Poppins"/>
            </a:endParaRPr>
          </a:p>
          <a:p>
            <a:pPr marL="0" lvl="0" indent="0" algn="l" rtl="0">
              <a:spcBef>
                <a:spcPts val="0"/>
              </a:spcBef>
              <a:spcAft>
                <a:spcPts val="0"/>
              </a:spcAft>
              <a:buNone/>
            </a:pPr>
            <a:endParaRPr>
              <a:solidFill>
                <a:schemeClr val="accent5"/>
              </a:solidFill>
              <a:latin typeface="Poppins"/>
              <a:ea typeface="Poppins"/>
              <a:cs typeface="Poppins"/>
              <a:sym typeface="Poppins"/>
            </a:endParaRPr>
          </a:p>
          <a:p>
            <a:pPr marL="0" lvl="0" indent="0" algn="l" rtl="0">
              <a:spcBef>
                <a:spcPts val="0"/>
              </a:spcBef>
              <a:spcAft>
                <a:spcPts val="0"/>
              </a:spcAft>
              <a:buNone/>
            </a:pPr>
            <a:r>
              <a:rPr lang="fr">
                <a:solidFill>
                  <a:schemeClr val="accent5"/>
                </a:solidFill>
                <a:highlight>
                  <a:schemeClr val="accent4"/>
                </a:highlight>
                <a:latin typeface="Poppins"/>
                <a:ea typeface="Poppins"/>
                <a:cs typeface="Poppins"/>
                <a:sym typeface="Poppins"/>
              </a:rPr>
              <a:t>Suppression de l’ISL</a:t>
            </a:r>
            <a:r>
              <a:rPr lang="fr">
                <a:solidFill>
                  <a:schemeClr val="accent5"/>
                </a:solidFill>
                <a:latin typeface="Poppins"/>
                <a:ea typeface="Poppins"/>
                <a:cs typeface="Poppins"/>
                <a:sym typeface="Poppins"/>
              </a:rPr>
              <a:t> en 2022</a:t>
            </a:r>
            <a:endParaRPr>
              <a:solidFill>
                <a:schemeClr val="accent5"/>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sp>
        <p:nvSpPr>
          <p:cNvPr id="2743" name="Google Shape;2743;p444"/>
          <p:cNvSpPr txBox="1"/>
          <p:nvPr/>
        </p:nvSpPr>
        <p:spPr>
          <a:xfrm>
            <a:off x="5267641" y="2107467"/>
            <a:ext cx="3589200" cy="1221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500" b="1">
                <a:solidFill>
                  <a:schemeClr val="lt2"/>
                </a:solidFill>
                <a:latin typeface="Poppins"/>
                <a:ea typeface="Poppins"/>
                <a:cs typeface="Poppins"/>
                <a:sym typeface="Poppins"/>
              </a:rPr>
              <a:t>11 % </a:t>
            </a:r>
            <a:endParaRPr sz="3500" b="1">
              <a:solidFill>
                <a:schemeClr val="lt2"/>
              </a:solidFill>
              <a:latin typeface="Poppins"/>
              <a:ea typeface="Poppins"/>
              <a:cs typeface="Poppins"/>
              <a:sym typeface="Poppins"/>
            </a:endParaRPr>
          </a:p>
          <a:p>
            <a:pPr marL="0" lvl="0" indent="0" algn="ctr" rtl="0">
              <a:spcBef>
                <a:spcPts val="1000"/>
              </a:spcBef>
              <a:spcAft>
                <a:spcPts val="1600"/>
              </a:spcAft>
              <a:buNone/>
            </a:pPr>
            <a:r>
              <a:rPr lang="fr" sz="1200">
                <a:solidFill>
                  <a:schemeClr val="dk2"/>
                </a:solidFill>
                <a:latin typeface="Poppins"/>
                <a:ea typeface="Poppins"/>
                <a:cs typeface="Poppins"/>
                <a:sym typeface="Poppins"/>
              </a:rPr>
              <a:t>Ratio passagers Lane / actifs concernés (diffusion TC, zone bleue)*</a:t>
            </a:r>
            <a:endParaRPr sz="1300">
              <a:solidFill>
                <a:schemeClr val="dk2"/>
              </a:solidFill>
              <a:latin typeface="Poppins"/>
              <a:ea typeface="Poppins"/>
              <a:cs typeface="Poppins"/>
              <a:sym typeface="Poppins"/>
            </a:endParaRPr>
          </a:p>
        </p:txBody>
      </p:sp>
      <p:sp>
        <p:nvSpPr>
          <p:cNvPr id="2744" name="Google Shape;2744;p444"/>
          <p:cNvSpPr txBox="1"/>
          <p:nvPr/>
        </p:nvSpPr>
        <p:spPr>
          <a:xfrm>
            <a:off x="5372575" y="757975"/>
            <a:ext cx="3373200" cy="140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3500" b="1">
                <a:solidFill>
                  <a:schemeClr val="lt2"/>
                </a:solidFill>
                <a:latin typeface="Poppins"/>
                <a:ea typeface="Poppins"/>
                <a:cs typeface="Poppins"/>
                <a:sym typeface="Poppins"/>
              </a:rPr>
              <a:t>29 %</a:t>
            </a:r>
            <a:endParaRPr sz="3500" b="1">
              <a:solidFill>
                <a:schemeClr val="lt2"/>
              </a:solidFill>
              <a:latin typeface="Poppins"/>
              <a:ea typeface="Poppins"/>
              <a:cs typeface="Poppins"/>
              <a:sym typeface="Poppins"/>
            </a:endParaRPr>
          </a:p>
          <a:p>
            <a:pPr marL="0" lvl="0" indent="0" algn="ctr" rtl="0">
              <a:spcBef>
                <a:spcPts val="1000"/>
              </a:spcBef>
              <a:spcAft>
                <a:spcPts val="1600"/>
              </a:spcAft>
              <a:buNone/>
            </a:pPr>
            <a:r>
              <a:rPr lang="fr" sz="1200">
                <a:solidFill>
                  <a:schemeClr val="dk2"/>
                </a:solidFill>
                <a:latin typeface="Poppins"/>
                <a:ea typeface="Poppins"/>
                <a:cs typeface="Poppins"/>
                <a:sym typeface="Poppins"/>
              </a:rPr>
              <a:t>Ratio passagers Lane / actifs concernés (rabattement voiture, diffusion marche zone verte)*</a:t>
            </a:r>
            <a:endParaRPr sz="3500" b="1">
              <a:solidFill>
                <a:schemeClr val="lt2"/>
              </a:solidFill>
              <a:latin typeface="Poppins"/>
              <a:ea typeface="Poppins"/>
              <a:cs typeface="Poppins"/>
              <a:sym typeface="Poppins"/>
            </a:endParaRPr>
          </a:p>
        </p:txBody>
      </p:sp>
      <p:pic>
        <p:nvPicPr>
          <p:cNvPr id="2745" name="Google Shape;2745;p444"/>
          <p:cNvPicPr preferRelativeResize="0"/>
          <p:nvPr/>
        </p:nvPicPr>
        <p:blipFill rotWithShape="1">
          <a:blip r:embed="rId3">
            <a:alphaModFix/>
          </a:blip>
          <a:srcRect b="3753"/>
          <a:stretch/>
        </p:blipFill>
        <p:spPr>
          <a:xfrm>
            <a:off x="2943750" y="1522350"/>
            <a:ext cx="2307108" cy="1798825"/>
          </a:xfrm>
          <a:prstGeom prst="rect">
            <a:avLst/>
          </a:prstGeom>
          <a:noFill/>
          <a:ln>
            <a:noFill/>
          </a:ln>
        </p:spPr>
      </p:pic>
      <p:sp>
        <p:nvSpPr>
          <p:cNvPr id="2746" name="Google Shape;2746;p444"/>
          <p:cNvSpPr txBox="1"/>
          <p:nvPr/>
        </p:nvSpPr>
        <p:spPr>
          <a:xfrm>
            <a:off x="966588" y="1230975"/>
            <a:ext cx="3524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600"/>
              </a:spcAft>
              <a:buNone/>
            </a:pPr>
            <a:r>
              <a:rPr lang="fr" sz="1000">
                <a:solidFill>
                  <a:schemeClr val="dk2"/>
                </a:solidFill>
                <a:latin typeface="Poppins"/>
                <a:ea typeface="Poppins"/>
                <a:cs typeface="Poppins"/>
                <a:sym typeface="Poppins"/>
              </a:rPr>
              <a:t>Aires de chalandise des arrêts Lane</a:t>
            </a:r>
            <a:endParaRPr sz="1200"/>
          </a:p>
        </p:txBody>
      </p:sp>
      <p:sp>
        <p:nvSpPr>
          <p:cNvPr id="2747" name="Google Shape;2747;p444"/>
          <p:cNvSpPr txBox="1"/>
          <p:nvPr/>
        </p:nvSpPr>
        <p:spPr>
          <a:xfrm>
            <a:off x="5372575" y="3233763"/>
            <a:ext cx="3622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600"/>
              </a:spcAft>
              <a:buNone/>
            </a:pPr>
            <a:r>
              <a:rPr lang="fr" sz="1100">
                <a:solidFill>
                  <a:schemeClr val="dk2"/>
                </a:solidFill>
                <a:latin typeface="Poppins"/>
                <a:ea typeface="Poppins"/>
                <a:cs typeface="Poppins"/>
                <a:sym typeface="Poppins"/>
              </a:rPr>
              <a:t>* Pour un jour ouvrable de base, T4 2023</a:t>
            </a:r>
            <a:endParaRPr sz="1300"/>
          </a:p>
        </p:txBody>
      </p:sp>
      <p:sp>
        <p:nvSpPr>
          <p:cNvPr id="2748" name="Google Shape;2748;p444"/>
          <p:cNvSpPr txBox="1">
            <a:spLocks noGrp="1"/>
          </p:cNvSpPr>
          <p:nvPr>
            <p:ph type="title" idx="4294967295"/>
          </p:nvPr>
        </p:nvSpPr>
        <p:spPr>
          <a:xfrm>
            <a:off x="674200" y="25525"/>
            <a:ext cx="7330800" cy="4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fr" sz="1800">
                <a:solidFill>
                  <a:schemeClr val="accent5"/>
                </a:solidFill>
              </a:rPr>
              <a:t>LANE</a:t>
            </a:r>
            <a:endParaRPr sz="1800">
              <a:solidFill>
                <a:schemeClr val="accent5"/>
              </a:solidFill>
            </a:endParaRPr>
          </a:p>
          <a:p>
            <a:pPr marL="0" lvl="0" indent="0" algn="ctr" rtl="0">
              <a:lnSpc>
                <a:spcPct val="100000"/>
              </a:lnSpc>
              <a:spcBef>
                <a:spcPts val="0"/>
              </a:spcBef>
              <a:spcAft>
                <a:spcPts val="0"/>
              </a:spcAft>
              <a:buClr>
                <a:schemeClr val="dk1"/>
              </a:buClr>
              <a:buSzPts val="1100"/>
              <a:buFont typeface="Arial"/>
              <a:buNone/>
            </a:pPr>
            <a:r>
              <a:rPr lang="fr" sz="1800">
                <a:solidFill>
                  <a:schemeClr val="accent5"/>
                </a:solidFill>
                <a:highlight>
                  <a:schemeClr val="accent4"/>
                </a:highlight>
              </a:rPr>
              <a:t>Une part de marché et un potentiel de croissance élevés</a:t>
            </a:r>
            <a:endParaRPr sz="1800">
              <a:solidFill>
                <a:schemeClr val="accent5"/>
              </a:solidFill>
              <a:latin typeface="Exo 2"/>
              <a:ea typeface="Exo 2"/>
              <a:cs typeface="Exo 2"/>
              <a:sym typeface="Exo 2"/>
            </a:endParaRPr>
          </a:p>
        </p:txBody>
      </p:sp>
      <p:pic>
        <p:nvPicPr>
          <p:cNvPr id="2749" name="Google Shape;2749;p444"/>
          <p:cNvPicPr preferRelativeResize="0"/>
          <p:nvPr/>
        </p:nvPicPr>
        <p:blipFill>
          <a:blip r:embed="rId4">
            <a:alphaModFix/>
          </a:blip>
          <a:stretch>
            <a:fillRect/>
          </a:stretch>
        </p:blipFill>
        <p:spPr>
          <a:xfrm>
            <a:off x="177268" y="1514209"/>
            <a:ext cx="2702400" cy="1798826"/>
          </a:xfrm>
          <a:prstGeom prst="rect">
            <a:avLst/>
          </a:prstGeom>
          <a:noFill/>
          <a:ln>
            <a:noFill/>
          </a:ln>
        </p:spPr>
      </p:pic>
      <p:sp>
        <p:nvSpPr>
          <p:cNvPr id="2750" name="Google Shape;2750;p444"/>
          <p:cNvSpPr txBox="1"/>
          <p:nvPr/>
        </p:nvSpPr>
        <p:spPr>
          <a:xfrm>
            <a:off x="334400" y="3553150"/>
            <a:ext cx="209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chemeClr val="dk2"/>
                </a:solidFill>
                <a:latin typeface="Poppins"/>
                <a:ea typeface="Poppins"/>
                <a:cs typeface="Poppins"/>
                <a:sym typeface="Poppins"/>
              </a:rPr>
              <a:t>Arrêt de départ : rabattement VP à 10 minutes</a:t>
            </a:r>
            <a:endParaRPr/>
          </a:p>
        </p:txBody>
      </p:sp>
      <p:sp>
        <p:nvSpPr>
          <p:cNvPr id="2751" name="Google Shape;2751;p444"/>
          <p:cNvSpPr txBox="1"/>
          <p:nvPr/>
        </p:nvSpPr>
        <p:spPr>
          <a:xfrm>
            <a:off x="2943738" y="3553150"/>
            <a:ext cx="2094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a:solidFill>
                  <a:schemeClr val="dk2"/>
                </a:solidFill>
                <a:latin typeface="Poppins"/>
                <a:ea typeface="Poppins"/>
                <a:cs typeface="Poppins"/>
                <a:sym typeface="Poppins"/>
              </a:rPr>
              <a:t>Arrêt de destination : diffusion MàP 15 minutes </a:t>
            </a:r>
            <a:endParaRPr sz="1000">
              <a:solidFill>
                <a:schemeClr val="dk2"/>
              </a:solidFill>
              <a:latin typeface="Poppins"/>
              <a:ea typeface="Poppins"/>
              <a:cs typeface="Poppins"/>
              <a:sym typeface="Poppins"/>
            </a:endParaRPr>
          </a:p>
          <a:p>
            <a:pPr marL="0" lvl="0" indent="0" algn="ctr" rtl="0">
              <a:spcBef>
                <a:spcPts val="0"/>
              </a:spcBef>
              <a:spcAft>
                <a:spcPts val="0"/>
              </a:spcAft>
              <a:buNone/>
            </a:pPr>
            <a:r>
              <a:rPr lang="fr" sz="1000">
                <a:solidFill>
                  <a:schemeClr val="dk2"/>
                </a:solidFill>
                <a:latin typeface="Poppins"/>
                <a:ea typeface="Poppins"/>
                <a:cs typeface="Poppins"/>
                <a:sym typeface="Poppins"/>
              </a:rPr>
              <a:t>TC 20 minutes</a:t>
            </a:r>
            <a:endParaRPr/>
          </a:p>
        </p:txBody>
      </p:sp>
      <p:sp>
        <p:nvSpPr>
          <p:cNvPr id="2752" name="Google Shape;2752;p444"/>
          <p:cNvSpPr txBox="1"/>
          <p:nvPr/>
        </p:nvSpPr>
        <p:spPr>
          <a:xfrm>
            <a:off x="5402200" y="3653575"/>
            <a:ext cx="3589200" cy="140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3500" b="1">
                <a:solidFill>
                  <a:schemeClr val="lt2"/>
                </a:solidFill>
                <a:latin typeface="Poppins"/>
                <a:ea typeface="Poppins"/>
                <a:cs typeface="Poppins"/>
                <a:sym typeface="Poppins"/>
              </a:rPr>
              <a:t>&gt; 75 %</a:t>
            </a:r>
            <a:endParaRPr sz="3500" b="1">
              <a:solidFill>
                <a:schemeClr val="lt2"/>
              </a:solidFill>
              <a:latin typeface="Poppins"/>
              <a:ea typeface="Poppins"/>
              <a:cs typeface="Poppins"/>
              <a:sym typeface="Poppins"/>
            </a:endParaRPr>
          </a:p>
          <a:p>
            <a:pPr marL="0" lvl="0" indent="0" algn="ctr" rtl="0">
              <a:spcBef>
                <a:spcPts val="1000"/>
              </a:spcBef>
              <a:spcAft>
                <a:spcPts val="1600"/>
              </a:spcAft>
              <a:buNone/>
            </a:pPr>
            <a:r>
              <a:rPr lang="fr" sz="1200">
                <a:solidFill>
                  <a:schemeClr val="dk2"/>
                </a:solidFill>
                <a:latin typeface="Poppins"/>
                <a:ea typeface="Poppins"/>
                <a:cs typeface="Poppins"/>
                <a:sym typeface="Poppins"/>
              </a:rPr>
              <a:t>Part de marché de Lane sur les covoiturages entre la CAPI et le Grand Lyon **</a:t>
            </a:r>
            <a:br>
              <a:rPr lang="fr" sz="1200">
                <a:solidFill>
                  <a:schemeClr val="dk2"/>
                </a:solidFill>
                <a:latin typeface="Poppins"/>
                <a:ea typeface="Poppins"/>
                <a:cs typeface="Poppins"/>
                <a:sym typeface="Poppins"/>
              </a:rPr>
            </a:br>
            <a:r>
              <a:rPr lang="fr" sz="1200">
                <a:solidFill>
                  <a:schemeClr val="dk2"/>
                </a:solidFill>
                <a:latin typeface="Poppins"/>
                <a:ea typeface="Poppins"/>
                <a:cs typeface="Poppins"/>
                <a:sym typeface="Poppins"/>
              </a:rPr>
              <a:t>T1 2024</a:t>
            </a:r>
            <a:endParaRPr sz="3500" b="1">
              <a:solidFill>
                <a:schemeClr val="lt2"/>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6"/>
        <p:cNvGrpSpPr/>
        <p:nvPr/>
      </p:nvGrpSpPr>
      <p:grpSpPr>
        <a:xfrm>
          <a:off x="0" y="0"/>
          <a:ext cx="0" cy="0"/>
          <a:chOff x="0" y="0"/>
          <a:chExt cx="0" cy="0"/>
        </a:xfrm>
      </p:grpSpPr>
      <p:sp>
        <p:nvSpPr>
          <p:cNvPr id="2757" name="Google Shape;2757;p445"/>
          <p:cNvSpPr txBox="1">
            <a:spLocks noGrp="1"/>
          </p:cNvSpPr>
          <p:nvPr>
            <p:ph type="title" idx="4294967295"/>
          </p:nvPr>
        </p:nvSpPr>
        <p:spPr>
          <a:xfrm>
            <a:off x="674200" y="101725"/>
            <a:ext cx="73308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1800">
                <a:solidFill>
                  <a:schemeClr val="accent5"/>
                </a:solidFill>
              </a:rPr>
              <a:t>Un </a:t>
            </a:r>
            <a:r>
              <a:rPr lang="fr" sz="1800">
                <a:solidFill>
                  <a:schemeClr val="accent5"/>
                </a:solidFill>
                <a:highlight>
                  <a:schemeClr val="accent4"/>
                </a:highlight>
              </a:rPr>
              <a:t>impact fort sur le territoire</a:t>
            </a:r>
            <a:r>
              <a:rPr lang="fr" sz="1800">
                <a:solidFill>
                  <a:schemeClr val="accent5"/>
                </a:solidFill>
              </a:rPr>
              <a:t> : report modal de la voiture individuelle et démotorisation.</a:t>
            </a:r>
            <a:endParaRPr sz="1800">
              <a:solidFill>
                <a:schemeClr val="accent5"/>
              </a:solidFill>
              <a:latin typeface="Exo 2"/>
              <a:ea typeface="Exo 2"/>
              <a:cs typeface="Exo 2"/>
              <a:sym typeface="Exo 2"/>
            </a:endParaRPr>
          </a:p>
        </p:txBody>
      </p:sp>
      <p:pic>
        <p:nvPicPr>
          <p:cNvPr id="2758" name="Google Shape;2758;p445">
            <a:hlinkClick r:id="rId3"/>
          </p:cNvPr>
          <p:cNvPicPr preferRelativeResize="0"/>
          <p:nvPr/>
        </p:nvPicPr>
        <p:blipFill>
          <a:blip r:embed="rId4">
            <a:alphaModFix/>
          </a:blip>
          <a:stretch>
            <a:fillRect/>
          </a:stretch>
        </p:blipFill>
        <p:spPr>
          <a:xfrm>
            <a:off x="308200" y="1231275"/>
            <a:ext cx="4425951" cy="2422183"/>
          </a:xfrm>
          <a:prstGeom prst="rect">
            <a:avLst/>
          </a:prstGeom>
          <a:noFill/>
          <a:ln>
            <a:noFill/>
          </a:ln>
        </p:spPr>
      </p:pic>
      <p:sp>
        <p:nvSpPr>
          <p:cNvPr id="2759" name="Google Shape;2759;p445"/>
          <p:cNvSpPr txBox="1"/>
          <p:nvPr/>
        </p:nvSpPr>
        <p:spPr>
          <a:xfrm>
            <a:off x="308232" y="3856858"/>
            <a:ext cx="4425900" cy="581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000"/>
              </a:spcAft>
              <a:buNone/>
            </a:pPr>
            <a:r>
              <a:rPr lang="fr" sz="1200">
                <a:solidFill>
                  <a:schemeClr val="accent5"/>
                </a:solidFill>
                <a:latin typeface="Poppins"/>
                <a:ea typeface="Poppins"/>
                <a:cs typeface="Poppins"/>
                <a:sym typeface="Poppins"/>
              </a:rPr>
              <a:t>“</a:t>
            </a:r>
            <a:r>
              <a:rPr lang="fr" sz="1200" i="1">
                <a:solidFill>
                  <a:schemeClr val="accent5"/>
                </a:solidFill>
                <a:latin typeface="Poppins"/>
                <a:ea typeface="Poppins"/>
                <a:cs typeface="Poppins"/>
                <a:sym typeface="Poppins"/>
              </a:rPr>
              <a:t>J’ai pu revendre ma voiture grâce au service Lane</a:t>
            </a:r>
            <a:r>
              <a:rPr lang="fr" sz="1200">
                <a:solidFill>
                  <a:schemeClr val="accent5"/>
                </a:solidFill>
                <a:latin typeface="Poppins"/>
                <a:ea typeface="Poppins"/>
                <a:cs typeface="Poppins"/>
                <a:sym typeface="Poppins"/>
              </a:rPr>
              <a:t>”, usagère, septembre 2021, sur BFM TV</a:t>
            </a:r>
            <a:endParaRPr sz="1200">
              <a:solidFill>
                <a:schemeClr val="accent5"/>
              </a:solidFill>
              <a:latin typeface="Poppins"/>
              <a:ea typeface="Poppins"/>
              <a:cs typeface="Poppins"/>
              <a:sym typeface="Poppins"/>
            </a:endParaRPr>
          </a:p>
        </p:txBody>
      </p:sp>
      <p:sp>
        <p:nvSpPr>
          <p:cNvPr id="2760" name="Google Shape;2760;p445"/>
          <p:cNvSpPr txBox="1"/>
          <p:nvPr/>
        </p:nvSpPr>
        <p:spPr>
          <a:xfrm>
            <a:off x="4800251" y="1534550"/>
            <a:ext cx="4079100" cy="2319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3500" b="1">
                <a:solidFill>
                  <a:schemeClr val="lt2"/>
                </a:solidFill>
                <a:latin typeface="Poppins"/>
                <a:ea typeface="Poppins"/>
                <a:cs typeface="Poppins"/>
                <a:sym typeface="Poppins"/>
              </a:rPr>
              <a:t>21 % </a:t>
            </a:r>
            <a:endParaRPr sz="3500" b="1">
              <a:solidFill>
                <a:schemeClr val="lt2"/>
              </a:solidFill>
              <a:latin typeface="Poppins"/>
              <a:ea typeface="Poppins"/>
              <a:cs typeface="Poppins"/>
              <a:sym typeface="Poppins"/>
            </a:endParaRPr>
          </a:p>
          <a:p>
            <a:pPr marL="0" lvl="0" indent="0" algn="ctr" rtl="0">
              <a:spcBef>
                <a:spcPts val="1000"/>
              </a:spcBef>
              <a:spcAft>
                <a:spcPts val="0"/>
              </a:spcAft>
              <a:buClr>
                <a:schemeClr val="dk1"/>
              </a:buClr>
              <a:buSzPts val="1100"/>
              <a:buFont typeface="Arial"/>
              <a:buNone/>
            </a:pPr>
            <a:r>
              <a:rPr lang="fr" sz="1300">
                <a:solidFill>
                  <a:schemeClr val="dk2"/>
                </a:solidFill>
                <a:latin typeface="Poppins"/>
                <a:ea typeface="Poppins"/>
                <a:cs typeface="Poppins"/>
                <a:sym typeface="Poppins"/>
              </a:rPr>
              <a:t>des passagers de Lane ont renoncé à un véhicule</a:t>
            </a:r>
            <a:endParaRPr sz="1300">
              <a:solidFill>
                <a:schemeClr val="dk2"/>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300">
              <a:solidFill>
                <a:schemeClr val="dk2"/>
              </a:solidFill>
              <a:latin typeface="Poppins"/>
              <a:ea typeface="Poppins"/>
              <a:cs typeface="Poppins"/>
              <a:sym typeface="Poppins"/>
            </a:endParaRPr>
          </a:p>
          <a:p>
            <a:pPr marL="0" lvl="0" indent="0" algn="ctr" rtl="0">
              <a:spcBef>
                <a:spcPts val="0"/>
              </a:spcBef>
              <a:spcAft>
                <a:spcPts val="0"/>
              </a:spcAft>
              <a:buNone/>
            </a:pPr>
            <a:r>
              <a:rPr lang="fr" sz="3500" b="1">
                <a:solidFill>
                  <a:schemeClr val="lt2"/>
                </a:solidFill>
                <a:latin typeface="Poppins"/>
                <a:ea typeface="Poppins"/>
                <a:cs typeface="Poppins"/>
                <a:sym typeface="Poppins"/>
              </a:rPr>
              <a:t>21 % </a:t>
            </a:r>
            <a:endParaRPr sz="3500" b="1">
              <a:solidFill>
                <a:schemeClr val="lt2"/>
              </a:solidFill>
              <a:latin typeface="Poppins"/>
              <a:ea typeface="Poppins"/>
              <a:cs typeface="Poppins"/>
              <a:sym typeface="Poppins"/>
            </a:endParaRPr>
          </a:p>
          <a:p>
            <a:pPr marL="0" lvl="0" indent="0" algn="ctr" rtl="0">
              <a:spcBef>
                <a:spcPts val="1000"/>
              </a:spcBef>
              <a:spcAft>
                <a:spcPts val="0"/>
              </a:spcAft>
              <a:buNone/>
            </a:pPr>
            <a:r>
              <a:rPr lang="fr" sz="1300">
                <a:solidFill>
                  <a:schemeClr val="dk2"/>
                </a:solidFill>
                <a:latin typeface="Poppins"/>
                <a:ea typeface="Poppins"/>
                <a:cs typeface="Poppins"/>
                <a:sym typeface="Poppins"/>
              </a:rPr>
              <a:t>l’envisagent</a:t>
            </a:r>
            <a:endParaRPr sz="3500" b="1">
              <a:solidFill>
                <a:srgbClr val="FBBD2B"/>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4"/>
        <p:cNvGrpSpPr/>
        <p:nvPr/>
      </p:nvGrpSpPr>
      <p:grpSpPr>
        <a:xfrm>
          <a:off x="0" y="0"/>
          <a:ext cx="0" cy="0"/>
          <a:chOff x="0" y="0"/>
          <a:chExt cx="0" cy="0"/>
        </a:xfrm>
      </p:grpSpPr>
      <p:pic>
        <p:nvPicPr>
          <p:cNvPr id="2765" name="Google Shape;2765;p446"/>
          <p:cNvPicPr preferRelativeResize="0"/>
          <p:nvPr/>
        </p:nvPicPr>
        <p:blipFill>
          <a:blip r:embed="rId4">
            <a:alphaModFix/>
          </a:blip>
          <a:stretch>
            <a:fillRect/>
          </a:stretch>
        </p:blipFill>
        <p:spPr>
          <a:xfrm>
            <a:off x="423325" y="868025"/>
            <a:ext cx="5352351" cy="3992901"/>
          </a:xfrm>
          <a:prstGeom prst="rect">
            <a:avLst/>
          </a:prstGeom>
          <a:noFill/>
          <a:ln>
            <a:noFill/>
          </a:ln>
        </p:spPr>
      </p:pic>
      <p:sp>
        <p:nvSpPr>
          <p:cNvPr id="2766" name="Google Shape;2766;p446"/>
          <p:cNvSpPr txBox="1"/>
          <p:nvPr/>
        </p:nvSpPr>
        <p:spPr>
          <a:xfrm>
            <a:off x="5775675" y="1469800"/>
            <a:ext cx="30567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accent5"/>
              </a:buClr>
              <a:buSzPts val="1400"/>
              <a:buFont typeface="Poppins"/>
              <a:buChar char="●"/>
            </a:pPr>
            <a:r>
              <a:rPr lang="fr">
                <a:solidFill>
                  <a:schemeClr val="accent5"/>
                </a:solidFill>
                <a:latin typeface="Poppins"/>
                <a:ea typeface="Poppins"/>
                <a:cs typeface="Poppins"/>
                <a:sym typeface="Poppins"/>
              </a:rPr>
              <a:t>Réseau de covoiturage express qui préfigure et complète le SERM de Lyon</a:t>
            </a:r>
            <a:endParaRPr>
              <a:solidFill>
                <a:schemeClr val="accent5"/>
              </a:solidFill>
              <a:latin typeface="Poppins"/>
              <a:ea typeface="Poppins"/>
              <a:cs typeface="Poppins"/>
              <a:sym typeface="Poppins"/>
            </a:endParaRPr>
          </a:p>
          <a:p>
            <a:pPr marL="457200" lvl="0" indent="0" algn="l" rtl="0">
              <a:spcBef>
                <a:spcPts val="0"/>
              </a:spcBef>
              <a:spcAft>
                <a:spcPts val="0"/>
              </a:spcAft>
              <a:buNone/>
            </a:pPr>
            <a:endParaRPr>
              <a:solidFill>
                <a:schemeClr val="accent5"/>
              </a:solidFill>
              <a:latin typeface="Poppins"/>
              <a:ea typeface="Poppins"/>
              <a:cs typeface="Poppins"/>
              <a:sym typeface="Poppins"/>
            </a:endParaRPr>
          </a:p>
          <a:p>
            <a:pPr marL="457200" lvl="0" indent="-317500" algn="l" rtl="0">
              <a:spcBef>
                <a:spcPts val="0"/>
              </a:spcBef>
              <a:spcAft>
                <a:spcPts val="0"/>
              </a:spcAft>
              <a:buClr>
                <a:schemeClr val="accent5"/>
              </a:buClr>
              <a:buSzPts val="1400"/>
              <a:buFont typeface="Poppins"/>
              <a:buChar char="●"/>
            </a:pPr>
            <a:r>
              <a:rPr lang="fr">
                <a:solidFill>
                  <a:schemeClr val="accent5"/>
                </a:solidFill>
                <a:latin typeface="Poppins"/>
                <a:ea typeface="Poppins"/>
                <a:cs typeface="Poppins"/>
                <a:sym typeface="Poppins"/>
              </a:rPr>
              <a:t>Financement Fonds vert validé</a:t>
            </a:r>
            <a:endParaRPr>
              <a:solidFill>
                <a:schemeClr val="accent5"/>
              </a:solidFill>
              <a:latin typeface="Poppins"/>
              <a:ea typeface="Poppins"/>
              <a:cs typeface="Poppins"/>
              <a:sym typeface="Poppins"/>
            </a:endParaRPr>
          </a:p>
          <a:p>
            <a:pPr marL="457200" lvl="0" indent="0" algn="l" rtl="0">
              <a:spcBef>
                <a:spcPts val="0"/>
              </a:spcBef>
              <a:spcAft>
                <a:spcPts val="0"/>
              </a:spcAft>
              <a:buNone/>
            </a:pPr>
            <a:endParaRPr>
              <a:solidFill>
                <a:schemeClr val="accent5"/>
              </a:solidFill>
              <a:latin typeface="Poppins"/>
              <a:ea typeface="Poppins"/>
              <a:cs typeface="Poppins"/>
              <a:sym typeface="Poppins"/>
            </a:endParaRPr>
          </a:p>
          <a:p>
            <a:pPr marL="457200" lvl="0" indent="-317500" algn="l" rtl="0">
              <a:spcBef>
                <a:spcPts val="0"/>
              </a:spcBef>
              <a:spcAft>
                <a:spcPts val="0"/>
              </a:spcAft>
              <a:buClr>
                <a:schemeClr val="accent5"/>
              </a:buClr>
              <a:buSzPts val="1400"/>
              <a:buFont typeface="Poppins"/>
              <a:buChar char="●"/>
            </a:pPr>
            <a:r>
              <a:rPr lang="fr">
                <a:solidFill>
                  <a:schemeClr val="accent5"/>
                </a:solidFill>
                <a:latin typeface="Poppins"/>
                <a:ea typeface="Poppins"/>
                <a:cs typeface="Poppins"/>
                <a:sym typeface="Poppins"/>
              </a:rPr>
              <a:t>Déploiement à partir de 2024</a:t>
            </a:r>
            <a:endParaRPr>
              <a:solidFill>
                <a:schemeClr val="accent5"/>
              </a:solidFill>
              <a:latin typeface="Poppins"/>
              <a:ea typeface="Poppins"/>
              <a:cs typeface="Poppins"/>
              <a:sym typeface="Poppins"/>
            </a:endParaRPr>
          </a:p>
        </p:txBody>
      </p:sp>
      <p:sp>
        <p:nvSpPr>
          <p:cNvPr id="2767" name="Google Shape;2767;p446"/>
          <p:cNvSpPr txBox="1">
            <a:spLocks noGrp="1"/>
          </p:cNvSpPr>
          <p:nvPr>
            <p:ph type="title"/>
          </p:nvPr>
        </p:nvSpPr>
        <p:spPr>
          <a:xfrm>
            <a:off x="311700" y="22730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1700"/>
              <a:t>A Lyon,vers la création d’un réseau de </a:t>
            </a:r>
            <a:r>
              <a:rPr lang="fr" sz="1700">
                <a:highlight>
                  <a:schemeClr val="accent4"/>
                </a:highlight>
              </a:rPr>
              <a:t>covoiturage express.</a:t>
            </a:r>
            <a:r>
              <a:rPr lang="fr" sz="1700"/>
              <a:t> </a:t>
            </a: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429"/>
          <p:cNvSpPr txBox="1">
            <a:spLocks noGrp="1"/>
          </p:cNvSpPr>
          <p:nvPr>
            <p:ph type="title"/>
          </p:nvPr>
        </p:nvSpPr>
        <p:spPr>
          <a:xfrm>
            <a:off x="1676325" y="2434850"/>
            <a:ext cx="6048600" cy="569400"/>
          </a:xfrm>
          <a:prstGeom prst="rect">
            <a:avLst/>
          </a:prstGeom>
        </p:spPr>
        <p:txBody>
          <a:bodyPr spcFirstLastPara="1" wrap="square" lIns="90000" tIns="91425" rIns="91425" bIns="91425" anchor="t" anchorCtr="0">
            <a:spAutoFit/>
          </a:bodyPr>
          <a:lstStyle/>
          <a:p>
            <a:pPr marL="0" lvl="0" indent="0" algn="ctr" rtl="0">
              <a:spcBef>
                <a:spcPts val="0"/>
              </a:spcBef>
              <a:spcAft>
                <a:spcPts val="0"/>
              </a:spcAft>
              <a:buNone/>
            </a:pPr>
            <a:r>
              <a:rPr lang="fr"/>
              <a:t>Ecov - raison d’être et présentation</a:t>
            </a:r>
            <a:endParaRPr/>
          </a:p>
        </p:txBody>
      </p:sp>
      <p:sp>
        <p:nvSpPr>
          <p:cNvPr id="2444" name="Google Shape;2444;p429"/>
          <p:cNvSpPr txBox="1">
            <a:spLocks noGrp="1"/>
          </p:cNvSpPr>
          <p:nvPr>
            <p:ph type="title" idx="2"/>
          </p:nvPr>
        </p:nvSpPr>
        <p:spPr>
          <a:xfrm>
            <a:off x="1600125" y="1490575"/>
            <a:ext cx="61248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1</a:t>
            </a:r>
            <a:endParaRPr/>
          </a:p>
        </p:txBody>
      </p:sp>
      <p:pic>
        <p:nvPicPr>
          <p:cNvPr id="2445" name="Google Shape;2445;p429"/>
          <p:cNvPicPr preferRelativeResize="0"/>
          <p:nvPr/>
        </p:nvPicPr>
        <p:blipFill>
          <a:blip r:embed="rId3">
            <a:alphaModFix/>
          </a:blip>
          <a:stretch>
            <a:fillRect/>
          </a:stretch>
        </p:blipFill>
        <p:spPr>
          <a:xfrm rot="5400000">
            <a:off x="4603437" y="2007662"/>
            <a:ext cx="89525" cy="440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1"/>
        <p:cNvGrpSpPr/>
        <p:nvPr/>
      </p:nvGrpSpPr>
      <p:grpSpPr>
        <a:xfrm>
          <a:off x="0" y="0"/>
          <a:ext cx="0" cy="0"/>
          <a:chOff x="0" y="0"/>
          <a:chExt cx="0" cy="0"/>
        </a:xfrm>
      </p:grpSpPr>
      <p:sp>
        <p:nvSpPr>
          <p:cNvPr id="2772" name="Google Shape;2772;p447"/>
          <p:cNvSpPr txBox="1">
            <a:spLocks noGrp="1"/>
          </p:cNvSpPr>
          <p:nvPr>
            <p:ph type="title"/>
          </p:nvPr>
        </p:nvSpPr>
        <p:spPr>
          <a:xfrm>
            <a:off x="311700" y="22730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1700"/>
              <a:t>M covoit’ Lignes + Grenoble</a:t>
            </a:r>
            <a:endParaRPr sz="1700"/>
          </a:p>
        </p:txBody>
      </p:sp>
      <p:pic>
        <p:nvPicPr>
          <p:cNvPr id="2773" name="Google Shape;2773;p447"/>
          <p:cNvPicPr preferRelativeResize="0"/>
          <p:nvPr/>
        </p:nvPicPr>
        <p:blipFill>
          <a:blip r:embed="rId4">
            <a:alphaModFix/>
          </a:blip>
          <a:stretch>
            <a:fillRect/>
          </a:stretch>
        </p:blipFill>
        <p:spPr>
          <a:xfrm>
            <a:off x="323300" y="3440599"/>
            <a:ext cx="3932725" cy="1042425"/>
          </a:xfrm>
          <a:prstGeom prst="rect">
            <a:avLst/>
          </a:prstGeom>
          <a:noFill/>
          <a:ln>
            <a:noFill/>
          </a:ln>
        </p:spPr>
      </p:pic>
      <p:sp>
        <p:nvSpPr>
          <p:cNvPr id="2774" name="Google Shape;2774;p447"/>
          <p:cNvSpPr txBox="1"/>
          <p:nvPr/>
        </p:nvSpPr>
        <p:spPr>
          <a:xfrm>
            <a:off x="476400" y="1362400"/>
            <a:ext cx="4095600" cy="2215500"/>
          </a:xfrm>
          <a:prstGeom prst="rect">
            <a:avLst/>
          </a:prstGeom>
          <a:noFill/>
          <a:ln>
            <a:noFill/>
          </a:ln>
        </p:spPr>
        <p:txBody>
          <a:bodyPr spcFirstLastPara="1" wrap="square" lIns="91425" tIns="91425" rIns="91425" bIns="91425" anchor="t" anchorCtr="0">
            <a:noAutofit/>
          </a:bodyPr>
          <a:lstStyle/>
          <a:p>
            <a:pPr marL="269999" lvl="0" indent="-268899" algn="l" rtl="0">
              <a:spcBef>
                <a:spcPts val="0"/>
              </a:spcBef>
              <a:spcAft>
                <a:spcPts val="0"/>
              </a:spcAft>
              <a:buClr>
                <a:schemeClr val="dk1"/>
              </a:buClr>
              <a:buSzPts val="1400"/>
              <a:buFont typeface="Calibri"/>
              <a:buChar char="●"/>
            </a:pPr>
            <a:r>
              <a:rPr lang="fr">
                <a:solidFill>
                  <a:schemeClr val="dk1"/>
                </a:solidFill>
                <a:latin typeface="Poppins"/>
                <a:ea typeface="Poppins"/>
                <a:cs typeface="Poppins"/>
                <a:sym typeface="Poppins"/>
              </a:rPr>
              <a:t>Lignes adossées à une </a:t>
            </a:r>
            <a:r>
              <a:rPr lang="fr" b="1">
                <a:solidFill>
                  <a:schemeClr val="dk1"/>
                </a:solidFill>
                <a:latin typeface="Poppins"/>
                <a:ea typeface="Poppins"/>
                <a:cs typeface="Poppins"/>
                <a:sym typeface="Poppins"/>
              </a:rPr>
              <a:t>voie réservée sur l’autoroute A48</a:t>
            </a:r>
            <a:endParaRPr b="1">
              <a:solidFill>
                <a:schemeClr val="dk1"/>
              </a:solidFill>
              <a:latin typeface="Poppins"/>
              <a:ea typeface="Poppins"/>
              <a:cs typeface="Poppins"/>
              <a:sym typeface="Poppins"/>
            </a:endParaRPr>
          </a:p>
          <a:p>
            <a:pPr marL="269999" lvl="0" indent="-268899" algn="l" rtl="0">
              <a:spcBef>
                <a:spcPts val="3000"/>
              </a:spcBef>
              <a:spcAft>
                <a:spcPts val="0"/>
              </a:spcAft>
              <a:buClr>
                <a:schemeClr val="dk1"/>
              </a:buClr>
              <a:buSzPts val="1400"/>
              <a:buFont typeface="Poppins"/>
              <a:buChar char="●"/>
            </a:pPr>
            <a:r>
              <a:rPr lang="fr">
                <a:solidFill>
                  <a:schemeClr val="dk1"/>
                </a:solidFill>
                <a:latin typeface="Poppins Medium"/>
                <a:ea typeface="Poppins Medium"/>
                <a:cs typeface="Poppins Medium"/>
                <a:sym typeface="Poppins Medium"/>
              </a:rPr>
              <a:t>Intégration au Pass Mobilités</a:t>
            </a:r>
            <a:endParaRPr>
              <a:solidFill>
                <a:schemeClr val="dk1"/>
              </a:solidFill>
              <a:latin typeface="Poppins Medium"/>
              <a:ea typeface="Poppins Medium"/>
              <a:cs typeface="Poppins Medium"/>
              <a:sym typeface="Poppins Medium"/>
            </a:endParaRPr>
          </a:p>
          <a:p>
            <a:pPr marL="269999" lvl="0" indent="-268899" algn="l" rtl="0">
              <a:spcBef>
                <a:spcPts val="3000"/>
              </a:spcBef>
              <a:spcAft>
                <a:spcPts val="3000"/>
              </a:spcAft>
              <a:buClr>
                <a:schemeClr val="dk1"/>
              </a:buClr>
              <a:buSzPts val="1400"/>
              <a:buFont typeface="Calibri"/>
              <a:buChar char="●"/>
            </a:pPr>
            <a:r>
              <a:rPr lang="fr">
                <a:solidFill>
                  <a:schemeClr val="dk1"/>
                </a:solidFill>
                <a:latin typeface="Poppins Medium"/>
                <a:ea typeface="Poppins Medium"/>
                <a:cs typeface="Poppins Medium"/>
                <a:sym typeface="Poppins Medium"/>
              </a:rPr>
              <a:t>Complémentarité et segmentation</a:t>
            </a:r>
            <a:r>
              <a:rPr lang="fr">
                <a:solidFill>
                  <a:schemeClr val="dk1"/>
                </a:solidFill>
                <a:latin typeface="Poppins"/>
                <a:ea typeface="Poppins"/>
                <a:cs typeface="Poppins"/>
                <a:sym typeface="Poppins"/>
              </a:rPr>
              <a:t> de l’offre de covoiturage</a:t>
            </a:r>
            <a:endParaRPr>
              <a:solidFill>
                <a:schemeClr val="dk1"/>
              </a:solidFill>
              <a:latin typeface="Poppins"/>
              <a:ea typeface="Poppins"/>
              <a:cs typeface="Poppins"/>
              <a:sym typeface="Poppins"/>
            </a:endParaRPr>
          </a:p>
        </p:txBody>
      </p:sp>
      <p:pic>
        <p:nvPicPr>
          <p:cNvPr id="2775" name="Google Shape;2775;p447"/>
          <p:cNvPicPr preferRelativeResize="0"/>
          <p:nvPr/>
        </p:nvPicPr>
        <p:blipFill>
          <a:blip r:embed="rId5">
            <a:alphaModFix/>
          </a:blip>
          <a:stretch>
            <a:fillRect/>
          </a:stretch>
        </p:blipFill>
        <p:spPr>
          <a:xfrm>
            <a:off x="4753075" y="1203625"/>
            <a:ext cx="4162326" cy="2906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2780" name="Google Shape;2780;p448"/>
          <p:cNvSpPr txBox="1">
            <a:spLocks noGrp="1"/>
          </p:cNvSpPr>
          <p:nvPr>
            <p:ph type="title" idx="4294967295"/>
          </p:nvPr>
        </p:nvSpPr>
        <p:spPr>
          <a:xfrm>
            <a:off x="674200" y="101725"/>
            <a:ext cx="7330800" cy="4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fr" sz="1800">
                <a:solidFill>
                  <a:schemeClr val="accent5"/>
                </a:solidFill>
              </a:rPr>
              <a:t>M covoit’ Lignes+</a:t>
            </a:r>
            <a:endParaRPr sz="1800">
              <a:solidFill>
                <a:schemeClr val="accent5"/>
              </a:solidFill>
            </a:endParaRPr>
          </a:p>
          <a:p>
            <a:pPr marL="0" lvl="0" indent="0" algn="ctr" rtl="0">
              <a:lnSpc>
                <a:spcPct val="100000"/>
              </a:lnSpc>
              <a:spcBef>
                <a:spcPts val="0"/>
              </a:spcBef>
              <a:spcAft>
                <a:spcPts val="0"/>
              </a:spcAft>
              <a:buClr>
                <a:schemeClr val="dk1"/>
              </a:buClr>
              <a:buSzPts val="1100"/>
              <a:buFont typeface="Arial"/>
              <a:buNone/>
            </a:pPr>
            <a:r>
              <a:rPr lang="fr" sz="1800">
                <a:solidFill>
                  <a:schemeClr val="dk1"/>
                </a:solidFill>
                <a:highlight>
                  <a:schemeClr val="accent4"/>
                </a:highlight>
              </a:rPr>
              <a:t>Une intensification du covoiturage sur les lignes</a:t>
            </a:r>
            <a:r>
              <a:rPr lang="fr" sz="1800">
                <a:solidFill>
                  <a:schemeClr val="accent5"/>
                </a:solidFill>
                <a:highlight>
                  <a:schemeClr val="accent4"/>
                </a:highlight>
              </a:rPr>
              <a:t> </a:t>
            </a:r>
            <a:endParaRPr sz="1800">
              <a:solidFill>
                <a:schemeClr val="accent5"/>
              </a:solidFill>
              <a:latin typeface="Exo 2"/>
              <a:ea typeface="Exo 2"/>
              <a:cs typeface="Exo 2"/>
              <a:sym typeface="Exo 2"/>
            </a:endParaRPr>
          </a:p>
        </p:txBody>
      </p:sp>
      <p:sp>
        <p:nvSpPr>
          <p:cNvPr id="2781" name="Google Shape;2781;p448"/>
          <p:cNvSpPr txBox="1"/>
          <p:nvPr/>
        </p:nvSpPr>
        <p:spPr>
          <a:xfrm>
            <a:off x="5284741" y="1979692"/>
            <a:ext cx="3589200" cy="1221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fr" sz="3500" b="1">
                <a:solidFill>
                  <a:schemeClr val="lt2"/>
                </a:solidFill>
                <a:latin typeface="Poppins"/>
                <a:ea typeface="Poppins"/>
                <a:cs typeface="Poppins"/>
                <a:sym typeface="Poppins"/>
              </a:rPr>
              <a:t>7</a:t>
            </a:r>
            <a:r>
              <a:rPr lang="fr" sz="3500" b="1" i="0" u="none" strike="noStrike" cap="none">
                <a:solidFill>
                  <a:schemeClr val="lt2"/>
                </a:solidFill>
                <a:latin typeface="Poppins"/>
                <a:ea typeface="Poppins"/>
                <a:cs typeface="Poppins"/>
                <a:sym typeface="Poppins"/>
              </a:rPr>
              <a:t> % </a:t>
            </a:r>
            <a:endParaRPr sz="3500" b="1" i="0" u="none" strike="noStrike" cap="none">
              <a:solidFill>
                <a:schemeClr val="lt2"/>
              </a:solidFill>
              <a:latin typeface="Poppins"/>
              <a:ea typeface="Poppins"/>
              <a:cs typeface="Poppins"/>
              <a:sym typeface="Poppins"/>
            </a:endParaRPr>
          </a:p>
          <a:p>
            <a:pPr marL="0" marR="0" lvl="0" indent="0" algn="ctr" rtl="0">
              <a:lnSpc>
                <a:spcPct val="100000"/>
              </a:lnSpc>
              <a:spcBef>
                <a:spcPts val="1000"/>
              </a:spcBef>
              <a:spcAft>
                <a:spcPts val="1600"/>
              </a:spcAft>
              <a:buClr>
                <a:srgbClr val="000000"/>
              </a:buClr>
              <a:buSzPts val="1200"/>
              <a:buFont typeface="Arial"/>
              <a:buNone/>
            </a:pPr>
            <a:r>
              <a:rPr lang="fr" sz="1200" b="0" i="0" u="none" strike="noStrike" cap="none">
                <a:solidFill>
                  <a:schemeClr val="dk2"/>
                </a:solidFill>
                <a:latin typeface="Poppins"/>
                <a:ea typeface="Poppins"/>
                <a:cs typeface="Poppins"/>
                <a:sym typeface="Poppins"/>
              </a:rPr>
              <a:t>Ratio passagers </a:t>
            </a:r>
            <a:r>
              <a:rPr lang="fr" sz="1200">
                <a:solidFill>
                  <a:schemeClr val="dk2"/>
                </a:solidFill>
                <a:latin typeface="Poppins"/>
                <a:ea typeface="Poppins"/>
                <a:cs typeface="Poppins"/>
                <a:sym typeface="Poppins"/>
              </a:rPr>
              <a:t>MCL+</a:t>
            </a:r>
            <a:r>
              <a:rPr lang="fr" sz="1200" b="0" i="0" u="none" strike="noStrike" cap="none">
                <a:solidFill>
                  <a:schemeClr val="dk2"/>
                </a:solidFill>
                <a:latin typeface="Poppins"/>
                <a:ea typeface="Poppins"/>
                <a:cs typeface="Poppins"/>
                <a:sym typeface="Poppins"/>
              </a:rPr>
              <a:t> / actifs concernés (diffusion </a:t>
            </a:r>
            <a:r>
              <a:rPr lang="fr" sz="1200">
                <a:solidFill>
                  <a:schemeClr val="dk2"/>
                </a:solidFill>
                <a:latin typeface="Poppins"/>
                <a:ea typeface="Poppins"/>
                <a:cs typeface="Poppins"/>
                <a:sym typeface="Poppins"/>
              </a:rPr>
              <a:t>TC, zone rose</a:t>
            </a:r>
            <a:r>
              <a:rPr lang="fr" sz="1200" b="0" i="0" u="none" strike="noStrike" cap="none">
                <a:solidFill>
                  <a:schemeClr val="dk2"/>
                </a:solidFill>
                <a:latin typeface="Poppins"/>
                <a:ea typeface="Poppins"/>
                <a:cs typeface="Poppins"/>
                <a:sym typeface="Poppins"/>
              </a:rPr>
              <a:t>)*</a:t>
            </a:r>
            <a:endParaRPr sz="1300" b="0" i="0" u="none" strike="noStrike" cap="none">
              <a:solidFill>
                <a:schemeClr val="dk2"/>
              </a:solidFill>
              <a:latin typeface="Poppins"/>
              <a:ea typeface="Poppins"/>
              <a:cs typeface="Poppins"/>
              <a:sym typeface="Poppins"/>
            </a:endParaRPr>
          </a:p>
        </p:txBody>
      </p:sp>
      <p:sp>
        <p:nvSpPr>
          <p:cNvPr id="2782" name="Google Shape;2782;p448"/>
          <p:cNvSpPr txBox="1"/>
          <p:nvPr/>
        </p:nvSpPr>
        <p:spPr>
          <a:xfrm>
            <a:off x="5389675" y="782600"/>
            <a:ext cx="3373200" cy="1221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fr" sz="3500" b="1">
                <a:solidFill>
                  <a:schemeClr val="lt2"/>
                </a:solidFill>
                <a:latin typeface="Poppins"/>
                <a:ea typeface="Poppins"/>
                <a:cs typeface="Poppins"/>
                <a:sym typeface="Poppins"/>
              </a:rPr>
              <a:t>15 </a:t>
            </a:r>
            <a:r>
              <a:rPr lang="fr" sz="3500" b="1" i="0" u="none" strike="noStrike" cap="none">
                <a:solidFill>
                  <a:schemeClr val="lt2"/>
                </a:solidFill>
                <a:latin typeface="Poppins"/>
                <a:ea typeface="Poppins"/>
                <a:cs typeface="Poppins"/>
                <a:sym typeface="Poppins"/>
              </a:rPr>
              <a:t>%</a:t>
            </a:r>
            <a:endParaRPr sz="3500" b="1" i="0" u="none" strike="noStrike" cap="none">
              <a:solidFill>
                <a:schemeClr val="lt2"/>
              </a:solidFill>
              <a:latin typeface="Poppins"/>
              <a:ea typeface="Poppins"/>
              <a:cs typeface="Poppins"/>
              <a:sym typeface="Poppins"/>
            </a:endParaRPr>
          </a:p>
          <a:p>
            <a:pPr marL="0" marR="0" lvl="0" indent="0" algn="ctr" rtl="0">
              <a:lnSpc>
                <a:spcPct val="100000"/>
              </a:lnSpc>
              <a:spcBef>
                <a:spcPts val="1000"/>
              </a:spcBef>
              <a:spcAft>
                <a:spcPts val="1600"/>
              </a:spcAft>
              <a:buClr>
                <a:srgbClr val="000000"/>
              </a:buClr>
              <a:buSzPts val="1200"/>
              <a:buFont typeface="Arial"/>
              <a:buNone/>
            </a:pPr>
            <a:r>
              <a:rPr lang="fr" sz="1200" b="0" i="0" u="none" strike="noStrike" cap="none">
                <a:solidFill>
                  <a:schemeClr val="dk2"/>
                </a:solidFill>
                <a:latin typeface="Poppins"/>
                <a:ea typeface="Poppins"/>
                <a:cs typeface="Poppins"/>
                <a:sym typeface="Poppins"/>
              </a:rPr>
              <a:t>Ratio passagers </a:t>
            </a:r>
            <a:r>
              <a:rPr lang="fr" sz="1200">
                <a:solidFill>
                  <a:schemeClr val="dk2"/>
                </a:solidFill>
                <a:latin typeface="Poppins"/>
                <a:ea typeface="Poppins"/>
                <a:cs typeface="Poppins"/>
                <a:sym typeface="Poppins"/>
              </a:rPr>
              <a:t>MCL+ </a:t>
            </a:r>
            <a:r>
              <a:rPr lang="fr" sz="1200" b="0" i="0" u="none" strike="noStrike" cap="none">
                <a:solidFill>
                  <a:schemeClr val="dk2"/>
                </a:solidFill>
                <a:latin typeface="Poppins"/>
                <a:ea typeface="Poppins"/>
                <a:cs typeface="Poppins"/>
                <a:sym typeface="Poppins"/>
              </a:rPr>
              <a:t>/ actifs concernés (diffusion marche, zone </a:t>
            </a:r>
            <a:r>
              <a:rPr lang="fr" sz="1200">
                <a:solidFill>
                  <a:schemeClr val="dk2"/>
                </a:solidFill>
                <a:latin typeface="Poppins"/>
                <a:ea typeface="Poppins"/>
                <a:cs typeface="Poppins"/>
                <a:sym typeface="Poppins"/>
              </a:rPr>
              <a:t>grise</a:t>
            </a:r>
            <a:r>
              <a:rPr lang="fr" sz="1200" b="0" i="0" u="none" strike="noStrike" cap="none">
                <a:solidFill>
                  <a:schemeClr val="dk2"/>
                </a:solidFill>
                <a:latin typeface="Poppins"/>
                <a:ea typeface="Poppins"/>
                <a:cs typeface="Poppins"/>
                <a:sym typeface="Poppins"/>
              </a:rPr>
              <a:t>)*</a:t>
            </a:r>
            <a:endParaRPr sz="3500" b="1" i="0" u="none" strike="noStrike" cap="none">
              <a:solidFill>
                <a:schemeClr val="lt2"/>
              </a:solidFill>
              <a:latin typeface="Poppins"/>
              <a:ea typeface="Poppins"/>
              <a:cs typeface="Poppins"/>
              <a:sym typeface="Poppins"/>
            </a:endParaRPr>
          </a:p>
        </p:txBody>
      </p:sp>
      <p:sp>
        <p:nvSpPr>
          <p:cNvPr id="2783" name="Google Shape;2783;p448"/>
          <p:cNvSpPr txBox="1"/>
          <p:nvPr/>
        </p:nvSpPr>
        <p:spPr>
          <a:xfrm>
            <a:off x="410600" y="993263"/>
            <a:ext cx="4176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 sz="1000">
                <a:solidFill>
                  <a:schemeClr val="dk2"/>
                </a:solidFill>
                <a:latin typeface="Poppins"/>
                <a:ea typeface="Poppins"/>
                <a:cs typeface="Poppins"/>
                <a:sym typeface="Poppins"/>
              </a:rPr>
              <a:t>M Covoit’ Ligne +:</a:t>
            </a:r>
            <a:r>
              <a:rPr lang="fr" sz="1000" b="0" i="0" u="none" strike="noStrike" cap="none">
                <a:solidFill>
                  <a:schemeClr val="dk2"/>
                </a:solidFill>
                <a:latin typeface="Poppins"/>
                <a:ea typeface="Poppins"/>
                <a:cs typeface="Poppins"/>
                <a:sym typeface="Poppins"/>
              </a:rPr>
              <a:t> </a:t>
            </a:r>
            <a:endParaRPr sz="10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fr" sz="1000" b="0" i="0" u="none" strike="noStrike" cap="none">
                <a:solidFill>
                  <a:schemeClr val="dk2"/>
                </a:solidFill>
                <a:latin typeface="Poppins"/>
                <a:ea typeface="Poppins"/>
                <a:cs typeface="Poppins"/>
                <a:sym typeface="Poppins"/>
              </a:rPr>
              <a:t>Aires de chalandise de la</a:t>
            </a:r>
            <a:r>
              <a:rPr lang="fr" sz="1000">
                <a:solidFill>
                  <a:schemeClr val="dk2"/>
                </a:solidFill>
                <a:latin typeface="Poppins"/>
                <a:ea typeface="Poppins"/>
                <a:cs typeface="Poppins"/>
                <a:sym typeface="Poppins"/>
              </a:rPr>
              <a:t> liaison Champfeuillet - Pont d’Oxford</a:t>
            </a:r>
            <a:endParaRPr sz="1200" b="0" i="0" u="none" strike="noStrike" cap="none">
              <a:solidFill>
                <a:srgbClr val="000000"/>
              </a:solidFill>
              <a:latin typeface="Arial"/>
              <a:ea typeface="Arial"/>
              <a:cs typeface="Arial"/>
              <a:sym typeface="Arial"/>
            </a:endParaRPr>
          </a:p>
        </p:txBody>
      </p:sp>
      <p:sp>
        <p:nvSpPr>
          <p:cNvPr id="2784" name="Google Shape;2784;p448"/>
          <p:cNvSpPr txBox="1"/>
          <p:nvPr/>
        </p:nvSpPr>
        <p:spPr>
          <a:xfrm>
            <a:off x="5267950" y="3166000"/>
            <a:ext cx="36228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1600"/>
              </a:spcAft>
              <a:buClr>
                <a:srgbClr val="000000"/>
              </a:buClr>
              <a:buSzPts val="1100"/>
              <a:buFont typeface="Arial"/>
              <a:buNone/>
            </a:pPr>
            <a:r>
              <a:rPr lang="fr" sz="1100" b="0" i="0" u="none" strike="noStrike" cap="none">
                <a:solidFill>
                  <a:schemeClr val="dk2"/>
                </a:solidFill>
                <a:latin typeface="Poppins"/>
                <a:ea typeface="Poppins"/>
                <a:cs typeface="Poppins"/>
                <a:sym typeface="Poppins"/>
              </a:rPr>
              <a:t>* Pour un</a:t>
            </a:r>
            <a:r>
              <a:rPr lang="fr" sz="1100">
                <a:solidFill>
                  <a:schemeClr val="dk2"/>
                </a:solidFill>
                <a:latin typeface="Poppins"/>
                <a:ea typeface="Poppins"/>
                <a:cs typeface="Poppins"/>
                <a:sym typeface="Poppins"/>
              </a:rPr>
              <a:t> jour ouvrable de base, T1 2024</a:t>
            </a:r>
            <a:endParaRPr sz="1300" b="0" i="0" u="none" strike="noStrike" cap="none">
              <a:solidFill>
                <a:srgbClr val="000000"/>
              </a:solidFill>
              <a:latin typeface="Arial"/>
              <a:ea typeface="Arial"/>
              <a:cs typeface="Arial"/>
              <a:sym typeface="Arial"/>
            </a:endParaRPr>
          </a:p>
        </p:txBody>
      </p:sp>
      <p:pic>
        <p:nvPicPr>
          <p:cNvPr id="2785" name="Google Shape;2785;p448"/>
          <p:cNvPicPr preferRelativeResize="0"/>
          <p:nvPr/>
        </p:nvPicPr>
        <p:blipFill rotWithShape="1">
          <a:blip r:embed="rId3">
            <a:alphaModFix/>
          </a:blip>
          <a:srcRect t="3228" b="12475"/>
          <a:stretch/>
        </p:blipFill>
        <p:spPr>
          <a:xfrm>
            <a:off x="2986041" y="1580000"/>
            <a:ext cx="2205709" cy="2502662"/>
          </a:xfrm>
          <a:prstGeom prst="rect">
            <a:avLst/>
          </a:prstGeom>
          <a:noFill/>
          <a:ln w="9525" cap="flat" cmpd="sng">
            <a:solidFill>
              <a:schemeClr val="dk2"/>
            </a:solidFill>
            <a:prstDash val="solid"/>
            <a:round/>
            <a:headEnd type="none" w="sm" len="sm"/>
            <a:tailEnd type="none" w="sm" len="sm"/>
          </a:ln>
        </p:spPr>
      </p:pic>
      <p:sp>
        <p:nvSpPr>
          <p:cNvPr id="2786" name="Google Shape;2786;p448"/>
          <p:cNvSpPr txBox="1"/>
          <p:nvPr/>
        </p:nvSpPr>
        <p:spPr>
          <a:xfrm>
            <a:off x="486800" y="4162750"/>
            <a:ext cx="209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chemeClr val="dk2"/>
                </a:solidFill>
                <a:latin typeface="Poppins"/>
                <a:ea typeface="Poppins"/>
                <a:cs typeface="Poppins"/>
                <a:sym typeface="Poppins"/>
              </a:rPr>
              <a:t>Arrêt de départ :</a:t>
            </a:r>
            <a:endParaRPr sz="1000">
              <a:solidFill>
                <a:schemeClr val="dk2"/>
              </a:solidFill>
              <a:latin typeface="Poppins"/>
              <a:ea typeface="Poppins"/>
              <a:cs typeface="Poppins"/>
              <a:sym typeface="Poppins"/>
            </a:endParaRPr>
          </a:p>
          <a:p>
            <a:pPr marL="0" lvl="0" indent="0" algn="l" rtl="0">
              <a:spcBef>
                <a:spcPts val="0"/>
              </a:spcBef>
              <a:spcAft>
                <a:spcPts val="0"/>
              </a:spcAft>
              <a:buNone/>
            </a:pPr>
            <a:r>
              <a:rPr lang="fr" sz="1000">
                <a:solidFill>
                  <a:schemeClr val="dk2"/>
                </a:solidFill>
                <a:latin typeface="Poppins"/>
                <a:ea typeface="Poppins"/>
                <a:cs typeface="Poppins"/>
                <a:sym typeface="Poppins"/>
              </a:rPr>
              <a:t>rabattement VP à 10 minutes</a:t>
            </a:r>
            <a:endParaRPr/>
          </a:p>
        </p:txBody>
      </p:sp>
      <p:sp>
        <p:nvSpPr>
          <p:cNvPr id="2787" name="Google Shape;2787;p448"/>
          <p:cNvSpPr txBox="1"/>
          <p:nvPr/>
        </p:nvSpPr>
        <p:spPr>
          <a:xfrm>
            <a:off x="2930113" y="4162750"/>
            <a:ext cx="209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chemeClr val="dk2"/>
                </a:solidFill>
                <a:latin typeface="Poppins"/>
                <a:ea typeface="Poppins"/>
                <a:cs typeface="Poppins"/>
                <a:sym typeface="Poppins"/>
              </a:rPr>
              <a:t>Arrêt de destination : diffusion MàP à 10 minutes </a:t>
            </a:r>
            <a:endParaRPr sz="1000">
              <a:solidFill>
                <a:schemeClr val="dk2"/>
              </a:solidFill>
              <a:latin typeface="Poppins"/>
              <a:ea typeface="Poppins"/>
              <a:cs typeface="Poppins"/>
              <a:sym typeface="Poppins"/>
            </a:endParaRPr>
          </a:p>
          <a:p>
            <a:pPr marL="0" lvl="0" indent="0" algn="l" rtl="0">
              <a:spcBef>
                <a:spcPts val="0"/>
              </a:spcBef>
              <a:spcAft>
                <a:spcPts val="0"/>
              </a:spcAft>
              <a:buNone/>
            </a:pPr>
            <a:r>
              <a:rPr lang="fr" sz="1000">
                <a:solidFill>
                  <a:schemeClr val="dk2"/>
                </a:solidFill>
                <a:latin typeface="Poppins"/>
                <a:ea typeface="Poppins"/>
                <a:cs typeface="Poppins"/>
                <a:sym typeface="Poppins"/>
              </a:rPr>
              <a:t>TC à 20 minutes</a:t>
            </a:r>
            <a:endParaRPr/>
          </a:p>
        </p:txBody>
      </p:sp>
      <p:pic>
        <p:nvPicPr>
          <p:cNvPr id="2788" name="Google Shape;2788;p448"/>
          <p:cNvPicPr preferRelativeResize="0"/>
          <p:nvPr/>
        </p:nvPicPr>
        <p:blipFill>
          <a:blip r:embed="rId4">
            <a:alphaModFix/>
          </a:blip>
          <a:stretch>
            <a:fillRect/>
          </a:stretch>
        </p:blipFill>
        <p:spPr>
          <a:xfrm>
            <a:off x="457200" y="1580000"/>
            <a:ext cx="2205708" cy="2488947"/>
          </a:xfrm>
          <a:prstGeom prst="rect">
            <a:avLst/>
          </a:prstGeom>
          <a:noFill/>
          <a:ln w="9525" cap="flat" cmpd="sng">
            <a:solidFill>
              <a:schemeClr val="dk2"/>
            </a:solidFill>
            <a:prstDash val="solid"/>
            <a:round/>
            <a:headEnd type="none" w="sm" len="sm"/>
            <a:tailEnd type="none" w="sm" len="sm"/>
          </a:ln>
        </p:spPr>
      </p:pic>
      <p:sp>
        <p:nvSpPr>
          <p:cNvPr id="2789" name="Google Shape;2789;p448"/>
          <p:cNvSpPr txBox="1"/>
          <p:nvPr/>
        </p:nvSpPr>
        <p:spPr>
          <a:xfrm>
            <a:off x="5402200" y="3653575"/>
            <a:ext cx="3419700" cy="140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3500" b="1">
                <a:solidFill>
                  <a:schemeClr val="lt2"/>
                </a:solidFill>
                <a:latin typeface="Poppins"/>
                <a:ea typeface="Poppins"/>
                <a:cs typeface="Poppins"/>
                <a:sym typeface="Poppins"/>
              </a:rPr>
              <a:t>50 %</a:t>
            </a:r>
            <a:endParaRPr sz="3500" b="1">
              <a:solidFill>
                <a:schemeClr val="lt2"/>
              </a:solidFill>
              <a:latin typeface="Poppins"/>
              <a:ea typeface="Poppins"/>
              <a:cs typeface="Poppins"/>
              <a:sym typeface="Poppins"/>
            </a:endParaRPr>
          </a:p>
          <a:p>
            <a:pPr marL="0" lvl="0" indent="0" algn="ctr" rtl="0">
              <a:spcBef>
                <a:spcPts val="1000"/>
              </a:spcBef>
              <a:spcAft>
                <a:spcPts val="1600"/>
              </a:spcAft>
              <a:buNone/>
            </a:pPr>
            <a:r>
              <a:rPr lang="fr" sz="1200">
                <a:solidFill>
                  <a:schemeClr val="dk2"/>
                </a:solidFill>
                <a:latin typeface="Poppins"/>
                <a:ea typeface="Poppins"/>
                <a:cs typeface="Poppins"/>
                <a:sym typeface="Poppins"/>
              </a:rPr>
              <a:t>Part de marché de M covoit’ Lignes+ sur les covoiturages entre le Voironnais et la métropole de Grenoble </a:t>
            </a:r>
            <a:endParaRPr sz="3500" b="1">
              <a:solidFill>
                <a:schemeClr val="lt2"/>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3"/>
        <p:cNvGrpSpPr/>
        <p:nvPr/>
      </p:nvGrpSpPr>
      <p:grpSpPr>
        <a:xfrm>
          <a:off x="0" y="0"/>
          <a:ext cx="0" cy="0"/>
          <a:chOff x="0" y="0"/>
          <a:chExt cx="0" cy="0"/>
        </a:xfrm>
      </p:grpSpPr>
      <p:sp>
        <p:nvSpPr>
          <p:cNvPr id="2794" name="Google Shape;2794;p449"/>
          <p:cNvSpPr txBox="1">
            <a:spLocks noGrp="1"/>
          </p:cNvSpPr>
          <p:nvPr>
            <p:ph type="title" idx="4294967295"/>
          </p:nvPr>
        </p:nvSpPr>
        <p:spPr>
          <a:xfrm>
            <a:off x="685950" y="502150"/>
            <a:ext cx="76281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fr" sz="1820"/>
              <a:t>star’t : une ligne de rocade qui </a:t>
            </a:r>
            <a:r>
              <a:rPr lang="fr" sz="1820">
                <a:highlight>
                  <a:schemeClr val="accent4"/>
                </a:highlight>
              </a:rPr>
              <a:t>complète le réseau de transport</a:t>
            </a:r>
            <a:r>
              <a:rPr lang="fr" sz="1820"/>
              <a:t>.</a:t>
            </a:r>
            <a:endParaRPr sz="1820"/>
          </a:p>
        </p:txBody>
      </p:sp>
      <p:sp>
        <p:nvSpPr>
          <p:cNvPr id="2795" name="Google Shape;2795;p449"/>
          <p:cNvSpPr/>
          <p:nvPr/>
        </p:nvSpPr>
        <p:spPr>
          <a:xfrm>
            <a:off x="776300" y="4331750"/>
            <a:ext cx="2079900" cy="295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fr" sz="1200">
                <a:solidFill>
                  <a:schemeClr val="dk1"/>
                </a:solidFill>
                <a:latin typeface="Poppins"/>
                <a:ea typeface="Poppins"/>
                <a:cs typeface="Poppins"/>
                <a:sym typeface="Poppins"/>
              </a:rPr>
              <a:t>Ligne de covoiturage de </a:t>
            </a:r>
            <a:r>
              <a:rPr lang="fr" sz="1200" b="1">
                <a:solidFill>
                  <a:schemeClr val="dk1"/>
                </a:solidFill>
                <a:latin typeface="Poppins"/>
                <a:ea typeface="Poppins"/>
                <a:cs typeface="Poppins"/>
                <a:sym typeface="Poppins"/>
              </a:rPr>
              <a:t>rocade extérieure</a:t>
            </a:r>
            <a:endParaRPr sz="1200">
              <a:solidFill>
                <a:schemeClr val="accent5"/>
              </a:solidFill>
              <a:latin typeface="Poppins"/>
              <a:ea typeface="Poppins"/>
              <a:cs typeface="Poppins"/>
              <a:sym typeface="Poppins"/>
            </a:endParaRPr>
          </a:p>
        </p:txBody>
      </p:sp>
      <p:sp>
        <p:nvSpPr>
          <p:cNvPr id="2796" name="Google Shape;2796;p449"/>
          <p:cNvSpPr/>
          <p:nvPr/>
        </p:nvSpPr>
        <p:spPr>
          <a:xfrm>
            <a:off x="3323100" y="4450250"/>
            <a:ext cx="2353800" cy="337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b="1">
              <a:solidFill>
                <a:schemeClr val="dk1"/>
              </a:solidFill>
              <a:latin typeface="Poppins"/>
              <a:ea typeface="Poppins"/>
              <a:cs typeface="Poppins"/>
              <a:sym typeface="Poppins"/>
            </a:endParaRPr>
          </a:p>
          <a:p>
            <a:pPr marL="0" lvl="0" indent="0" algn="ctr" rtl="0">
              <a:spcBef>
                <a:spcPts val="1000"/>
              </a:spcBef>
              <a:spcAft>
                <a:spcPts val="0"/>
              </a:spcAft>
              <a:buNone/>
            </a:pPr>
            <a:r>
              <a:rPr lang="fr" sz="1200">
                <a:solidFill>
                  <a:schemeClr val="dk1"/>
                </a:solidFill>
                <a:latin typeface="Poppins"/>
                <a:ea typeface="Poppins"/>
                <a:cs typeface="Poppins"/>
                <a:sym typeface="Poppins"/>
              </a:rPr>
              <a:t>5 arrêts dans des </a:t>
            </a:r>
            <a:r>
              <a:rPr lang="fr" sz="1200" b="1">
                <a:solidFill>
                  <a:schemeClr val="dk1"/>
                </a:solidFill>
                <a:latin typeface="Poppins"/>
                <a:ea typeface="Poppins"/>
                <a:cs typeface="Poppins"/>
                <a:sym typeface="Poppins"/>
              </a:rPr>
              <a:t>zones d’emploi </a:t>
            </a:r>
            <a:r>
              <a:rPr lang="fr" sz="1200">
                <a:solidFill>
                  <a:schemeClr val="dk1"/>
                </a:solidFill>
                <a:latin typeface="Poppins"/>
                <a:ea typeface="Poppins"/>
                <a:cs typeface="Poppins"/>
                <a:sym typeface="Poppins"/>
              </a:rPr>
              <a:t>et </a:t>
            </a:r>
            <a:r>
              <a:rPr lang="fr" sz="1200" b="1">
                <a:solidFill>
                  <a:schemeClr val="dk1"/>
                </a:solidFill>
                <a:latin typeface="Poppins"/>
                <a:ea typeface="Poppins"/>
                <a:cs typeface="Poppins"/>
                <a:sym typeface="Poppins"/>
              </a:rPr>
              <a:t>communes périurbaines</a:t>
            </a:r>
            <a:endParaRPr sz="1200">
              <a:solidFill>
                <a:schemeClr val="dk1"/>
              </a:solidFill>
              <a:latin typeface="Poppins"/>
              <a:ea typeface="Poppins"/>
              <a:cs typeface="Poppins"/>
              <a:sym typeface="Poppins"/>
            </a:endParaRPr>
          </a:p>
          <a:p>
            <a:pPr marL="0" lvl="0" indent="0" algn="l" rtl="0">
              <a:spcBef>
                <a:spcPts val="1000"/>
              </a:spcBef>
              <a:spcAft>
                <a:spcPts val="0"/>
              </a:spcAft>
              <a:buNone/>
            </a:pPr>
            <a:r>
              <a:rPr lang="fr" sz="1100">
                <a:solidFill>
                  <a:schemeClr val="accent5"/>
                </a:solidFill>
                <a:latin typeface="Poppins"/>
                <a:ea typeface="Poppins"/>
                <a:cs typeface="Poppins"/>
                <a:sym typeface="Poppins"/>
              </a:rPr>
              <a:t> </a:t>
            </a:r>
            <a:endParaRPr sz="1100">
              <a:solidFill>
                <a:schemeClr val="accent5"/>
              </a:solidFill>
              <a:latin typeface="Poppins"/>
              <a:ea typeface="Poppins"/>
              <a:cs typeface="Poppins"/>
              <a:sym typeface="Poppins"/>
            </a:endParaRPr>
          </a:p>
        </p:txBody>
      </p:sp>
      <p:sp>
        <p:nvSpPr>
          <p:cNvPr id="2797" name="Google Shape;2797;p449"/>
          <p:cNvSpPr/>
          <p:nvPr/>
        </p:nvSpPr>
        <p:spPr>
          <a:xfrm>
            <a:off x="5861625" y="4392825"/>
            <a:ext cx="2876400" cy="1112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200">
                <a:solidFill>
                  <a:schemeClr val="dk1"/>
                </a:solidFill>
                <a:latin typeface="Poppins"/>
                <a:ea typeface="Poppins"/>
                <a:cs typeface="Poppins"/>
                <a:sym typeface="Poppins"/>
              </a:rPr>
              <a:t>Intégrée dans la DSP de </a:t>
            </a:r>
            <a:r>
              <a:rPr lang="fr" sz="1200" b="1">
                <a:solidFill>
                  <a:schemeClr val="dk1"/>
                </a:solidFill>
                <a:latin typeface="Poppins"/>
                <a:ea typeface="Poppins"/>
                <a:cs typeface="Poppins"/>
                <a:sym typeface="Poppins"/>
              </a:rPr>
              <a:t>Keolis </a:t>
            </a:r>
            <a:r>
              <a:rPr lang="fr" sz="1200">
                <a:solidFill>
                  <a:schemeClr val="dk1"/>
                </a:solidFill>
                <a:latin typeface="Poppins"/>
                <a:ea typeface="Poppins"/>
                <a:cs typeface="Poppins"/>
                <a:sym typeface="Poppins"/>
              </a:rPr>
              <a:t>et le réseau STAR de </a:t>
            </a:r>
            <a:r>
              <a:rPr lang="fr" sz="1200" b="1">
                <a:solidFill>
                  <a:schemeClr val="dk1"/>
                </a:solidFill>
                <a:latin typeface="Poppins"/>
                <a:ea typeface="Poppins"/>
                <a:cs typeface="Poppins"/>
                <a:sym typeface="Poppins"/>
              </a:rPr>
              <a:t>Rennes Métropole </a:t>
            </a:r>
            <a:endParaRPr sz="1200" b="1">
              <a:solidFill>
                <a:schemeClr val="accent5"/>
              </a:solidFill>
              <a:latin typeface="Poppins"/>
              <a:ea typeface="Poppins"/>
              <a:cs typeface="Poppins"/>
              <a:sym typeface="Poppins"/>
            </a:endParaRPr>
          </a:p>
        </p:txBody>
      </p:sp>
      <p:sp>
        <p:nvSpPr>
          <p:cNvPr id="2798" name="Google Shape;2798;p449"/>
          <p:cNvSpPr/>
          <p:nvPr/>
        </p:nvSpPr>
        <p:spPr>
          <a:xfrm>
            <a:off x="185700" y="154200"/>
            <a:ext cx="703200" cy="3936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Cas client</a:t>
            </a:r>
            <a:endParaRPr sz="1200" b="1">
              <a:solidFill>
                <a:schemeClr val="lt1"/>
              </a:solidFill>
              <a:latin typeface="Poppins"/>
              <a:ea typeface="Poppins"/>
              <a:cs typeface="Poppins"/>
              <a:sym typeface="Poppins"/>
            </a:endParaRPr>
          </a:p>
        </p:txBody>
      </p:sp>
      <p:pic>
        <p:nvPicPr>
          <p:cNvPr id="2799" name="Google Shape;2799;p449"/>
          <p:cNvPicPr preferRelativeResize="0"/>
          <p:nvPr/>
        </p:nvPicPr>
        <p:blipFill>
          <a:blip r:embed="rId3">
            <a:alphaModFix/>
          </a:blip>
          <a:stretch>
            <a:fillRect/>
          </a:stretch>
        </p:blipFill>
        <p:spPr>
          <a:xfrm>
            <a:off x="1485362" y="3776087"/>
            <a:ext cx="479475" cy="479475"/>
          </a:xfrm>
          <a:prstGeom prst="rect">
            <a:avLst/>
          </a:prstGeom>
          <a:noFill/>
          <a:ln>
            <a:noFill/>
          </a:ln>
        </p:spPr>
      </p:pic>
      <p:pic>
        <p:nvPicPr>
          <p:cNvPr id="2800" name="Google Shape;2800;p449" descr="Une image contenant carte&#10;&#10;Description générée automatiquement"/>
          <p:cNvPicPr preferRelativeResize="0"/>
          <p:nvPr/>
        </p:nvPicPr>
        <p:blipFill rotWithShape="1">
          <a:blip r:embed="rId4">
            <a:alphaModFix/>
          </a:blip>
          <a:srcRect l="744" t="862" r="1302" b="1175"/>
          <a:stretch/>
        </p:blipFill>
        <p:spPr>
          <a:xfrm>
            <a:off x="3008638" y="1461188"/>
            <a:ext cx="2876375" cy="2011300"/>
          </a:xfrm>
          <a:prstGeom prst="rect">
            <a:avLst/>
          </a:prstGeom>
          <a:noFill/>
          <a:ln w="9525" cap="flat" cmpd="sng">
            <a:solidFill>
              <a:srgbClr val="00244E"/>
            </a:solidFill>
            <a:prstDash val="solid"/>
            <a:round/>
            <a:headEnd type="none" w="sm" len="sm"/>
            <a:tailEnd type="none" w="sm" len="sm"/>
          </a:ln>
        </p:spPr>
      </p:pic>
      <p:pic>
        <p:nvPicPr>
          <p:cNvPr id="2801" name="Google Shape;2801;p449" descr="Les journalistes de France 3 Bretagne sont allés à Rennes, sur la ligne de covoiturage star't, opérée avec Keolis Rennes pour la Métropole de Rennes.&#10;Les journalistes ont pu partager un trajet avec deux usagers, et comprendre leurs habitudes de mobilité face à la hausse des prix du carburant." title="France 3 Bretagne : star't, la première ligne de covoiturage régulière de Bretagne">
            <a:hlinkClick r:id="rId5"/>
          </p:cNvPr>
          <p:cNvPicPr preferRelativeResize="0"/>
          <p:nvPr/>
        </p:nvPicPr>
        <p:blipFill>
          <a:blip r:embed="rId6">
            <a:alphaModFix/>
          </a:blip>
          <a:stretch>
            <a:fillRect/>
          </a:stretch>
        </p:blipFill>
        <p:spPr>
          <a:xfrm>
            <a:off x="510900" y="1838901"/>
            <a:ext cx="2214075" cy="1245425"/>
          </a:xfrm>
          <a:prstGeom prst="rect">
            <a:avLst/>
          </a:prstGeom>
          <a:noFill/>
          <a:ln>
            <a:noFill/>
          </a:ln>
        </p:spPr>
      </p:pic>
      <p:pic>
        <p:nvPicPr>
          <p:cNvPr id="2802" name="Google Shape;2802;p449"/>
          <p:cNvPicPr preferRelativeResize="0"/>
          <p:nvPr/>
        </p:nvPicPr>
        <p:blipFill>
          <a:blip r:embed="rId7">
            <a:alphaModFix/>
          </a:blip>
          <a:stretch>
            <a:fillRect/>
          </a:stretch>
        </p:blipFill>
        <p:spPr>
          <a:xfrm>
            <a:off x="4260525" y="3786516"/>
            <a:ext cx="372600" cy="458596"/>
          </a:xfrm>
          <a:prstGeom prst="rect">
            <a:avLst/>
          </a:prstGeom>
          <a:noFill/>
          <a:ln>
            <a:noFill/>
          </a:ln>
        </p:spPr>
      </p:pic>
      <p:pic>
        <p:nvPicPr>
          <p:cNvPr id="2803" name="Google Shape;2803;p449"/>
          <p:cNvPicPr preferRelativeResize="0"/>
          <p:nvPr/>
        </p:nvPicPr>
        <p:blipFill>
          <a:blip r:embed="rId8">
            <a:alphaModFix/>
          </a:blip>
          <a:stretch>
            <a:fillRect/>
          </a:stretch>
        </p:blipFill>
        <p:spPr>
          <a:xfrm>
            <a:off x="6098250" y="1607050"/>
            <a:ext cx="2751000" cy="1719600"/>
          </a:xfrm>
          <a:prstGeom prst="roundRect">
            <a:avLst>
              <a:gd name="adj" fmla="val 16667"/>
            </a:avLst>
          </a:prstGeom>
          <a:noFill/>
          <a:ln>
            <a:noFill/>
          </a:ln>
        </p:spPr>
      </p:pic>
      <p:pic>
        <p:nvPicPr>
          <p:cNvPr id="2804" name="Google Shape;2804;p449"/>
          <p:cNvPicPr preferRelativeResize="0"/>
          <p:nvPr/>
        </p:nvPicPr>
        <p:blipFill>
          <a:blip r:embed="rId9">
            <a:alphaModFix/>
          </a:blip>
          <a:stretch>
            <a:fillRect/>
          </a:stretch>
        </p:blipFill>
        <p:spPr>
          <a:xfrm>
            <a:off x="7081225" y="3786562"/>
            <a:ext cx="479475" cy="479497"/>
          </a:xfrm>
          <a:prstGeom prst="rect">
            <a:avLst/>
          </a:prstGeom>
          <a:noFill/>
          <a:ln>
            <a:noFill/>
          </a:ln>
        </p:spPr>
      </p:pic>
      <p:sp>
        <p:nvSpPr>
          <p:cNvPr id="2805" name="Google Shape;2805;p449"/>
          <p:cNvSpPr txBox="1"/>
          <p:nvPr/>
        </p:nvSpPr>
        <p:spPr>
          <a:xfrm>
            <a:off x="7023000" y="0"/>
            <a:ext cx="2121000" cy="352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b="1">
                <a:solidFill>
                  <a:schemeClr val="lt1"/>
                </a:solidFill>
                <a:latin typeface="Montserrat"/>
                <a:ea typeface="Montserrat"/>
                <a:cs typeface="Montserrat"/>
                <a:sym typeface="Montserrat"/>
              </a:rPr>
              <a:t>Pour villes intermédiaires</a:t>
            </a:r>
            <a:endParaRPr sz="1000" b="1">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09"/>
        <p:cNvGrpSpPr/>
        <p:nvPr/>
      </p:nvGrpSpPr>
      <p:grpSpPr>
        <a:xfrm>
          <a:off x="0" y="0"/>
          <a:ext cx="0" cy="0"/>
          <a:chOff x="0" y="0"/>
          <a:chExt cx="0" cy="0"/>
        </a:xfrm>
      </p:grpSpPr>
      <p:pic>
        <p:nvPicPr>
          <p:cNvPr id="2810" name="Google Shape;2810;p450"/>
          <p:cNvPicPr preferRelativeResize="0"/>
          <p:nvPr/>
        </p:nvPicPr>
        <p:blipFill>
          <a:blip r:embed="rId4">
            <a:alphaModFix/>
          </a:blip>
          <a:stretch>
            <a:fillRect/>
          </a:stretch>
        </p:blipFill>
        <p:spPr>
          <a:xfrm>
            <a:off x="4146325" y="152400"/>
            <a:ext cx="4838700" cy="4838700"/>
          </a:xfrm>
          <a:prstGeom prst="rect">
            <a:avLst/>
          </a:prstGeom>
          <a:noFill/>
          <a:ln>
            <a:noFill/>
          </a:ln>
          <a:effectLst>
            <a:outerShdw blurRad="57150" dist="19050" dir="5400000" algn="bl" rotWithShape="0">
              <a:srgbClr val="000000">
                <a:alpha val="50000"/>
              </a:srgbClr>
            </a:outerShdw>
          </a:effectLst>
        </p:spPr>
      </p:pic>
      <p:pic>
        <p:nvPicPr>
          <p:cNvPr id="2811" name="Google Shape;2811;p450"/>
          <p:cNvPicPr preferRelativeResize="0"/>
          <p:nvPr/>
        </p:nvPicPr>
        <p:blipFill rotWithShape="1">
          <a:blip r:embed="rId5">
            <a:alphaModFix/>
          </a:blip>
          <a:srcRect/>
          <a:stretch/>
        </p:blipFill>
        <p:spPr>
          <a:xfrm>
            <a:off x="533675" y="152404"/>
            <a:ext cx="3203100" cy="2172300"/>
          </a:xfrm>
          <a:prstGeom prst="rect">
            <a:avLst/>
          </a:prstGeom>
          <a:noFill/>
          <a:ln>
            <a:noFill/>
          </a:ln>
          <a:effectLst>
            <a:outerShdw blurRad="57150" dist="19050" dir="5400000" algn="bl" rotWithShape="0">
              <a:srgbClr val="000000">
                <a:alpha val="49800"/>
              </a:srgbClr>
            </a:outerShdw>
          </a:effectLst>
        </p:spPr>
      </p:pic>
      <p:pic>
        <p:nvPicPr>
          <p:cNvPr id="2812" name="Google Shape;2812;p450"/>
          <p:cNvPicPr preferRelativeResize="0"/>
          <p:nvPr/>
        </p:nvPicPr>
        <p:blipFill rotWithShape="1">
          <a:blip r:embed="rId6">
            <a:alphaModFix/>
          </a:blip>
          <a:srcRect l="4303" r="15265" b="9379"/>
          <a:stretch/>
        </p:blipFill>
        <p:spPr>
          <a:xfrm>
            <a:off x="533675" y="2429100"/>
            <a:ext cx="3203100" cy="2562000"/>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6"/>
        <p:cNvGrpSpPr/>
        <p:nvPr/>
      </p:nvGrpSpPr>
      <p:grpSpPr>
        <a:xfrm>
          <a:off x="0" y="0"/>
          <a:ext cx="0" cy="0"/>
          <a:chOff x="0" y="0"/>
          <a:chExt cx="0" cy="0"/>
        </a:xfrm>
      </p:grpSpPr>
      <p:sp>
        <p:nvSpPr>
          <p:cNvPr id="2817" name="Google Shape;2817;p451"/>
          <p:cNvSpPr txBox="1">
            <a:spLocks noGrp="1"/>
          </p:cNvSpPr>
          <p:nvPr>
            <p:ph type="title" idx="4294967295"/>
          </p:nvPr>
        </p:nvSpPr>
        <p:spPr>
          <a:xfrm>
            <a:off x="685950" y="273550"/>
            <a:ext cx="76281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fr" sz="1820"/>
              <a:t>PIPA : desserte d’un parc industriel en zone rurale.</a:t>
            </a:r>
            <a:endParaRPr sz="1820"/>
          </a:p>
        </p:txBody>
      </p:sp>
      <p:sp>
        <p:nvSpPr>
          <p:cNvPr id="2818" name="Google Shape;2818;p451"/>
          <p:cNvSpPr/>
          <p:nvPr/>
        </p:nvSpPr>
        <p:spPr>
          <a:xfrm>
            <a:off x="1309700" y="4484150"/>
            <a:ext cx="1937400" cy="295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fr" sz="1100" b="1">
                <a:solidFill>
                  <a:schemeClr val="accent5"/>
                </a:solidFill>
                <a:latin typeface="Poppins"/>
                <a:ea typeface="Poppins"/>
                <a:cs typeface="Poppins"/>
                <a:sym typeface="Poppins"/>
              </a:rPr>
              <a:t>11 communes</a:t>
            </a:r>
            <a:r>
              <a:rPr lang="fr" sz="1100">
                <a:solidFill>
                  <a:schemeClr val="accent5"/>
                </a:solidFill>
                <a:latin typeface="Poppins Light"/>
                <a:ea typeface="Poppins Light"/>
                <a:cs typeface="Poppins Light"/>
                <a:sym typeface="Poppins Light"/>
              </a:rPr>
              <a:t> desservies (1 000 à 14 000 hab)</a:t>
            </a:r>
            <a:endParaRPr sz="1100">
              <a:solidFill>
                <a:schemeClr val="accent5"/>
              </a:solidFill>
              <a:latin typeface="Poppins"/>
              <a:ea typeface="Poppins"/>
              <a:cs typeface="Poppins"/>
              <a:sym typeface="Poppins"/>
            </a:endParaRPr>
          </a:p>
        </p:txBody>
      </p:sp>
      <p:sp>
        <p:nvSpPr>
          <p:cNvPr id="2819" name="Google Shape;2819;p451"/>
          <p:cNvSpPr/>
          <p:nvPr/>
        </p:nvSpPr>
        <p:spPr>
          <a:xfrm>
            <a:off x="5660100" y="4509550"/>
            <a:ext cx="1917300" cy="479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100" b="1">
                <a:solidFill>
                  <a:schemeClr val="accent5"/>
                </a:solidFill>
                <a:latin typeface="Poppins"/>
                <a:ea typeface="Poppins"/>
                <a:cs typeface="Poppins"/>
                <a:sym typeface="Poppins"/>
              </a:rPr>
              <a:t>Objectifs : </a:t>
            </a:r>
            <a:r>
              <a:rPr lang="fr" sz="1100">
                <a:solidFill>
                  <a:schemeClr val="accent5"/>
                </a:solidFill>
                <a:latin typeface="Poppins"/>
                <a:ea typeface="Poppins"/>
                <a:cs typeface="Poppins"/>
                <a:sym typeface="Poppins"/>
              </a:rPr>
              <a:t>accès à l’emploi,</a:t>
            </a:r>
            <a:r>
              <a:rPr lang="fr" sz="1100">
                <a:solidFill>
                  <a:schemeClr val="accent5"/>
                </a:solidFill>
                <a:latin typeface="Poppins Light"/>
                <a:ea typeface="Poppins Light"/>
                <a:cs typeface="Poppins Light"/>
                <a:sym typeface="Poppins Light"/>
              </a:rPr>
              <a:t> </a:t>
            </a:r>
            <a:r>
              <a:rPr lang="fr" sz="1100">
                <a:solidFill>
                  <a:schemeClr val="accent5"/>
                </a:solidFill>
                <a:latin typeface="Poppins"/>
                <a:ea typeface="Poppins"/>
                <a:cs typeface="Poppins"/>
                <a:sym typeface="Poppins"/>
              </a:rPr>
              <a:t>report modal</a:t>
            </a:r>
            <a:endParaRPr sz="1100">
              <a:solidFill>
                <a:schemeClr val="accent5"/>
              </a:solidFill>
              <a:latin typeface="Poppins Light"/>
              <a:ea typeface="Poppins Light"/>
              <a:cs typeface="Poppins Light"/>
              <a:sym typeface="Poppins Light"/>
            </a:endParaRPr>
          </a:p>
        </p:txBody>
      </p:sp>
      <p:sp>
        <p:nvSpPr>
          <p:cNvPr id="2820" name="Google Shape;2820;p451"/>
          <p:cNvSpPr/>
          <p:nvPr/>
        </p:nvSpPr>
        <p:spPr>
          <a:xfrm>
            <a:off x="185700" y="154200"/>
            <a:ext cx="703200" cy="393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dk2"/>
                </a:solidFill>
                <a:latin typeface="Poppins"/>
                <a:ea typeface="Poppins"/>
                <a:cs typeface="Poppins"/>
                <a:sym typeface="Poppins"/>
              </a:rPr>
              <a:t>Cas client</a:t>
            </a:r>
            <a:endParaRPr sz="1200" b="1">
              <a:solidFill>
                <a:schemeClr val="dk2"/>
              </a:solidFill>
              <a:latin typeface="Poppins"/>
              <a:ea typeface="Poppins"/>
              <a:cs typeface="Poppins"/>
              <a:sym typeface="Poppins"/>
            </a:endParaRPr>
          </a:p>
        </p:txBody>
      </p:sp>
      <p:pic>
        <p:nvPicPr>
          <p:cNvPr id="2821" name="Google Shape;2821;p451"/>
          <p:cNvPicPr preferRelativeResize="0"/>
          <p:nvPr/>
        </p:nvPicPr>
        <p:blipFill rotWithShape="1">
          <a:blip r:embed="rId3">
            <a:alphaModFix/>
          </a:blip>
          <a:srcRect l="21332" t="1314" r="8240" b="1324"/>
          <a:stretch/>
        </p:blipFill>
        <p:spPr>
          <a:xfrm>
            <a:off x="566020" y="1160074"/>
            <a:ext cx="3267131" cy="2711801"/>
          </a:xfrm>
          <a:prstGeom prst="rect">
            <a:avLst/>
          </a:prstGeom>
          <a:noFill/>
          <a:ln w="9525" cap="flat" cmpd="sng">
            <a:solidFill>
              <a:schemeClr val="accent5"/>
            </a:solidFill>
            <a:prstDash val="solid"/>
            <a:round/>
            <a:headEnd type="none" w="sm" len="sm"/>
            <a:tailEnd type="none" w="sm" len="sm"/>
          </a:ln>
        </p:spPr>
      </p:pic>
      <p:pic>
        <p:nvPicPr>
          <p:cNvPr id="2822" name="Google Shape;2822;p451"/>
          <p:cNvPicPr preferRelativeResize="0"/>
          <p:nvPr/>
        </p:nvPicPr>
        <p:blipFill>
          <a:blip r:embed="rId4">
            <a:alphaModFix/>
          </a:blip>
          <a:stretch>
            <a:fillRect/>
          </a:stretch>
        </p:blipFill>
        <p:spPr>
          <a:xfrm>
            <a:off x="1866362" y="4004687"/>
            <a:ext cx="479475" cy="479475"/>
          </a:xfrm>
          <a:prstGeom prst="rect">
            <a:avLst/>
          </a:prstGeom>
          <a:noFill/>
          <a:ln>
            <a:noFill/>
          </a:ln>
        </p:spPr>
      </p:pic>
      <p:pic>
        <p:nvPicPr>
          <p:cNvPr id="2823" name="Google Shape;2823;p451"/>
          <p:cNvPicPr preferRelativeResize="0"/>
          <p:nvPr/>
        </p:nvPicPr>
        <p:blipFill>
          <a:blip r:embed="rId5">
            <a:alphaModFix/>
          </a:blip>
          <a:stretch>
            <a:fillRect/>
          </a:stretch>
        </p:blipFill>
        <p:spPr>
          <a:xfrm>
            <a:off x="4704929" y="1296475"/>
            <a:ext cx="4086300" cy="2555700"/>
          </a:xfrm>
          <a:prstGeom prst="roundRect">
            <a:avLst>
              <a:gd name="adj" fmla="val 16667"/>
            </a:avLst>
          </a:prstGeom>
          <a:noFill/>
          <a:ln>
            <a:noFill/>
          </a:ln>
        </p:spPr>
      </p:pic>
      <p:sp>
        <p:nvSpPr>
          <p:cNvPr id="2824" name="Google Shape;2824;p451"/>
          <p:cNvSpPr txBox="1"/>
          <p:nvPr/>
        </p:nvSpPr>
        <p:spPr>
          <a:xfrm>
            <a:off x="6553200" y="7620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endParaRPr>
              <a:solidFill>
                <a:schemeClr val="accent2"/>
              </a:solidFill>
            </a:endParaRPr>
          </a:p>
        </p:txBody>
      </p:sp>
      <p:sp>
        <p:nvSpPr>
          <p:cNvPr id="2825" name="Google Shape;2825;p451"/>
          <p:cNvSpPr txBox="1"/>
          <p:nvPr/>
        </p:nvSpPr>
        <p:spPr>
          <a:xfrm>
            <a:off x="7023000" y="0"/>
            <a:ext cx="2121000" cy="35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000" b="1">
                <a:solidFill>
                  <a:schemeClr val="lt1"/>
                </a:solidFill>
                <a:latin typeface="Montserrat"/>
                <a:ea typeface="Montserrat"/>
                <a:cs typeface="Montserrat"/>
                <a:sym typeface="Montserrat"/>
              </a:rPr>
              <a:t>Pour zones d’activité / zones rurales</a:t>
            </a:r>
            <a:endParaRPr sz="1000" b="1">
              <a:solidFill>
                <a:schemeClr val="lt1"/>
              </a:solidFill>
              <a:latin typeface="Montserrat"/>
              <a:ea typeface="Montserrat"/>
              <a:cs typeface="Montserrat"/>
              <a:sym typeface="Montserrat"/>
            </a:endParaRPr>
          </a:p>
        </p:txBody>
      </p:sp>
      <p:pic>
        <p:nvPicPr>
          <p:cNvPr id="2826" name="Google Shape;2826;p451"/>
          <p:cNvPicPr preferRelativeResize="0"/>
          <p:nvPr/>
        </p:nvPicPr>
        <p:blipFill>
          <a:blip r:embed="rId6">
            <a:alphaModFix/>
          </a:blip>
          <a:stretch>
            <a:fillRect/>
          </a:stretch>
        </p:blipFill>
        <p:spPr>
          <a:xfrm>
            <a:off x="6295452" y="4031364"/>
            <a:ext cx="673072" cy="478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52"/>
          <p:cNvSpPr txBox="1">
            <a:spLocks noGrp="1"/>
          </p:cNvSpPr>
          <p:nvPr>
            <p:ph type="title" idx="4294967295"/>
          </p:nvPr>
        </p:nvSpPr>
        <p:spPr>
          <a:xfrm>
            <a:off x="2002775" y="288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700"/>
              <a:t>Lignes de covoiturage </a:t>
            </a:r>
            <a:r>
              <a:rPr lang="fr" sz="1700">
                <a:highlight>
                  <a:schemeClr val="accent4"/>
                </a:highlight>
              </a:rPr>
              <a:t>spontané</a:t>
            </a:r>
            <a:endParaRPr sz="1700"/>
          </a:p>
        </p:txBody>
      </p:sp>
      <p:sp>
        <p:nvSpPr>
          <p:cNvPr id="2832" name="Google Shape;2832;p452"/>
          <p:cNvSpPr txBox="1">
            <a:spLocks noGrp="1"/>
          </p:cNvSpPr>
          <p:nvPr>
            <p:ph type="body" idx="4294967295"/>
          </p:nvPr>
        </p:nvSpPr>
        <p:spPr>
          <a:xfrm>
            <a:off x="526425" y="1047950"/>
            <a:ext cx="3027600" cy="269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700" b="1">
                <a:solidFill>
                  <a:schemeClr val="accent6"/>
                </a:solidFill>
                <a:latin typeface="Poppins"/>
                <a:ea typeface="Poppins"/>
                <a:cs typeface="Poppins"/>
                <a:sym typeface="Poppins"/>
              </a:rPr>
              <a:t>Simplicité</a:t>
            </a:r>
            <a:endParaRPr sz="1700">
              <a:solidFill>
                <a:srgbClr val="595959"/>
              </a:solidFill>
            </a:endParaRPr>
          </a:p>
          <a:p>
            <a:pPr marL="0" lvl="0" indent="0" algn="just" rtl="0">
              <a:spcBef>
                <a:spcPts val="0"/>
              </a:spcBef>
              <a:spcAft>
                <a:spcPts val="0"/>
              </a:spcAft>
              <a:buNone/>
            </a:pPr>
            <a:endParaRPr sz="1700">
              <a:solidFill>
                <a:srgbClr val="595959"/>
              </a:solidFill>
            </a:endParaRPr>
          </a:p>
          <a:p>
            <a:pPr marL="457200" lvl="0" indent="0" algn="just" rtl="0">
              <a:lnSpc>
                <a:spcPct val="100000"/>
              </a:lnSpc>
              <a:spcBef>
                <a:spcPts val="0"/>
              </a:spcBef>
              <a:spcAft>
                <a:spcPts val="0"/>
              </a:spcAft>
              <a:buNone/>
            </a:pPr>
            <a:endParaRPr sz="1700">
              <a:solidFill>
                <a:srgbClr val="595959"/>
              </a:solidFill>
              <a:latin typeface="Roboto Medium"/>
              <a:ea typeface="Roboto Medium"/>
              <a:cs typeface="Roboto Medium"/>
              <a:sym typeface="Roboto Medium"/>
            </a:endParaRPr>
          </a:p>
          <a:p>
            <a:pPr marL="0" lvl="0" indent="0" algn="just" rtl="0">
              <a:spcBef>
                <a:spcPts val="1000"/>
              </a:spcBef>
              <a:spcAft>
                <a:spcPts val="0"/>
              </a:spcAft>
              <a:buNone/>
            </a:pPr>
            <a:endParaRPr sz="1700">
              <a:solidFill>
                <a:srgbClr val="595959"/>
              </a:solidFill>
              <a:latin typeface="Roboto Medium"/>
              <a:ea typeface="Roboto Medium"/>
              <a:cs typeface="Roboto Medium"/>
              <a:sym typeface="Roboto Medium"/>
            </a:endParaRPr>
          </a:p>
          <a:p>
            <a:pPr marL="457200" lvl="0" indent="0" algn="just" rtl="0">
              <a:spcBef>
                <a:spcPts val="1000"/>
              </a:spcBef>
              <a:spcAft>
                <a:spcPts val="0"/>
              </a:spcAft>
              <a:buNone/>
            </a:pPr>
            <a:endParaRPr sz="1700" b="1">
              <a:solidFill>
                <a:schemeClr val="accent6"/>
              </a:solidFill>
              <a:latin typeface="Poppins"/>
              <a:ea typeface="Poppins"/>
              <a:cs typeface="Poppins"/>
              <a:sym typeface="Poppins"/>
            </a:endParaRPr>
          </a:p>
          <a:p>
            <a:pPr marL="457200" lvl="0" indent="0" algn="just" rtl="0">
              <a:spcBef>
                <a:spcPts val="0"/>
              </a:spcBef>
              <a:spcAft>
                <a:spcPts val="0"/>
              </a:spcAft>
              <a:buNone/>
            </a:pPr>
            <a:endParaRPr sz="1700">
              <a:solidFill>
                <a:srgbClr val="595959"/>
              </a:solidFill>
            </a:endParaRPr>
          </a:p>
        </p:txBody>
      </p:sp>
      <p:sp>
        <p:nvSpPr>
          <p:cNvPr id="2833" name="Google Shape;2833;p452"/>
          <p:cNvSpPr txBox="1"/>
          <p:nvPr/>
        </p:nvSpPr>
        <p:spPr>
          <a:xfrm>
            <a:off x="1126575" y="1558575"/>
            <a:ext cx="1794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fr" sz="1000">
                <a:solidFill>
                  <a:schemeClr val="dk1"/>
                </a:solidFill>
                <a:latin typeface="Poppins SemiBold"/>
                <a:ea typeface="Poppins SemiBold"/>
                <a:cs typeface="Poppins SemiBold"/>
                <a:sym typeface="Poppins SemiBold"/>
              </a:rPr>
              <a:t>Pas besoin de smartphone</a:t>
            </a:r>
            <a:endParaRPr sz="1000"/>
          </a:p>
        </p:txBody>
      </p:sp>
      <p:sp>
        <p:nvSpPr>
          <p:cNvPr id="2834" name="Google Shape;2834;p452"/>
          <p:cNvSpPr txBox="1"/>
          <p:nvPr/>
        </p:nvSpPr>
        <p:spPr>
          <a:xfrm>
            <a:off x="1261400" y="27284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3000"/>
              </a:spcAft>
              <a:buNone/>
            </a:pPr>
            <a:r>
              <a:rPr lang="fr" sz="1000">
                <a:solidFill>
                  <a:schemeClr val="dk1"/>
                </a:solidFill>
                <a:latin typeface="Poppins SemiBold"/>
                <a:ea typeface="Poppins SemiBold"/>
                <a:cs typeface="Poppins SemiBold"/>
                <a:sym typeface="Poppins SemiBold"/>
              </a:rPr>
              <a:t>Gratuit et sans partage de frais</a:t>
            </a:r>
            <a:endParaRPr sz="1000"/>
          </a:p>
        </p:txBody>
      </p:sp>
      <p:sp>
        <p:nvSpPr>
          <p:cNvPr id="2835" name="Google Shape;2835;p452"/>
          <p:cNvSpPr txBox="1"/>
          <p:nvPr/>
        </p:nvSpPr>
        <p:spPr>
          <a:xfrm>
            <a:off x="-3654575" y="709725"/>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rgbClr val="8496A1"/>
                </a:solidFill>
                <a:highlight>
                  <a:srgbClr val="FFFFFF"/>
                </a:highlight>
              </a:rPr>
              <a:t>oîtiers à boutons poussoir, pour offrir une </a:t>
            </a:r>
            <a:r>
              <a:rPr lang="fr" sz="1200" b="1">
                <a:solidFill>
                  <a:srgbClr val="8496A1"/>
                </a:solidFill>
                <a:highlight>
                  <a:srgbClr val="FFFFFF"/>
                </a:highlight>
              </a:rPr>
              <a:t>solution de mobilité accessible et solidaire</a:t>
            </a:r>
            <a:r>
              <a:rPr lang="fr" sz="1200">
                <a:solidFill>
                  <a:srgbClr val="8496A1"/>
                </a:solidFill>
                <a:highlight>
                  <a:srgbClr val="FFFFFF"/>
                </a:highlight>
              </a:rPr>
              <a:t> dans les zones rurales et peu denses. </a:t>
            </a:r>
            <a:endParaRPr/>
          </a:p>
        </p:txBody>
      </p:sp>
      <p:pic>
        <p:nvPicPr>
          <p:cNvPr id="2836" name="Google Shape;2836;p452"/>
          <p:cNvPicPr preferRelativeResize="0"/>
          <p:nvPr/>
        </p:nvPicPr>
        <p:blipFill>
          <a:blip r:embed="rId3">
            <a:alphaModFix/>
          </a:blip>
          <a:stretch>
            <a:fillRect/>
          </a:stretch>
        </p:blipFill>
        <p:spPr>
          <a:xfrm>
            <a:off x="627875" y="3968612"/>
            <a:ext cx="348000" cy="501223"/>
          </a:xfrm>
          <a:prstGeom prst="rect">
            <a:avLst/>
          </a:prstGeom>
          <a:noFill/>
          <a:ln>
            <a:noFill/>
          </a:ln>
        </p:spPr>
      </p:pic>
      <p:pic>
        <p:nvPicPr>
          <p:cNvPr id="2837" name="Google Shape;2837;p452"/>
          <p:cNvPicPr preferRelativeResize="0"/>
          <p:nvPr/>
        </p:nvPicPr>
        <p:blipFill>
          <a:blip r:embed="rId4">
            <a:alphaModFix/>
          </a:blip>
          <a:stretch>
            <a:fillRect/>
          </a:stretch>
        </p:blipFill>
        <p:spPr>
          <a:xfrm>
            <a:off x="648800" y="2665737"/>
            <a:ext cx="479475" cy="479497"/>
          </a:xfrm>
          <a:prstGeom prst="rect">
            <a:avLst/>
          </a:prstGeom>
          <a:noFill/>
          <a:ln>
            <a:noFill/>
          </a:ln>
        </p:spPr>
      </p:pic>
      <p:pic>
        <p:nvPicPr>
          <p:cNvPr id="2838" name="Google Shape;2838;p452"/>
          <p:cNvPicPr preferRelativeResize="0"/>
          <p:nvPr/>
        </p:nvPicPr>
        <p:blipFill>
          <a:blip r:embed="rId5">
            <a:alphaModFix/>
          </a:blip>
          <a:stretch>
            <a:fillRect/>
          </a:stretch>
        </p:blipFill>
        <p:spPr>
          <a:xfrm>
            <a:off x="862645" y="1555000"/>
            <a:ext cx="291283" cy="510350"/>
          </a:xfrm>
          <a:prstGeom prst="rect">
            <a:avLst/>
          </a:prstGeom>
          <a:noFill/>
          <a:ln>
            <a:noFill/>
          </a:ln>
        </p:spPr>
      </p:pic>
      <p:cxnSp>
        <p:nvCxnSpPr>
          <p:cNvPr id="2839" name="Google Shape;2839;p452"/>
          <p:cNvCxnSpPr/>
          <p:nvPr/>
        </p:nvCxnSpPr>
        <p:spPr>
          <a:xfrm rot="10800000" flipH="1">
            <a:off x="790625" y="1568675"/>
            <a:ext cx="435300" cy="483000"/>
          </a:xfrm>
          <a:prstGeom prst="straightConnector1">
            <a:avLst/>
          </a:prstGeom>
          <a:noFill/>
          <a:ln w="9525" cap="flat" cmpd="sng">
            <a:solidFill>
              <a:schemeClr val="accent5"/>
            </a:solidFill>
            <a:prstDash val="dot"/>
            <a:round/>
            <a:headEnd type="none" w="med" len="med"/>
            <a:tailEnd type="none" w="med" len="med"/>
          </a:ln>
        </p:spPr>
      </p:cxnSp>
      <p:pic>
        <p:nvPicPr>
          <p:cNvPr id="2840" name="Google Shape;2840;p452"/>
          <p:cNvPicPr preferRelativeResize="0"/>
          <p:nvPr/>
        </p:nvPicPr>
        <p:blipFill rotWithShape="1">
          <a:blip r:embed="rId6">
            <a:alphaModFix/>
          </a:blip>
          <a:srcRect b="12180"/>
          <a:stretch/>
        </p:blipFill>
        <p:spPr>
          <a:xfrm>
            <a:off x="6540475" y="1403650"/>
            <a:ext cx="2315700" cy="2481300"/>
          </a:xfrm>
          <a:prstGeom prst="roundRect">
            <a:avLst>
              <a:gd name="adj" fmla="val 16667"/>
            </a:avLst>
          </a:prstGeom>
          <a:noFill/>
          <a:ln>
            <a:noFill/>
          </a:ln>
        </p:spPr>
      </p:pic>
      <p:pic>
        <p:nvPicPr>
          <p:cNvPr id="2841" name="Google Shape;2841;p452"/>
          <p:cNvPicPr preferRelativeResize="0"/>
          <p:nvPr/>
        </p:nvPicPr>
        <p:blipFill rotWithShape="1">
          <a:blip r:embed="rId7">
            <a:alphaModFix/>
          </a:blip>
          <a:srcRect t="5661" r="9510" b="18655"/>
          <a:stretch/>
        </p:blipFill>
        <p:spPr>
          <a:xfrm>
            <a:off x="4003763" y="1395250"/>
            <a:ext cx="2315700" cy="2498100"/>
          </a:xfrm>
          <a:prstGeom prst="roundRect">
            <a:avLst>
              <a:gd name="adj" fmla="val 16667"/>
            </a:avLst>
          </a:prstGeom>
          <a:noFill/>
          <a:ln>
            <a:noFill/>
          </a:ln>
        </p:spPr>
      </p:pic>
      <p:sp>
        <p:nvSpPr>
          <p:cNvPr id="2842" name="Google Shape;2842;p452"/>
          <p:cNvSpPr txBox="1"/>
          <p:nvPr/>
        </p:nvSpPr>
        <p:spPr>
          <a:xfrm>
            <a:off x="81363" y="3589950"/>
            <a:ext cx="4125600" cy="307800"/>
          </a:xfrm>
          <a:prstGeom prst="rect">
            <a:avLst/>
          </a:prstGeom>
          <a:noFill/>
          <a:ln>
            <a:noFill/>
          </a:ln>
        </p:spPr>
        <p:txBody>
          <a:bodyPr spcFirstLastPara="1" wrap="square" lIns="91425" tIns="91425" rIns="91425" bIns="91425" anchor="t" anchorCtr="0">
            <a:spAutoFit/>
          </a:bodyPr>
          <a:lstStyle/>
          <a:p>
            <a:pPr marL="0" lvl="0" indent="0" algn="ctr" rtl="0">
              <a:lnSpc>
                <a:spcPct val="50000"/>
              </a:lnSpc>
              <a:spcBef>
                <a:spcPts val="0"/>
              </a:spcBef>
              <a:spcAft>
                <a:spcPts val="1600"/>
              </a:spcAft>
              <a:buNone/>
            </a:pPr>
            <a:r>
              <a:rPr lang="fr" sz="1600" b="1">
                <a:solidFill>
                  <a:schemeClr val="accent6"/>
                </a:solidFill>
                <a:latin typeface="Poppins"/>
                <a:ea typeface="Poppins"/>
                <a:cs typeface="Poppins"/>
                <a:sym typeface="Poppins"/>
              </a:rPr>
              <a:t>Mobilier aux arrêts</a:t>
            </a:r>
            <a:endParaRPr sz="900">
              <a:solidFill>
                <a:schemeClr val="accent5"/>
              </a:solidFill>
              <a:latin typeface="Poppins SemiBold"/>
              <a:ea typeface="Poppins SemiBold"/>
              <a:cs typeface="Poppins SemiBold"/>
              <a:sym typeface="Poppins SemiBold"/>
            </a:endParaRPr>
          </a:p>
        </p:txBody>
      </p:sp>
      <p:sp>
        <p:nvSpPr>
          <p:cNvPr id="2843" name="Google Shape;2843;p452"/>
          <p:cNvSpPr txBox="1"/>
          <p:nvPr/>
        </p:nvSpPr>
        <p:spPr>
          <a:xfrm>
            <a:off x="344000" y="2248475"/>
            <a:ext cx="3000000" cy="4464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fr" sz="1700" b="1">
                <a:solidFill>
                  <a:schemeClr val="lt2"/>
                </a:solidFill>
                <a:latin typeface="Poppins"/>
                <a:ea typeface="Poppins"/>
                <a:cs typeface="Poppins"/>
                <a:sym typeface="Poppins"/>
              </a:rPr>
              <a:t>Solidarité</a:t>
            </a:r>
            <a:endParaRPr sz="1700">
              <a:solidFill>
                <a:srgbClr val="595959"/>
              </a:solidFill>
              <a:latin typeface="Montserrat"/>
              <a:ea typeface="Montserrat"/>
              <a:cs typeface="Montserrat"/>
              <a:sym typeface="Montserrat"/>
            </a:endParaRPr>
          </a:p>
        </p:txBody>
      </p:sp>
      <p:sp>
        <p:nvSpPr>
          <p:cNvPr id="2844" name="Google Shape;2844;p452"/>
          <p:cNvSpPr txBox="1"/>
          <p:nvPr/>
        </p:nvSpPr>
        <p:spPr>
          <a:xfrm>
            <a:off x="1119975" y="4039650"/>
            <a:ext cx="2434200" cy="3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solidFill>
                  <a:schemeClr val="dk1"/>
                </a:solidFill>
                <a:latin typeface="Poppins SemiBold"/>
                <a:ea typeface="Poppins SemiBold"/>
                <a:cs typeface="Poppins SemiBold"/>
                <a:sym typeface="Poppins SemiBold"/>
              </a:rPr>
              <a:t>Panneaux à messages variables et boîtiers à boutons poussoirs </a:t>
            </a:r>
            <a:endParaRPr sz="1000" i="1">
              <a:solidFill>
                <a:schemeClr val="dk1"/>
              </a:solidFill>
              <a:latin typeface="Poppins SemiBold"/>
              <a:ea typeface="Poppins SemiBold"/>
              <a:cs typeface="Poppins SemiBold"/>
              <a:sym typeface="Poppins SemiBold"/>
            </a:endParaRPr>
          </a:p>
          <a:p>
            <a:pPr marL="0" lvl="0" indent="0" algn="l" rtl="0">
              <a:spcBef>
                <a:spcPts val="0"/>
              </a:spcBef>
              <a:spcAft>
                <a:spcPts val="0"/>
              </a:spcAft>
              <a:buNone/>
            </a:pPr>
            <a:endParaRPr sz="1000" i="1">
              <a:solidFill>
                <a:schemeClr val="dk1"/>
              </a:solidFill>
              <a:latin typeface="Poppins SemiBold"/>
              <a:ea typeface="Poppins SemiBold"/>
              <a:cs typeface="Poppins SemiBold"/>
              <a:sym typeface="Poppins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8"/>
        <p:cNvGrpSpPr/>
        <p:nvPr/>
      </p:nvGrpSpPr>
      <p:grpSpPr>
        <a:xfrm>
          <a:off x="0" y="0"/>
          <a:ext cx="0" cy="0"/>
          <a:chOff x="0" y="0"/>
          <a:chExt cx="0" cy="0"/>
        </a:xfrm>
      </p:grpSpPr>
      <p:sp>
        <p:nvSpPr>
          <p:cNvPr id="2849" name="Google Shape;2849;p4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700"/>
              <a:t>Covoiturage spontané : deux territoires équipés de lignes de covoiturage solidaires.</a:t>
            </a:r>
            <a:endParaRPr sz="1700"/>
          </a:p>
        </p:txBody>
      </p:sp>
      <p:sp>
        <p:nvSpPr>
          <p:cNvPr id="2850" name="Google Shape;2850;p453"/>
          <p:cNvSpPr txBox="1"/>
          <p:nvPr/>
        </p:nvSpPr>
        <p:spPr>
          <a:xfrm>
            <a:off x="560375" y="1166463"/>
            <a:ext cx="3696600" cy="3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chemeClr val="dk1"/>
                </a:solidFill>
                <a:latin typeface="Montserrat"/>
                <a:ea typeface="Montserrat"/>
                <a:cs typeface="Montserrat"/>
                <a:sym typeface="Montserrat"/>
              </a:rPr>
              <a:t>CC Pays Coeur d’Hérault</a:t>
            </a:r>
            <a:endParaRPr sz="1200" b="1">
              <a:solidFill>
                <a:schemeClr val="dk1"/>
              </a:solidFill>
              <a:latin typeface="Montserrat"/>
              <a:ea typeface="Montserrat"/>
              <a:cs typeface="Montserrat"/>
              <a:sym typeface="Montserrat"/>
            </a:endParaRPr>
          </a:p>
        </p:txBody>
      </p:sp>
      <p:sp>
        <p:nvSpPr>
          <p:cNvPr id="2851" name="Google Shape;2851;p453"/>
          <p:cNvSpPr txBox="1"/>
          <p:nvPr/>
        </p:nvSpPr>
        <p:spPr>
          <a:xfrm>
            <a:off x="5332500" y="1166463"/>
            <a:ext cx="2736600" cy="3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chemeClr val="dk1"/>
                </a:solidFill>
                <a:latin typeface="Montserrat"/>
                <a:ea typeface="Montserrat"/>
                <a:cs typeface="Montserrat"/>
                <a:sym typeface="Montserrat"/>
              </a:rPr>
              <a:t>CC du Gévaudan</a:t>
            </a:r>
            <a:endParaRPr sz="1200" b="1">
              <a:solidFill>
                <a:schemeClr val="dk1"/>
              </a:solidFill>
              <a:latin typeface="Montserrat"/>
              <a:ea typeface="Montserrat"/>
              <a:cs typeface="Montserrat"/>
              <a:sym typeface="Montserrat"/>
            </a:endParaRPr>
          </a:p>
        </p:txBody>
      </p:sp>
      <p:pic>
        <p:nvPicPr>
          <p:cNvPr id="2852" name="Google Shape;2852;p453"/>
          <p:cNvPicPr preferRelativeResize="0"/>
          <p:nvPr/>
        </p:nvPicPr>
        <p:blipFill rotWithShape="1">
          <a:blip r:embed="rId3">
            <a:alphaModFix/>
          </a:blip>
          <a:srcRect/>
          <a:stretch/>
        </p:blipFill>
        <p:spPr>
          <a:xfrm>
            <a:off x="434025" y="1889275"/>
            <a:ext cx="3696676" cy="1938751"/>
          </a:xfrm>
          <a:prstGeom prst="rect">
            <a:avLst/>
          </a:prstGeom>
          <a:noFill/>
          <a:ln w="19050" cap="flat" cmpd="sng">
            <a:solidFill>
              <a:srgbClr val="5811E7"/>
            </a:solidFill>
            <a:prstDash val="solid"/>
            <a:round/>
            <a:headEnd type="none" w="sm" len="sm"/>
            <a:tailEnd type="none" w="sm" len="sm"/>
          </a:ln>
        </p:spPr>
      </p:pic>
      <p:sp>
        <p:nvSpPr>
          <p:cNvPr id="2853" name="Google Shape;2853;p453"/>
          <p:cNvSpPr txBox="1"/>
          <p:nvPr/>
        </p:nvSpPr>
        <p:spPr>
          <a:xfrm>
            <a:off x="434063" y="4161300"/>
            <a:ext cx="3696600" cy="48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accent6"/>
                </a:solidFill>
                <a:latin typeface="Poppins Medium"/>
                <a:ea typeface="Poppins Medium"/>
                <a:cs typeface="Poppins Medium"/>
                <a:sym typeface="Poppins Medium"/>
              </a:rPr>
              <a:t>Des lignes complémentaires aux transports en commun </a:t>
            </a:r>
            <a:endParaRPr sz="1200">
              <a:solidFill>
                <a:schemeClr val="accent6"/>
              </a:solidFill>
              <a:latin typeface="Poppins Medium"/>
              <a:ea typeface="Poppins Medium"/>
              <a:cs typeface="Poppins Medium"/>
              <a:sym typeface="Poppins Medium"/>
            </a:endParaRPr>
          </a:p>
        </p:txBody>
      </p:sp>
      <p:pic>
        <p:nvPicPr>
          <p:cNvPr id="2854" name="Google Shape;2854;p453"/>
          <p:cNvPicPr preferRelativeResize="0"/>
          <p:nvPr/>
        </p:nvPicPr>
        <p:blipFill>
          <a:blip r:embed="rId4">
            <a:alphaModFix/>
          </a:blip>
          <a:stretch>
            <a:fillRect/>
          </a:stretch>
        </p:blipFill>
        <p:spPr>
          <a:xfrm>
            <a:off x="5248275" y="1687200"/>
            <a:ext cx="2905050" cy="2257725"/>
          </a:xfrm>
          <a:prstGeom prst="rect">
            <a:avLst/>
          </a:prstGeom>
          <a:noFill/>
          <a:ln w="19050" cap="flat" cmpd="sng">
            <a:solidFill>
              <a:schemeClr val="dk1"/>
            </a:solidFill>
            <a:prstDash val="solid"/>
            <a:round/>
            <a:headEnd type="none" w="sm" len="sm"/>
            <a:tailEnd type="none" w="sm" len="sm"/>
          </a:ln>
        </p:spPr>
      </p:pic>
      <p:sp>
        <p:nvSpPr>
          <p:cNvPr id="2855" name="Google Shape;2855;p453"/>
          <p:cNvSpPr txBox="1"/>
          <p:nvPr/>
        </p:nvSpPr>
        <p:spPr>
          <a:xfrm>
            <a:off x="4852500" y="4161325"/>
            <a:ext cx="3696600" cy="48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accent6"/>
                </a:solidFill>
                <a:latin typeface="Poppins Medium"/>
                <a:ea typeface="Poppins Medium"/>
                <a:cs typeface="Poppins Medium"/>
                <a:sym typeface="Poppins Medium"/>
              </a:rPr>
              <a:t>Des lignes offrant une alternative à l’autosolisme</a:t>
            </a:r>
            <a:endParaRPr sz="1200">
              <a:solidFill>
                <a:schemeClr val="accent6"/>
              </a:solidFill>
              <a:latin typeface="Poppins Medium"/>
              <a:ea typeface="Poppins Medium"/>
              <a:cs typeface="Poppins Medium"/>
              <a:sym typeface="Poppins Medium"/>
            </a:endParaRPr>
          </a:p>
        </p:txBody>
      </p:sp>
      <p:sp>
        <p:nvSpPr>
          <p:cNvPr id="2856" name="Google Shape;2856;p453"/>
          <p:cNvSpPr txBox="1"/>
          <p:nvPr/>
        </p:nvSpPr>
        <p:spPr>
          <a:xfrm>
            <a:off x="7023000" y="0"/>
            <a:ext cx="2121000" cy="352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b="1">
                <a:solidFill>
                  <a:schemeClr val="lt1"/>
                </a:solidFill>
                <a:latin typeface="Montserrat"/>
                <a:ea typeface="Montserrat"/>
                <a:cs typeface="Montserrat"/>
                <a:sym typeface="Montserrat"/>
              </a:rPr>
              <a:t>Pour territoires ruraux</a:t>
            </a:r>
            <a:endParaRPr sz="1000" b="1">
              <a:solidFill>
                <a:schemeClr val="lt1"/>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2861" name="Google Shape;2861;p454"/>
          <p:cNvSpPr txBox="1">
            <a:spLocks noGrp="1"/>
          </p:cNvSpPr>
          <p:nvPr>
            <p:ph type="title"/>
          </p:nvPr>
        </p:nvSpPr>
        <p:spPr>
          <a:xfrm>
            <a:off x="1676325" y="2434850"/>
            <a:ext cx="6048600" cy="1339200"/>
          </a:xfrm>
          <a:prstGeom prst="rect">
            <a:avLst/>
          </a:prstGeom>
        </p:spPr>
        <p:txBody>
          <a:bodyPr spcFirstLastPara="1" wrap="square" lIns="90000" tIns="91425" rIns="91425" bIns="91425" anchor="t" anchorCtr="0">
            <a:spAutoFit/>
          </a:bodyPr>
          <a:lstStyle/>
          <a:p>
            <a:pPr marL="0" lvl="0" indent="0" algn="ctr" rtl="0">
              <a:spcBef>
                <a:spcPts val="0"/>
              </a:spcBef>
              <a:spcAft>
                <a:spcPts val="0"/>
              </a:spcAft>
              <a:buNone/>
            </a:pPr>
            <a:r>
              <a:rPr lang="fr"/>
              <a:t>Les fondements de l’approche : pourquoi les gens utilisent-ils </a:t>
            </a:r>
            <a:r>
              <a:rPr lang="fr">
                <a:solidFill>
                  <a:srgbClr val="97FFC6"/>
                </a:solidFill>
              </a:rPr>
              <a:t>leur voiture ?</a:t>
            </a:r>
            <a:endParaRPr/>
          </a:p>
        </p:txBody>
      </p:sp>
      <p:sp>
        <p:nvSpPr>
          <p:cNvPr id="2862" name="Google Shape;2862;p454"/>
          <p:cNvSpPr txBox="1">
            <a:spLocks noGrp="1"/>
          </p:cNvSpPr>
          <p:nvPr>
            <p:ph type="title" idx="2"/>
          </p:nvPr>
        </p:nvSpPr>
        <p:spPr>
          <a:xfrm>
            <a:off x="1600125" y="1490575"/>
            <a:ext cx="61248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3</a:t>
            </a:r>
            <a:endParaRPr/>
          </a:p>
        </p:txBody>
      </p:sp>
      <p:pic>
        <p:nvPicPr>
          <p:cNvPr id="2863" name="Google Shape;2863;p454"/>
          <p:cNvPicPr preferRelativeResize="0"/>
          <p:nvPr/>
        </p:nvPicPr>
        <p:blipFill>
          <a:blip r:embed="rId3">
            <a:alphaModFix/>
          </a:blip>
          <a:stretch>
            <a:fillRect/>
          </a:stretch>
        </p:blipFill>
        <p:spPr>
          <a:xfrm rot="5400000">
            <a:off x="4603437" y="2007662"/>
            <a:ext cx="89525" cy="440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sp>
        <p:nvSpPr>
          <p:cNvPr id="2868" name="Google Shape;2868;p455"/>
          <p:cNvSpPr txBox="1"/>
          <p:nvPr/>
        </p:nvSpPr>
        <p:spPr>
          <a:xfrm>
            <a:off x="3228225" y="808888"/>
            <a:ext cx="577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800">
                <a:solidFill>
                  <a:schemeClr val="accent5"/>
                </a:solidFill>
                <a:latin typeface="Poppins ExtraBold"/>
                <a:ea typeface="Poppins ExtraBold"/>
                <a:cs typeface="Poppins ExtraBold"/>
                <a:sym typeface="Poppins ExtraBold"/>
              </a:rPr>
              <a:t>Parce que l’</a:t>
            </a:r>
            <a:r>
              <a:rPr lang="fr" sz="1800">
                <a:solidFill>
                  <a:schemeClr val="accent5"/>
                </a:solidFill>
                <a:highlight>
                  <a:schemeClr val="accent4"/>
                </a:highlight>
                <a:latin typeface="Poppins ExtraBold"/>
                <a:ea typeface="Poppins ExtraBold"/>
                <a:cs typeface="Poppins ExtraBold"/>
                <a:sym typeface="Poppins ExtraBold"/>
              </a:rPr>
              <a:t>offre de transport</a:t>
            </a:r>
            <a:r>
              <a:rPr lang="fr" sz="1800">
                <a:solidFill>
                  <a:schemeClr val="accent5"/>
                </a:solidFill>
                <a:latin typeface="Poppins ExtraBold"/>
                <a:ea typeface="Poppins ExtraBold"/>
                <a:cs typeface="Poppins ExtraBold"/>
                <a:sym typeface="Poppins ExtraBold"/>
              </a:rPr>
              <a:t> en commun n’est</a:t>
            </a:r>
            <a:r>
              <a:rPr lang="fr" sz="1800">
                <a:solidFill>
                  <a:schemeClr val="accent5"/>
                </a:solidFill>
                <a:highlight>
                  <a:schemeClr val="accent4"/>
                </a:highlight>
                <a:latin typeface="Poppins ExtraBold"/>
                <a:ea typeface="Poppins ExtraBold"/>
                <a:cs typeface="Poppins ExtraBold"/>
                <a:sym typeface="Poppins ExtraBold"/>
              </a:rPr>
              <a:t> pas satisfaisante</a:t>
            </a:r>
            <a:r>
              <a:rPr lang="fr" sz="1800">
                <a:solidFill>
                  <a:schemeClr val="accent5"/>
                </a:solidFill>
                <a:latin typeface="Poppins ExtraBold"/>
                <a:ea typeface="Poppins ExtraBold"/>
                <a:cs typeface="Poppins ExtraBold"/>
                <a:sym typeface="Poppins ExtraBold"/>
              </a:rPr>
              <a:t> :</a:t>
            </a:r>
            <a:endParaRPr sz="1800">
              <a:solidFill>
                <a:schemeClr val="accent5"/>
              </a:solidFill>
              <a:latin typeface="Poppins ExtraBold"/>
              <a:ea typeface="Poppins ExtraBold"/>
              <a:cs typeface="Poppins ExtraBold"/>
              <a:sym typeface="Poppins ExtraBold"/>
            </a:endParaRPr>
          </a:p>
        </p:txBody>
      </p:sp>
      <p:pic>
        <p:nvPicPr>
          <p:cNvPr id="2869" name="Google Shape;2869;p455"/>
          <p:cNvPicPr preferRelativeResize="0"/>
          <p:nvPr/>
        </p:nvPicPr>
        <p:blipFill>
          <a:blip r:embed="rId3">
            <a:alphaModFix/>
          </a:blip>
          <a:stretch>
            <a:fillRect/>
          </a:stretch>
        </p:blipFill>
        <p:spPr>
          <a:xfrm>
            <a:off x="4053450" y="1755738"/>
            <a:ext cx="750201" cy="751029"/>
          </a:xfrm>
          <a:prstGeom prst="rect">
            <a:avLst/>
          </a:prstGeom>
          <a:noFill/>
          <a:ln>
            <a:noFill/>
          </a:ln>
        </p:spPr>
      </p:pic>
      <p:sp>
        <p:nvSpPr>
          <p:cNvPr id="2870" name="Google Shape;2870;p455"/>
          <p:cNvSpPr txBox="1"/>
          <p:nvPr/>
        </p:nvSpPr>
        <p:spPr>
          <a:xfrm>
            <a:off x="3470825" y="2473388"/>
            <a:ext cx="19362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chemeClr val="accent5"/>
                </a:solidFill>
                <a:latin typeface="Poppins ExtraBold"/>
                <a:ea typeface="Poppins ExtraBold"/>
                <a:cs typeface="Poppins ExtraBold"/>
                <a:sym typeface="Poppins ExtraBold"/>
              </a:rPr>
              <a:t>Absence de lignes de transport</a:t>
            </a:r>
            <a:endParaRPr sz="1300">
              <a:solidFill>
                <a:schemeClr val="accent5"/>
              </a:solidFill>
              <a:latin typeface="Poppins ExtraBold"/>
              <a:ea typeface="Poppins ExtraBold"/>
              <a:cs typeface="Poppins ExtraBold"/>
              <a:sym typeface="Poppins ExtraBold"/>
            </a:endParaRPr>
          </a:p>
          <a:p>
            <a:pPr marL="0" lvl="0" indent="0" algn="ctr" rtl="0">
              <a:spcBef>
                <a:spcPts val="0"/>
              </a:spcBef>
              <a:spcAft>
                <a:spcPts val="0"/>
              </a:spcAft>
              <a:buNone/>
            </a:pPr>
            <a:endParaRPr sz="1300">
              <a:solidFill>
                <a:schemeClr val="accent5"/>
              </a:solidFill>
              <a:latin typeface="Poppins ExtraBold"/>
              <a:ea typeface="Poppins ExtraBold"/>
              <a:cs typeface="Poppins ExtraBold"/>
              <a:sym typeface="Poppins ExtraBold"/>
            </a:endParaRPr>
          </a:p>
        </p:txBody>
      </p:sp>
      <p:sp>
        <p:nvSpPr>
          <p:cNvPr id="2871" name="Google Shape;2871;p455"/>
          <p:cNvSpPr txBox="1"/>
          <p:nvPr/>
        </p:nvSpPr>
        <p:spPr>
          <a:xfrm>
            <a:off x="4973775" y="3984188"/>
            <a:ext cx="1936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chemeClr val="accent5"/>
                </a:solidFill>
                <a:latin typeface="Poppins ExtraBold"/>
                <a:ea typeface="Poppins ExtraBold"/>
                <a:cs typeface="Poppins ExtraBold"/>
                <a:sym typeface="Poppins ExtraBold"/>
              </a:rPr>
              <a:t>Fréquences de passage trop faibles</a:t>
            </a:r>
            <a:endParaRPr sz="1300">
              <a:solidFill>
                <a:schemeClr val="accent5"/>
              </a:solidFill>
              <a:latin typeface="Poppins ExtraBold"/>
              <a:ea typeface="Poppins ExtraBold"/>
              <a:cs typeface="Poppins ExtraBold"/>
              <a:sym typeface="Poppins ExtraBold"/>
            </a:endParaRPr>
          </a:p>
        </p:txBody>
      </p:sp>
      <p:sp>
        <p:nvSpPr>
          <p:cNvPr id="2872" name="Google Shape;2872;p455"/>
          <p:cNvSpPr txBox="1"/>
          <p:nvPr/>
        </p:nvSpPr>
        <p:spPr>
          <a:xfrm>
            <a:off x="6772804" y="2506763"/>
            <a:ext cx="19362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chemeClr val="accent5"/>
                </a:solidFill>
                <a:latin typeface="Poppins ExtraBold"/>
                <a:ea typeface="Poppins ExtraBold"/>
                <a:cs typeface="Poppins ExtraBold"/>
                <a:sym typeface="Poppins ExtraBold"/>
              </a:rPr>
              <a:t>Absence d’arrêt à proximité du domicile</a:t>
            </a:r>
            <a:endParaRPr sz="1300">
              <a:solidFill>
                <a:schemeClr val="accent5"/>
              </a:solidFill>
              <a:latin typeface="Poppins ExtraBold"/>
              <a:ea typeface="Poppins ExtraBold"/>
              <a:cs typeface="Poppins ExtraBold"/>
              <a:sym typeface="Poppins ExtraBold"/>
            </a:endParaRPr>
          </a:p>
          <a:p>
            <a:pPr marL="0" lvl="0" indent="0" algn="ctr" rtl="0">
              <a:spcBef>
                <a:spcPts val="0"/>
              </a:spcBef>
              <a:spcAft>
                <a:spcPts val="0"/>
              </a:spcAft>
              <a:buNone/>
            </a:pPr>
            <a:endParaRPr sz="1300">
              <a:solidFill>
                <a:schemeClr val="accent5"/>
              </a:solidFill>
              <a:latin typeface="Poppins ExtraBold"/>
              <a:ea typeface="Poppins ExtraBold"/>
              <a:cs typeface="Poppins ExtraBold"/>
              <a:sym typeface="Poppins ExtraBold"/>
            </a:endParaRPr>
          </a:p>
        </p:txBody>
      </p:sp>
      <p:sp>
        <p:nvSpPr>
          <p:cNvPr id="2873" name="Google Shape;2873;p455"/>
          <p:cNvSpPr txBox="1"/>
          <p:nvPr/>
        </p:nvSpPr>
        <p:spPr>
          <a:xfrm>
            <a:off x="4199050" y="1832113"/>
            <a:ext cx="459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600">
                <a:solidFill>
                  <a:schemeClr val="lt2"/>
                </a:solidFill>
                <a:latin typeface="Poppins ExtraBold"/>
                <a:ea typeface="Poppins ExtraBold"/>
                <a:cs typeface="Poppins ExtraBold"/>
                <a:sym typeface="Poppins ExtraBold"/>
              </a:rPr>
              <a:t>1.    </a:t>
            </a:r>
            <a:endParaRPr sz="2600">
              <a:solidFill>
                <a:schemeClr val="lt2"/>
              </a:solidFill>
              <a:latin typeface="Poppins ExtraBold"/>
              <a:ea typeface="Poppins ExtraBold"/>
              <a:cs typeface="Poppins ExtraBold"/>
              <a:sym typeface="Poppins ExtraBold"/>
            </a:endParaRPr>
          </a:p>
        </p:txBody>
      </p:sp>
      <p:pic>
        <p:nvPicPr>
          <p:cNvPr id="2874" name="Google Shape;2874;p455"/>
          <p:cNvPicPr preferRelativeResize="0"/>
          <p:nvPr/>
        </p:nvPicPr>
        <p:blipFill>
          <a:blip r:embed="rId3">
            <a:alphaModFix/>
          </a:blip>
          <a:stretch>
            <a:fillRect/>
          </a:stretch>
        </p:blipFill>
        <p:spPr>
          <a:xfrm>
            <a:off x="7321100" y="1755738"/>
            <a:ext cx="750201" cy="751029"/>
          </a:xfrm>
          <a:prstGeom prst="rect">
            <a:avLst/>
          </a:prstGeom>
          <a:noFill/>
          <a:ln>
            <a:noFill/>
          </a:ln>
        </p:spPr>
      </p:pic>
      <p:sp>
        <p:nvSpPr>
          <p:cNvPr id="2875" name="Google Shape;2875;p455"/>
          <p:cNvSpPr txBox="1"/>
          <p:nvPr/>
        </p:nvSpPr>
        <p:spPr>
          <a:xfrm>
            <a:off x="7466700" y="1832113"/>
            <a:ext cx="505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600">
                <a:solidFill>
                  <a:schemeClr val="lt2"/>
                </a:solidFill>
                <a:latin typeface="Poppins ExtraBold"/>
                <a:ea typeface="Poppins ExtraBold"/>
                <a:cs typeface="Poppins ExtraBold"/>
                <a:sym typeface="Poppins ExtraBold"/>
              </a:rPr>
              <a:t>2.    </a:t>
            </a:r>
            <a:endParaRPr sz="2600">
              <a:solidFill>
                <a:schemeClr val="lt2"/>
              </a:solidFill>
              <a:latin typeface="Poppins ExtraBold"/>
              <a:ea typeface="Poppins ExtraBold"/>
              <a:cs typeface="Poppins ExtraBold"/>
              <a:sym typeface="Poppins ExtraBold"/>
            </a:endParaRPr>
          </a:p>
        </p:txBody>
      </p:sp>
      <p:pic>
        <p:nvPicPr>
          <p:cNvPr id="2876" name="Google Shape;2876;p455"/>
          <p:cNvPicPr preferRelativeResize="0"/>
          <p:nvPr/>
        </p:nvPicPr>
        <p:blipFill>
          <a:blip r:embed="rId3">
            <a:alphaModFix/>
          </a:blip>
          <a:stretch>
            <a:fillRect/>
          </a:stretch>
        </p:blipFill>
        <p:spPr>
          <a:xfrm>
            <a:off x="5574950" y="3174525"/>
            <a:ext cx="750201" cy="751029"/>
          </a:xfrm>
          <a:prstGeom prst="rect">
            <a:avLst/>
          </a:prstGeom>
          <a:noFill/>
          <a:ln>
            <a:noFill/>
          </a:ln>
        </p:spPr>
      </p:pic>
      <p:sp>
        <p:nvSpPr>
          <p:cNvPr id="2877" name="Google Shape;2877;p455"/>
          <p:cNvSpPr txBox="1"/>
          <p:nvPr/>
        </p:nvSpPr>
        <p:spPr>
          <a:xfrm>
            <a:off x="5699800" y="3257538"/>
            <a:ext cx="505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600">
                <a:solidFill>
                  <a:schemeClr val="lt2"/>
                </a:solidFill>
                <a:latin typeface="Poppins ExtraBold"/>
                <a:ea typeface="Poppins ExtraBold"/>
                <a:cs typeface="Poppins ExtraBold"/>
                <a:sym typeface="Poppins ExtraBold"/>
              </a:rPr>
              <a:t>3.    </a:t>
            </a:r>
            <a:endParaRPr sz="2600">
              <a:solidFill>
                <a:schemeClr val="lt2"/>
              </a:solidFill>
              <a:latin typeface="Poppins ExtraBold"/>
              <a:ea typeface="Poppins ExtraBold"/>
              <a:cs typeface="Poppins ExtraBold"/>
              <a:sym typeface="Poppins ExtraBold"/>
            </a:endParaRPr>
          </a:p>
        </p:txBody>
      </p:sp>
      <p:sp>
        <p:nvSpPr>
          <p:cNvPr id="2878" name="Google Shape;2878;p45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Pourquoi ne peuvent-ils pas se passer de leur voiture ?</a:t>
            </a:r>
            <a:endParaRPr/>
          </a:p>
        </p:txBody>
      </p:sp>
      <p:sp>
        <p:nvSpPr>
          <p:cNvPr id="2879" name="Google Shape;2879;p455"/>
          <p:cNvSpPr txBox="1"/>
          <p:nvPr/>
        </p:nvSpPr>
        <p:spPr>
          <a:xfrm>
            <a:off x="228200" y="887150"/>
            <a:ext cx="2736300" cy="383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3600">
                <a:solidFill>
                  <a:schemeClr val="accent2"/>
                </a:solidFill>
                <a:latin typeface="Poppins ExtraBold"/>
                <a:ea typeface="Poppins ExtraBold"/>
                <a:cs typeface="Poppins ExtraBold"/>
                <a:sym typeface="Poppins ExtraBold"/>
              </a:rPr>
              <a:t>60%</a:t>
            </a:r>
            <a:endParaRPr sz="1300">
              <a:solidFill>
                <a:schemeClr val="accent5"/>
              </a:solidFill>
              <a:latin typeface="Poppins ExtraBold"/>
              <a:ea typeface="Poppins ExtraBold"/>
              <a:cs typeface="Poppins ExtraBold"/>
              <a:sym typeface="Poppins ExtraBold"/>
            </a:endParaRPr>
          </a:p>
          <a:p>
            <a:pPr marL="0" marR="0" lvl="0" indent="0" algn="ctr" rtl="0">
              <a:lnSpc>
                <a:spcPct val="100000"/>
              </a:lnSpc>
              <a:spcBef>
                <a:spcPts val="0"/>
              </a:spcBef>
              <a:spcAft>
                <a:spcPts val="0"/>
              </a:spcAft>
              <a:buNone/>
            </a:pPr>
            <a:r>
              <a:rPr lang="fr" sz="1300">
                <a:solidFill>
                  <a:schemeClr val="accent5"/>
                </a:solidFill>
                <a:latin typeface="Poppins ExtraBold"/>
                <a:ea typeface="Poppins ExtraBold"/>
                <a:cs typeface="Poppins ExtraBold"/>
                <a:sym typeface="Poppins ExtraBold"/>
              </a:rPr>
              <a:t>des habitants des zones périurbaines </a:t>
            </a:r>
            <a:endParaRPr sz="1300">
              <a:solidFill>
                <a:schemeClr val="accent5"/>
              </a:solidFill>
              <a:latin typeface="Poppins ExtraBold"/>
              <a:ea typeface="Poppins ExtraBold"/>
              <a:cs typeface="Poppins ExtraBold"/>
              <a:sym typeface="Poppins ExtraBold"/>
            </a:endParaRPr>
          </a:p>
          <a:p>
            <a:pPr marL="0" marR="0" lvl="0" indent="0" algn="ctr" rtl="0">
              <a:lnSpc>
                <a:spcPct val="100000"/>
              </a:lnSpc>
              <a:spcBef>
                <a:spcPts val="0"/>
              </a:spcBef>
              <a:spcAft>
                <a:spcPts val="0"/>
              </a:spcAft>
              <a:buNone/>
            </a:pPr>
            <a:endParaRPr sz="1300">
              <a:solidFill>
                <a:schemeClr val="accent5"/>
              </a:solidFill>
              <a:latin typeface="Poppins ExtraBold"/>
              <a:ea typeface="Poppins ExtraBold"/>
              <a:cs typeface="Poppins ExtraBold"/>
              <a:sym typeface="Poppins ExtraBold"/>
            </a:endParaRPr>
          </a:p>
          <a:p>
            <a:pPr marL="0" marR="0" lvl="0" indent="0" algn="ctr" rtl="0">
              <a:lnSpc>
                <a:spcPct val="100000"/>
              </a:lnSpc>
              <a:spcBef>
                <a:spcPts val="0"/>
              </a:spcBef>
              <a:spcAft>
                <a:spcPts val="0"/>
              </a:spcAft>
              <a:buNone/>
            </a:pPr>
            <a:endParaRPr sz="1300">
              <a:solidFill>
                <a:schemeClr val="accent5"/>
              </a:solidFill>
              <a:latin typeface="Poppins ExtraBold"/>
              <a:ea typeface="Poppins ExtraBold"/>
              <a:cs typeface="Poppins ExtraBold"/>
              <a:sym typeface="Poppins ExtraBold"/>
            </a:endParaRPr>
          </a:p>
          <a:p>
            <a:pPr marL="0" lvl="0" indent="0" algn="ctr" rtl="0">
              <a:spcBef>
                <a:spcPts val="0"/>
              </a:spcBef>
              <a:spcAft>
                <a:spcPts val="0"/>
              </a:spcAft>
              <a:buNone/>
            </a:pPr>
            <a:r>
              <a:rPr lang="fr" sz="3600">
                <a:solidFill>
                  <a:schemeClr val="accent2"/>
                </a:solidFill>
                <a:latin typeface="Poppins ExtraBold"/>
                <a:ea typeface="Poppins ExtraBold"/>
                <a:cs typeface="Poppins ExtraBold"/>
                <a:sym typeface="Poppins ExtraBold"/>
              </a:rPr>
              <a:t>67%</a:t>
            </a:r>
            <a:r>
              <a:rPr lang="fr" sz="1300">
                <a:solidFill>
                  <a:schemeClr val="accent5"/>
                </a:solidFill>
                <a:latin typeface="Poppins ExtraBold"/>
                <a:ea typeface="Poppins ExtraBold"/>
                <a:cs typeface="Poppins ExtraBold"/>
                <a:sym typeface="Poppins ExtraBold"/>
              </a:rPr>
              <a:t> </a:t>
            </a:r>
            <a:endParaRPr sz="1300">
              <a:solidFill>
                <a:schemeClr val="accent5"/>
              </a:solidFill>
              <a:latin typeface="Poppins ExtraBold"/>
              <a:ea typeface="Poppins ExtraBold"/>
              <a:cs typeface="Poppins ExtraBold"/>
              <a:sym typeface="Poppins ExtraBold"/>
            </a:endParaRPr>
          </a:p>
          <a:p>
            <a:pPr marL="0" lvl="0" indent="0" algn="ctr" rtl="0">
              <a:spcBef>
                <a:spcPts val="0"/>
              </a:spcBef>
              <a:spcAft>
                <a:spcPts val="0"/>
              </a:spcAft>
              <a:buNone/>
            </a:pPr>
            <a:r>
              <a:rPr lang="fr" sz="1300">
                <a:solidFill>
                  <a:schemeClr val="accent5"/>
                </a:solidFill>
                <a:latin typeface="Poppins ExtraBold"/>
                <a:ea typeface="Poppins ExtraBold"/>
                <a:cs typeface="Poppins ExtraBold"/>
                <a:sym typeface="Poppins ExtraBold"/>
              </a:rPr>
              <a:t>des habitants des zones rurales</a:t>
            </a:r>
            <a:endParaRPr sz="1300">
              <a:solidFill>
                <a:schemeClr val="dk1"/>
              </a:solidFill>
              <a:latin typeface="Poppins ExtraBold"/>
              <a:ea typeface="Poppins ExtraBold"/>
              <a:cs typeface="Poppins ExtraBold"/>
              <a:sym typeface="Poppins ExtraBold"/>
            </a:endParaRPr>
          </a:p>
          <a:p>
            <a:pPr marL="0" marR="0" lvl="0" indent="0" algn="ctr" rtl="0">
              <a:lnSpc>
                <a:spcPct val="100000"/>
              </a:lnSpc>
              <a:spcBef>
                <a:spcPts val="0"/>
              </a:spcBef>
              <a:spcAft>
                <a:spcPts val="0"/>
              </a:spcAft>
              <a:buNone/>
            </a:pPr>
            <a:endParaRPr sz="1300">
              <a:solidFill>
                <a:schemeClr val="accent5"/>
              </a:solidFill>
              <a:latin typeface="Poppins ExtraBold"/>
              <a:ea typeface="Poppins ExtraBold"/>
              <a:cs typeface="Poppins ExtraBold"/>
              <a:sym typeface="Poppins ExtraBold"/>
            </a:endParaRPr>
          </a:p>
          <a:p>
            <a:pPr marL="0" marR="0" lvl="0" indent="0" algn="ctr" rtl="0">
              <a:lnSpc>
                <a:spcPct val="100000"/>
              </a:lnSpc>
              <a:spcBef>
                <a:spcPts val="0"/>
              </a:spcBef>
              <a:spcAft>
                <a:spcPts val="0"/>
              </a:spcAft>
              <a:buNone/>
            </a:pPr>
            <a:r>
              <a:rPr lang="fr" sz="1300">
                <a:solidFill>
                  <a:schemeClr val="accent5"/>
                </a:solidFill>
                <a:latin typeface="Poppins ExtraBold"/>
                <a:ea typeface="Poppins ExtraBold"/>
                <a:cs typeface="Poppins ExtraBold"/>
                <a:sym typeface="Poppins ExtraBold"/>
              </a:rPr>
              <a:t>aimeraient se passer de leur voiture, mais estiment qu’ils ne le peuvent pas.</a:t>
            </a:r>
            <a:endParaRPr sz="1300">
              <a:solidFill>
                <a:schemeClr val="accent5"/>
              </a:solidFill>
              <a:latin typeface="Poppins ExtraBold"/>
              <a:ea typeface="Poppins ExtraBold"/>
              <a:cs typeface="Poppins ExtraBold"/>
              <a:sym typeface="Poppins ExtraBold"/>
            </a:endParaRPr>
          </a:p>
          <a:p>
            <a:pPr marL="0" marR="0" lvl="0" indent="0" algn="ctr" rtl="0">
              <a:lnSpc>
                <a:spcPct val="100000"/>
              </a:lnSpc>
              <a:spcBef>
                <a:spcPts val="0"/>
              </a:spcBef>
              <a:spcAft>
                <a:spcPts val="0"/>
              </a:spcAft>
              <a:buNone/>
            </a:pPr>
            <a:endParaRPr sz="1300">
              <a:solidFill>
                <a:schemeClr val="accent5"/>
              </a:solidFill>
              <a:latin typeface="Poppins ExtraBold"/>
              <a:ea typeface="Poppins ExtraBold"/>
              <a:cs typeface="Poppins ExtraBold"/>
              <a:sym typeface="Poppins ExtraBold"/>
            </a:endParaRPr>
          </a:p>
          <a:p>
            <a:pPr marL="0" marR="0" lvl="0" indent="0" algn="ctr" rtl="0">
              <a:lnSpc>
                <a:spcPct val="100000"/>
              </a:lnSpc>
              <a:spcBef>
                <a:spcPts val="0"/>
              </a:spcBef>
              <a:spcAft>
                <a:spcPts val="0"/>
              </a:spcAft>
              <a:buNone/>
            </a:pPr>
            <a:r>
              <a:rPr lang="fr" sz="1100">
                <a:solidFill>
                  <a:schemeClr val="accent5"/>
                </a:solidFill>
                <a:latin typeface="Poppins"/>
                <a:ea typeface="Poppins"/>
                <a:cs typeface="Poppins"/>
                <a:sym typeface="Poppins"/>
              </a:rPr>
              <a:t>* Ipsos, Les déplacements des français, 2022</a:t>
            </a:r>
            <a:endParaRPr sz="1300">
              <a:solidFill>
                <a:schemeClr val="accent5"/>
              </a:solidFill>
              <a:latin typeface="Poppins ExtraBold"/>
              <a:ea typeface="Poppins ExtraBold"/>
              <a:cs typeface="Poppins ExtraBold"/>
              <a:sym typeface="Poppins Extra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3"/>
        <p:cNvGrpSpPr/>
        <p:nvPr/>
      </p:nvGrpSpPr>
      <p:grpSpPr>
        <a:xfrm>
          <a:off x="0" y="0"/>
          <a:ext cx="0" cy="0"/>
          <a:chOff x="0" y="0"/>
          <a:chExt cx="0" cy="0"/>
        </a:xfrm>
      </p:grpSpPr>
      <p:pic>
        <p:nvPicPr>
          <p:cNvPr id="2884" name="Google Shape;2884;p456"/>
          <p:cNvPicPr preferRelativeResize="0"/>
          <p:nvPr/>
        </p:nvPicPr>
        <p:blipFill>
          <a:blip r:embed="rId3">
            <a:alphaModFix/>
          </a:blip>
          <a:stretch>
            <a:fillRect/>
          </a:stretch>
        </p:blipFill>
        <p:spPr>
          <a:xfrm>
            <a:off x="1015675" y="709663"/>
            <a:ext cx="750201" cy="751029"/>
          </a:xfrm>
          <a:prstGeom prst="rect">
            <a:avLst/>
          </a:prstGeom>
          <a:noFill/>
          <a:ln>
            <a:noFill/>
          </a:ln>
        </p:spPr>
      </p:pic>
      <p:sp>
        <p:nvSpPr>
          <p:cNvPr id="2885" name="Google Shape;2885;p456"/>
          <p:cNvSpPr txBox="1"/>
          <p:nvPr/>
        </p:nvSpPr>
        <p:spPr>
          <a:xfrm>
            <a:off x="3972275" y="1458100"/>
            <a:ext cx="2248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chemeClr val="accent5"/>
                </a:solidFill>
                <a:latin typeface="Poppins ExtraBold"/>
                <a:ea typeface="Poppins ExtraBold"/>
                <a:cs typeface="Poppins ExtraBold"/>
                <a:sym typeface="Poppins ExtraBold"/>
              </a:rPr>
              <a:t>Probabilité faible de trouver un covoitureur</a:t>
            </a:r>
            <a:endParaRPr sz="1300">
              <a:solidFill>
                <a:schemeClr val="accent5"/>
              </a:solidFill>
              <a:latin typeface="Poppins ExtraBold"/>
              <a:ea typeface="Poppins ExtraBold"/>
              <a:cs typeface="Poppins ExtraBold"/>
              <a:sym typeface="Poppins ExtraBold"/>
            </a:endParaRPr>
          </a:p>
        </p:txBody>
      </p:sp>
      <p:sp>
        <p:nvSpPr>
          <p:cNvPr id="2886" name="Google Shape;2886;p456"/>
          <p:cNvSpPr txBox="1"/>
          <p:nvPr/>
        </p:nvSpPr>
        <p:spPr>
          <a:xfrm>
            <a:off x="456804" y="1505788"/>
            <a:ext cx="19362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chemeClr val="accent5"/>
                </a:solidFill>
                <a:latin typeface="Poppins ExtraBold"/>
                <a:ea typeface="Poppins ExtraBold"/>
                <a:cs typeface="Poppins ExtraBold"/>
                <a:sym typeface="Poppins ExtraBold"/>
              </a:rPr>
              <a:t>Contrainte sur les horaires</a:t>
            </a:r>
            <a:endParaRPr sz="1300">
              <a:solidFill>
                <a:schemeClr val="accent5"/>
              </a:solidFill>
              <a:latin typeface="Poppins ExtraBold"/>
              <a:ea typeface="Poppins ExtraBold"/>
              <a:cs typeface="Poppins ExtraBold"/>
              <a:sym typeface="Poppins ExtraBold"/>
            </a:endParaRPr>
          </a:p>
          <a:p>
            <a:pPr marL="0" lvl="0" indent="0" algn="ctr" rtl="0">
              <a:spcBef>
                <a:spcPts val="0"/>
              </a:spcBef>
              <a:spcAft>
                <a:spcPts val="0"/>
              </a:spcAft>
              <a:buNone/>
            </a:pPr>
            <a:endParaRPr sz="1300">
              <a:solidFill>
                <a:schemeClr val="accent5"/>
              </a:solidFill>
              <a:latin typeface="Poppins ExtraBold"/>
              <a:ea typeface="Poppins ExtraBold"/>
              <a:cs typeface="Poppins ExtraBold"/>
              <a:sym typeface="Poppins ExtraBold"/>
            </a:endParaRPr>
          </a:p>
        </p:txBody>
      </p:sp>
      <p:sp>
        <p:nvSpPr>
          <p:cNvPr id="2887" name="Google Shape;2887;p456"/>
          <p:cNvSpPr txBox="1"/>
          <p:nvPr/>
        </p:nvSpPr>
        <p:spPr>
          <a:xfrm>
            <a:off x="1161276" y="786038"/>
            <a:ext cx="459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600">
                <a:solidFill>
                  <a:schemeClr val="lt2"/>
                </a:solidFill>
                <a:latin typeface="Poppins ExtraBold"/>
                <a:ea typeface="Poppins ExtraBold"/>
                <a:cs typeface="Poppins ExtraBold"/>
                <a:sym typeface="Poppins ExtraBold"/>
              </a:rPr>
              <a:t>1.    </a:t>
            </a:r>
            <a:endParaRPr sz="2600">
              <a:solidFill>
                <a:schemeClr val="lt2"/>
              </a:solidFill>
              <a:latin typeface="Poppins ExtraBold"/>
              <a:ea typeface="Poppins ExtraBold"/>
              <a:cs typeface="Poppins ExtraBold"/>
              <a:sym typeface="Poppins ExtraBold"/>
            </a:endParaRPr>
          </a:p>
        </p:txBody>
      </p:sp>
      <p:pic>
        <p:nvPicPr>
          <p:cNvPr id="2888" name="Google Shape;2888;p456"/>
          <p:cNvPicPr preferRelativeResize="0"/>
          <p:nvPr/>
        </p:nvPicPr>
        <p:blipFill>
          <a:blip r:embed="rId3">
            <a:alphaModFix/>
          </a:blip>
          <a:stretch>
            <a:fillRect/>
          </a:stretch>
        </p:blipFill>
        <p:spPr>
          <a:xfrm>
            <a:off x="2737754" y="709663"/>
            <a:ext cx="750201" cy="751029"/>
          </a:xfrm>
          <a:prstGeom prst="rect">
            <a:avLst/>
          </a:prstGeom>
          <a:noFill/>
          <a:ln>
            <a:noFill/>
          </a:ln>
        </p:spPr>
      </p:pic>
      <p:sp>
        <p:nvSpPr>
          <p:cNvPr id="2889" name="Google Shape;2889;p456"/>
          <p:cNvSpPr txBox="1"/>
          <p:nvPr/>
        </p:nvSpPr>
        <p:spPr>
          <a:xfrm>
            <a:off x="2860104" y="786038"/>
            <a:ext cx="505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600">
                <a:solidFill>
                  <a:schemeClr val="lt2"/>
                </a:solidFill>
                <a:latin typeface="Poppins ExtraBold"/>
                <a:ea typeface="Poppins ExtraBold"/>
                <a:cs typeface="Poppins ExtraBold"/>
                <a:sym typeface="Poppins ExtraBold"/>
              </a:rPr>
              <a:t>2.    </a:t>
            </a:r>
            <a:endParaRPr sz="2600">
              <a:solidFill>
                <a:schemeClr val="lt2"/>
              </a:solidFill>
              <a:latin typeface="Poppins ExtraBold"/>
              <a:ea typeface="Poppins ExtraBold"/>
              <a:cs typeface="Poppins ExtraBold"/>
              <a:sym typeface="Poppins ExtraBold"/>
            </a:endParaRPr>
          </a:p>
        </p:txBody>
      </p:sp>
      <p:pic>
        <p:nvPicPr>
          <p:cNvPr id="2890" name="Google Shape;2890;p456"/>
          <p:cNvPicPr preferRelativeResize="0"/>
          <p:nvPr/>
        </p:nvPicPr>
        <p:blipFill>
          <a:blip r:embed="rId3">
            <a:alphaModFix/>
          </a:blip>
          <a:stretch>
            <a:fillRect/>
          </a:stretch>
        </p:blipFill>
        <p:spPr>
          <a:xfrm>
            <a:off x="4721425" y="654000"/>
            <a:ext cx="750201" cy="751029"/>
          </a:xfrm>
          <a:prstGeom prst="rect">
            <a:avLst/>
          </a:prstGeom>
          <a:noFill/>
          <a:ln>
            <a:noFill/>
          </a:ln>
        </p:spPr>
      </p:pic>
      <p:sp>
        <p:nvSpPr>
          <p:cNvPr id="2891" name="Google Shape;2891;p456"/>
          <p:cNvSpPr txBox="1"/>
          <p:nvPr/>
        </p:nvSpPr>
        <p:spPr>
          <a:xfrm>
            <a:off x="4843776" y="737013"/>
            <a:ext cx="505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600">
                <a:solidFill>
                  <a:schemeClr val="lt2"/>
                </a:solidFill>
                <a:latin typeface="Poppins ExtraBold"/>
                <a:ea typeface="Poppins ExtraBold"/>
                <a:cs typeface="Poppins ExtraBold"/>
                <a:sym typeface="Poppins ExtraBold"/>
              </a:rPr>
              <a:t>3.    </a:t>
            </a:r>
            <a:endParaRPr sz="2600">
              <a:solidFill>
                <a:schemeClr val="lt2"/>
              </a:solidFill>
              <a:latin typeface="Poppins ExtraBold"/>
              <a:ea typeface="Poppins ExtraBold"/>
              <a:cs typeface="Poppins ExtraBold"/>
              <a:sym typeface="Poppins ExtraBold"/>
            </a:endParaRPr>
          </a:p>
        </p:txBody>
      </p:sp>
      <p:sp>
        <p:nvSpPr>
          <p:cNvPr id="2892" name="Google Shape;2892;p456"/>
          <p:cNvSpPr txBox="1">
            <a:spLocks noGrp="1"/>
          </p:cNvSpPr>
          <p:nvPr>
            <p:ph type="title" idx="4294967295"/>
          </p:nvPr>
        </p:nvSpPr>
        <p:spPr>
          <a:xfrm>
            <a:off x="273800" y="4772625"/>
            <a:ext cx="8520600" cy="3387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sz="700" b="0" i="1">
                <a:solidFill>
                  <a:schemeClr val="dk2"/>
                </a:solidFill>
                <a:latin typeface="Montserrat"/>
                <a:ea typeface="Montserrat"/>
                <a:cs typeface="Montserrat"/>
                <a:sym typeface="Montserrat"/>
              </a:rPr>
              <a:t>Source : Ecov, n&gt;1000</a:t>
            </a:r>
            <a:endParaRPr sz="700" b="0" i="1">
              <a:solidFill>
                <a:schemeClr val="dk2"/>
              </a:solidFill>
              <a:latin typeface="Montserrat"/>
              <a:ea typeface="Montserrat"/>
              <a:cs typeface="Montserrat"/>
              <a:sym typeface="Montserrat"/>
            </a:endParaRPr>
          </a:p>
        </p:txBody>
      </p:sp>
      <p:sp>
        <p:nvSpPr>
          <p:cNvPr id="2893" name="Google Shape;2893;p456"/>
          <p:cNvSpPr txBox="1"/>
          <p:nvPr/>
        </p:nvSpPr>
        <p:spPr>
          <a:xfrm>
            <a:off x="6268004" y="1429981"/>
            <a:ext cx="19362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chemeClr val="accent5"/>
                </a:solidFill>
                <a:latin typeface="Poppins ExtraBold"/>
                <a:ea typeface="Poppins ExtraBold"/>
                <a:cs typeface="Poppins ExtraBold"/>
                <a:sym typeface="Poppins ExtraBold"/>
              </a:rPr>
              <a:t>Forte dépendance à un individu</a:t>
            </a:r>
            <a:endParaRPr sz="1300">
              <a:solidFill>
                <a:schemeClr val="accent5"/>
              </a:solidFill>
              <a:latin typeface="Poppins ExtraBold"/>
              <a:ea typeface="Poppins ExtraBold"/>
              <a:cs typeface="Poppins ExtraBold"/>
              <a:sym typeface="Poppins ExtraBold"/>
            </a:endParaRPr>
          </a:p>
          <a:p>
            <a:pPr marL="0" lvl="0" indent="0" algn="ctr" rtl="0">
              <a:spcBef>
                <a:spcPts val="0"/>
              </a:spcBef>
              <a:spcAft>
                <a:spcPts val="0"/>
              </a:spcAft>
              <a:buNone/>
            </a:pPr>
            <a:endParaRPr sz="1300">
              <a:solidFill>
                <a:schemeClr val="accent5"/>
              </a:solidFill>
              <a:latin typeface="Poppins ExtraBold"/>
              <a:ea typeface="Poppins ExtraBold"/>
              <a:cs typeface="Poppins ExtraBold"/>
              <a:sym typeface="Poppins ExtraBold"/>
            </a:endParaRPr>
          </a:p>
        </p:txBody>
      </p:sp>
      <p:pic>
        <p:nvPicPr>
          <p:cNvPr id="2894" name="Google Shape;2894;p456"/>
          <p:cNvPicPr preferRelativeResize="0"/>
          <p:nvPr/>
        </p:nvPicPr>
        <p:blipFill>
          <a:blip r:embed="rId3">
            <a:alphaModFix/>
          </a:blip>
          <a:stretch>
            <a:fillRect/>
          </a:stretch>
        </p:blipFill>
        <p:spPr>
          <a:xfrm>
            <a:off x="6861004" y="653988"/>
            <a:ext cx="750201" cy="751029"/>
          </a:xfrm>
          <a:prstGeom prst="rect">
            <a:avLst/>
          </a:prstGeom>
          <a:noFill/>
          <a:ln>
            <a:noFill/>
          </a:ln>
        </p:spPr>
      </p:pic>
      <p:sp>
        <p:nvSpPr>
          <p:cNvPr id="2895" name="Google Shape;2895;p456"/>
          <p:cNvSpPr txBox="1"/>
          <p:nvPr/>
        </p:nvSpPr>
        <p:spPr>
          <a:xfrm>
            <a:off x="6860954" y="730375"/>
            <a:ext cx="750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600">
                <a:solidFill>
                  <a:schemeClr val="lt2"/>
                </a:solidFill>
                <a:latin typeface="Poppins ExtraBold"/>
                <a:ea typeface="Poppins ExtraBold"/>
                <a:cs typeface="Poppins ExtraBold"/>
                <a:sym typeface="Poppins ExtraBold"/>
              </a:rPr>
              <a:t>4.    </a:t>
            </a:r>
            <a:endParaRPr sz="2600">
              <a:solidFill>
                <a:schemeClr val="lt2"/>
              </a:solidFill>
              <a:latin typeface="Poppins ExtraBold"/>
              <a:ea typeface="Poppins ExtraBold"/>
              <a:cs typeface="Poppins ExtraBold"/>
              <a:sym typeface="Poppins ExtraBold"/>
            </a:endParaRPr>
          </a:p>
        </p:txBody>
      </p:sp>
      <p:sp>
        <p:nvSpPr>
          <p:cNvPr id="2896" name="Google Shape;2896;p456"/>
          <p:cNvSpPr txBox="1"/>
          <p:nvPr/>
        </p:nvSpPr>
        <p:spPr>
          <a:xfrm>
            <a:off x="2148800" y="1503513"/>
            <a:ext cx="19362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chemeClr val="accent5"/>
                </a:solidFill>
                <a:latin typeface="Poppins ExtraBold"/>
                <a:ea typeface="Poppins ExtraBold"/>
                <a:cs typeface="Poppins ExtraBold"/>
                <a:sym typeface="Poppins ExtraBold"/>
              </a:rPr>
              <a:t>Nécessité de planification</a:t>
            </a:r>
            <a:endParaRPr sz="1300">
              <a:solidFill>
                <a:schemeClr val="accent5"/>
              </a:solidFill>
              <a:latin typeface="Poppins ExtraBold"/>
              <a:ea typeface="Poppins ExtraBold"/>
              <a:cs typeface="Poppins ExtraBold"/>
              <a:sym typeface="Poppins ExtraBold"/>
            </a:endParaRPr>
          </a:p>
          <a:p>
            <a:pPr marL="0" lvl="0" indent="0" algn="ctr" rtl="0">
              <a:spcBef>
                <a:spcPts val="0"/>
              </a:spcBef>
              <a:spcAft>
                <a:spcPts val="0"/>
              </a:spcAft>
              <a:buNone/>
            </a:pPr>
            <a:endParaRPr sz="1300">
              <a:solidFill>
                <a:schemeClr val="accent5"/>
              </a:solidFill>
              <a:latin typeface="Poppins ExtraBold"/>
              <a:ea typeface="Poppins ExtraBold"/>
              <a:cs typeface="Poppins ExtraBold"/>
              <a:sym typeface="Poppins ExtraBold"/>
            </a:endParaRPr>
          </a:p>
        </p:txBody>
      </p:sp>
      <p:sp>
        <p:nvSpPr>
          <p:cNvPr id="2897" name="Google Shape;2897;p456"/>
          <p:cNvSpPr/>
          <p:nvPr/>
        </p:nvSpPr>
        <p:spPr>
          <a:xfrm>
            <a:off x="156325" y="2215075"/>
            <a:ext cx="8821200" cy="2480100"/>
          </a:xfrm>
          <a:prstGeom prst="rect">
            <a:avLst/>
          </a:prstGeom>
          <a:solidFill>
            <a:srgbClr val="310586"/>
          </a:solidFill>
          <a:ln w="9525" cap="flat" cmpd="sng">
            <a:solidFill>
              <a:srgbClr val="31058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310586"/>
              </a:highlight>
              <a:latin typeface="Montserrat"/>
              <a:ea typeface="Montserrat"/>
              <a:cs typeface="Montserrat"/>
              <a:sym typeface="Montserrat"/>
            </a:endParaRPr>
          </a:p>
        </p:txBody>
      </p:sp>
      <p:pic>
        <p:nvPicPr>
          <p:cNvPr id="2898" name="Google Shape;2898;p456"/>
          <p:cNvPicPr preferRelativeResize="0"/>
          <p:nvPr/>
        </p:nvPicPr>
        <p:blipFill>
          <a:blip r:embed="rId4">
            <a:alphaModFix/>
          </a:blip>
          <a:stretch>
            <a:fillRect/>
          </a:stretch>
        </p:blipFill>
        <p:spPr>
          <a:xfrm>
            <a:off x="225400" y="2442150"/>
            <a:ext cx="8752123" cy="2176950"/>
          </a:xfrm>
          <a:prstGeom prst="rect">
            <a:avLst/>
          </a:prstGeom>
          <a:noFill/>
          <a:ln>
            <a:noFill/>
          </a:ln>
        </p:spPr>
      </p:pic>
      <p:sp>
        <p:nvSpPr>
          <p:cNvPr id="2899" name="Google Shape;2899;p456"/>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Et pourquoi ne covoiturent - ils pas plus ? </a:t>
            </a:r>
            <a:endParaRPr/>
          </a:p>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9"/>
        <p:cNvGrpSpPr/>
        <p:nvPr/>
      </p:nvGrpSpPr>
      <p:grpSpPr>
        <a:xfrm>
          <a:off x="0" y="0"/>
          <a:ext cx="0" cy="0"/>
          <a:chOff x="0" y="0"/>
          <a:chExt cx="0" cy="0"/>
        </a:xfrm>
      </p:grpSpPr>
      <p:sp>
        <p:nvSpPr>
          <p:cNvPr id="2450" name="Google Shape;2450;p430"/>
          <p:cNvSpPr txBox="1"/>
          <p:nvPr/>
        </p:nvSpPr>
        <p:spPr>
          <a:xfrm>
            <a:off x="556025" y="221975"/>
            <a:ext cx="7860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800">
                <a:solidFill>
                  <a:schemeClr val="dk1"/>
                </a:solidFill>
                <a:latin typeface="Poppins ExtraBold"/>
                <a:ea typeface="Poppins ExtraBold"/>
                <a:cs typeface="Poppins ExtraBold"/>
                <a:sym typeface="Poppins ExtraBold"/>
              </a:rPr>
              <a:t>La voiture est reine et sous-utilisée</a:t>
            </a:r>
            <a:endParaRPr sz="1800">
              <a:solidFill>
                <a:schemeClr val="dk1"/>
              </a:solidFill>
              <a:latin typeface="Poppins ExtraBold"/>
              <a:ea typeface="Poppins ExtraBold"/>
              <a:cs typeface="Poppins ExtraBold"/>
              <a:sym typeface="Poppins ExtraBold"/>
            </a:endParaRPr>
          </a:p>
        </p:txBody>
      </p:sp>
      <p:pic>
        <p:nvPicPr>
          <p:cNvPr id="2451" name="Google Shape;2451;p430"/>
          <p:cNvPicPr preferRelativeResize="0"/>
          <p:nvPr/>
        </p:nvPicPr>
        <p:blipFill rotWithShape="1">
          <a:blip r:embed="rId4">
            <a:alphaModFix/>
          </a:blip>
          <a:srcRect/>
          <a:stretch/>
        </p:blipFill>
        <p:spPr>
          <a:xfrm>
            <a:off x="303200" y="927300"/>
            <a:ext cx="5045400" cy="3881050"/>
          </a:xfrm>
          <a:prstGeom prst="rect">
            <a:avLst/>
          </a:prstGeom>
          <a:noFill/>
          <a:ln w="9525" cap="flat" cmpd="sng">
            <a:solidFill>
              <a:srgbClr val="000000"/>
            </a:solidFill>
            <a:prstDash val="solid"/>
            <a:round/>
            <a:headEnd type="none" w="sm" len="sm"/>
            <a:tailEnd type="none" w="sm" len="sm"/>
          </a:ln>
        </p:spPr>
      </p:pic>
      <p:pic>
        <p:nvPicPr>
          <p:cNvPr id="2452" name="Google Shape;2452;p430"/>
          <p:cNvPicPr preferRelativeResize="0"/>
          <p:nvPr/>
        </p:nvPicPr>
        <p:blipFill>
          <a:blip r:embed="rId5">
            <a:alphaModFix/>
          </a:blip>
          <a:stretch>
            <a:fillRect/>
          </a:stretch>
        </p:blipFill>
        <p:spPr>
          <a:xfrm>
            <a:off x="6293076" y="1486687"/>
            <a:ext cx="1814525" cy="1817451"/>
          </a:xfrm>
          <a:prstGeom prst="rect">
            <a:avLst/>
          </a:prstGeom>
          <a:noFill/>
          <a:ln>
            <a:noFill/>
          </a:ln>
        </p:spPr>
      </p:pic>
      <p:sp>
        <p:nvSpPr>
          <p:cNvPr id="2453" name="Google Shape;2453;p430"/>
          <p:cNvSpPr txBox="1"/>
          <p:nvPr/>
        </p:nvSpPr>
        <p:spPr>
          <a:xfrm>
            <a:off x="6624476" y="2030088"/>
            <a:ext cx="1151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600">
                <a:solidFill>
                  <a:schemeClr val="accent2"/>
                </a:solidFill>
                <a:latin typeface="Poppins ExtraBold"/>
                <a:ea typeface="Poppins ExtraBold"/>
                <a:cs typeface="Poppins ExtraBold"/>
                <a:sym typeface="Poppins ExtraBold"/>
              </a:rPr>
              <a:t>1,07</a:t>
            </a:r>
            <a:endParaRPr sz="1000">
              <a:solidFill>
                <a:schemeClr val="accent2"/>
              </a:solidFill>
              <a:latin typeface="Poppins ExtraBold"/>
              <a:ea typeface="Poppins ExtraBold"/>
              <a:cs typeface="Poppins ExtraBold"/>
              <a:sym typeface="Poppins ExtraBold"/>
            </a:endParaRPr>
          </a:p>
        </p:txBody>
      </p:sp>
      <p:sp>
        <p:nvSpPr>
          <p:cNvPr id="2454" name="Google Shape;2454;p430"/>
          <p:cNvSpPr txBox="1"/>
          <p:nvPr/>
        </p:nvSpPr>
        <p:spPr>
          <a:xfrm>
            <a:off x="6070088" y="3356725"/>
            <a:ext cx="2260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accent2"/>
                </a:solidFill>
                <a:latin typeface="Poppins ExtraBold"/>
                <a:ea typeface="Poppins ExtraBold"/>
                <a:cs typeface="Poppins ExtraBold"/>
                <a:sym typeface="Poppins ExtraBold"/>
              </a:rPr>
              <a:t>taux d’occupation </a:t>
            </a:r>
            <a:endParaRPr sz="1200">
              <a:solidFill>
                <a:schemeClr val="accent2"/>
              </a:solidFill>
              <a:latin typeface="Poppins ExtraBold"/>
              <a:ea typeface="Poppins ExtraBold"/>
              <a:cs typeface="Poppins ExtraBold"/>
              <a:sym typeface="Poppins ExtraBold"/>
            </a:endParaRPr>
          </a:p>
          <a:p>
            <a:pPr marL="0" lvl="0" indent="0" algn="ctr" rtl="0">
              <a:spcBef>
                <a:spcPts val="0"/>
              </a:spcBef>
              <a:spcAft>
                <a:spcPts val="0"/>
              </a:spcAft>
              <a:buNone/>
            </a:pPr>
            <a:r>
              <a:rPr lang="fr" sz="900">
                <a:solidFill>
                  <a:schemeClr val="accent2"/>
                </a:solidFill>
                <a:latin typeface="Poppins"/>
                <a:ea typeface="Poppins"/>
                <a:cs typeface="Poppins"/>
                <a:sym typeface="Poppins"/>
              </a:rPr>
              <a:t>des véhicules sur les </a:t>
            </a:r>
            <a:r>
              <a:rPr lang="fr" sz="900" b="1">
                <a:solidFill>
                  <a:schemeClr val="accent2"/>
                </a:solidFill>
                <a:latin typeface="Poppins"/>
                <a:ea typeface="Poppins"/>
                <a:cs typeface="Poppins"/>
                <a:sym typeface="Poppins"/>
              </a:rPr>
              <a:t>trajets domicile-travail</a:t>
            </a:r>
            <a:br>
              <a:rPr lang="fr" sz="900" b="1">
                <a:solidFill>
                  <a:schemeClr val="accent2"/>
                </a:solidFill>
                <a:latin typeface="Poppins"/>
                <a:ea typeface="Poppins"/>
                <a:cs typeface="Poppins"/>
                <a:sym typeface="Poppins"/>
              </a:rPr>
            </a:br>
            <a:endParaRPr sz="900">
              <a:solidFill>
                <a:schemeClr val="accent2"/>
              </a:solidFill>
              <a:latin typeface="Poppins"/>
              <a:ea typeface="Poppins"/>
              <a:cs typeface="Poppins"/>
              <a:sym typeface="Poppins"/>
            </a:endParaRPr>
          </a:p>
          <a:p>
            <a:pPr marL="0" lvl="0" indent="0" algn="ctr" rtl="0">
              <a:spcBef>
                <a:spcPts val="0"/>
              </a:spcBef>
              <a:spcAft>
                <a:spcPts val="0"/>
              </a:spcAft>
              <a:buNone/>
            </a:pPr>
            <a:r>
              <a:rPr lang="fr" sz="1200" b="1">
                <a:solidFill>
                  <a:schemeClr val="accent2"/>
                </a:solidFill>
                <a:latin typeface="Poppins"/>
                <a:ea typeface="Poppins"/>
                <a:cs typeface="Poppins"/>
                <a:sym typeface="Poppins"/>
              </a:rPr>
              <a:t>1,43 sur les trajets du quotidien</a:t>
            </a:r>
            <a:endParaRPr sz="1200" b="1">
              <a:solidFill>
                <a:schemeClr val="accent2"/>
              </a:solidFill>
              <a:latin typeface="Poppins"/>
              <a:ea typeface="Poppins"/>
              <a:cs typeface="Poppins"/>
              <a:sym typeface="Poppins"/>
            </a:endParaRPr>
          </a:p>
          <a:p>
            <a:pPr marL="0" lvl="0" indent="0" algn="ctr" rtl="0">
              <a:spcBef>
                <a:spcPts val="0"/>
              </a:spcBef>
              <a:spcAft>
                <a:spcPts val="0"/>
              </a:spcAft>
              <a:buNone/>
            </a:pPr>
            <a:endParaRPr sz="900">
              <a:solidFill>
                <a:schemeClr val="accent2"/>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3"/>
        <p:cNvGrpSpPr/>
        <p:nvPr/>
      </p:nvGrpSpPr>
      <p:grpSpPr>
        <a:xfrm>
          <a:off x="0" y="0"/>
          <a:ext cx="0" cy="0"/>
          <a:chOff x="0" y="0"/>
          <a:chExt cx="0" cy="0"/>
        </a:xfrm>
      </p:grpSpPr>
      <p:sp>
        <p:nvSpPr>
          <p:cNvPr id="2904" name="Google Shape;2904;p457"/>
          <p:cNvSpPr/>
          <p:nvPr/>
        </p:nvSpPr>
        <p:spPr>
          <a:xfrm>
            <a:off x="6073650" y="1358950"/>
            <a:ext cx="1911300" cy="1000200"/>
          </a:xfrm>
          <a:prstGeom prst="roundRect">
            <a:avLst>
              <a:gd name="adj" fmla="val 16667"/>
            </a:avLst>
          </a:prstGeom>
          <a:noFill/>
          <a:ln w="9525" cap="flat" cmpd="sng">
            <a:solidFill>
              <a:srgbClr val="31058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2905" name="Google Shape;2905;p457"/>
          <p:cNvSpPr txBox="1">
            <a:spLocks noGrp="1"/>
          </p:cNvSpPr>
          <p:nvPr>
            <p:ph type="title" idx="4294967295"/>
          </p:nvPr>
        </p:nvSpPr>
        <p:spPr>
          <a:xfrm>
            <a:off x="1227975" y="4711025"/>
            <a:ext cx="8520600" cy="3387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sz="700" b="0" i="1">
                <a:solidFill>
                  <a:schemeClr val="dk2"/>
                </a:solidFill>
                <a:latin typeface="Montserrat"/>
                <a:ea typeface="Montserrat"/>
                <a:cs typeface="Montserrat"/>
                <a:sym typeface="Montserrat"/>
              </a:rPr>
              <a:t>Calcul Ecov, sur base d’une valeur du temps de 12€/h, ce qui correspond à un ordre de grandeur</a:t>
            </a:r>
            <a:endParaRPr sz="700" b="0" i="1">
              <a:solidFill>
                <a:schemeClr val="dk2"/>
              </a:solidFill>
              <a:latin typeface="Montserrat"/>
              <a:ea typeface="Montserrat"/>
              <a:cs typeface="Montserrat"/>
              <a:sym typeface="Montserrat"/>
            </a:endParaRPr>
          </a:p>
          <a:p>
            <a:pPr marL="0" lvl="0" indent="0" algn="just" rtl="0">
              <a:lnSpc>
                <a:spcPct val="115000"/>
              </a:lnSpc>
              <a:spcBef>
                <a:spcPts val="0"/>
              </a:spcBef>
              <a:spcAft>
                <a:spcPts val="0"/>
              </a:spcAft>
              <a:buNone/>
            </a:pPr>
            <a:r>
              <a:rPr lang="fr" sz="700" b="0" i="1">
                <a:solidFill>
                  <a:schemeClr val="dk2"/>
                </a:solidFill>
                <a:latin typeface="Montserrat"/>
                <a:ea typeface="Montserrat"/>
                <a:cs typeface="Montserrat"/>
                <a:sym typeface="Montserrat"/>
              </a:rPr>
              <a:t>reconnu pour des actifs pour leur déplacement domicile-travail.</a:t>
            </a:r>
            <a:endParaRPr sz="700" b="0" i="1">
              <a:solidFill>
                <a:schemeClr val="dk2"/>
              </a:solidFill>
              <a:latin typeface="Montserrat"/>
              <a:ea typeface="Montserrat"/>
              <a:cs typeface="Montserrat"/>
              <a:sym typeface="Montserrat"/>
            </a:endParaRPr>
          </a:p>
          <a:p>
            <a:pPr marL="0" lvl="0" indent="0" algn="just" rtl="0">
              <a:lnSpc>
                <a:spcPct val="115000"/>
              </a:lnSpc>
              <a:spcBef>
                <a:spcPts val="0"/>
              </a:spcBef>
              <a:spcAft>
                <a:spcPts val="0"/>
              </a:spcAft>
              <a:buNone/>
            </a:pPr>
            <a:endParaRPr sz="700" b="0" i="1">
              <a:solidFill>
                <a:schemeClr val="dk2"/>
              </a:solidFill>
              <a:latin typeface="Montserrat"/>
              <a:ea typeface="Montserrat"/>
              <a:cs typeface="Montserrat"/>
              <a:sym typeface="Montserrat"/>
            </a:endParaRPr>
          </a:p>
        </p:txBody>
      </p:sp>
      <p:pic>
        <p:nvPicPr>
          <p:cNvPr id="2906" name="Google Shape;2906;p457"/>
          <p:cNvPicPr preferRelativeResize="0"/>
          <p:nvPr/>
        </p:nvPicPr>
        <p:blipFill>
          <a:blip r:embed="rId3">
            <a:alphaModFix/>
          </a:blip>
          <a:stretch>
            <a:fillRect/>
          </a:stretch>
        </p:blipFill>
        <p:spPr>
          <a:xfrm>
            <a:off x="1203675" y="717725"/>
            <a:ext cx="6736650" cy="3993301"/>
          </a:xfrm>
          <a:prstGeom prst="rect">
            <a:avLst/>
          </a:prstGeom>
          <a:noFill/>
          <a:ln>
            <a:noFill/>
          </a:ln>
        </p:spPr>
      </p:pic>
      <p:sp>
        <p:nvSpPr>
          <p:cNvPr id="2907" name="Google Shape;2907;p457"/>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Comprendre l’attractivité de la voiture via l’analyse du coût généralisé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11"/>
        <p:cNvGrpSpPr/>
        <p:nvPr/>
      </p:nvGrpSpPr>
      <p:grpSpPr>
        <a:xfrm>
          <a:off x="0" y="0"/>
          <a:ext cx="0" cy="0"/>
          <a:chOff x="0" y="0"/>
          <a:chExt cx="0" cy="0"/>
        </a:xfrm>
      </p:grpSpPr>
      <p:sp>
        <p:nvSpPr>
          <p:cNvPr id="2912" name="Google Shape;2912;p458"/>
          <p:cNvSpPr txBox="1">
            <a:spLocks noGrp="1"/>
          </p:cNvSpPr>
          <p:nvPr>
            <p:ph type="title"/>
          </p:nvPr>
        </p:nvSpPr>
        <p:spPr>
          <a:xfrm>
            <a:off x="133800" y="228325"/>
            <a:ext cx="262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300"/>
              <a:t>Les seuls services compétitifs avec la voiture :</a:t>
            </a:r>
            <a:endParaRPr sz="2300"/>
          </a:p>
          <a:p>
            <a:pPr marL="0" lvl="0" indent="0" algn="l" rtl="0">
              <a:spcBef>
                <a:spcPts val="0"/>
              </a:spcBef>
              <a:spcAft>
                <a:spcPts val="0"/>
              </a:spcAft>
              <a:buNone/>
            </a:pPr>
            <a:r>
              <a:rPr lang="fr" sz="2300"/>
              <a:t> </a:t>
            </a:r>
            <a:endParaRPr sz="2300"/>
          </a:p>
          <a:p>
            <a:pPr marL="0" lvl="0" indent="0" algn="l" rtl="0">
              <a:spcBef>
                <a:spcPts val="0"/>
              </a:spcBef>
              <a:spcAft>
                <a:spcPts val="0"/>
              </a:spcAft>
              <a:buNone/>
            </a:pPr>
            <a:r>
              <a:rPr lang="fr" sz="2300"/>
              <a:t>les transports express…</a:t>
            </a:r>
            <a:endParaRPr sz="2300"/>
          </a:p>
        </p:txBody>
      </p:sp>
      <p:sp>
        <p:nvSpPr>
          <p:cNvPr id="2913" name="Google Shape;2913;p458"/>
          <p:cNvSpPr txBox="1">
            <a:spLocks noGrp="1"/>
          </p:cNvSpPr>
          <p:nvPr>
            <p:ph type="title"/>
          </p:nvPr>
        </p:nvSpPr>
        <p:spPr>
          <a:xfrm>
            <a:off x="3083125" y="228325"/>
            <a:ext cx="59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700">
                <a:solidFill>
                  <a:schemeClr val="accent5"/>
                </a:solidFill>
              </a:rPr>
              <a:t>… des services qui combinent </a:t>
            </a:r>
            <a:endParaRPr sz="2700">
              <a:solidFill>
                <a:schemeClr val="accent5"/>
              </a:solidFill>
            </a:endParaRPr>
          </a:p>
        </p:txBody>
      </p:sp>
      <p:sp>
        <p:nvSpPr>
          <p:cNvPr id="2914" name="Google Shape;2914;p458"/>
          <p:cNvSpPr txBox="1"/>
          <p:nvPr/>
        </p:nvSpPr>
        <p:spPr>
          <a:xfrm>
            <a:off x="3926250" y="1009000"/>
            <a:ext cx="39111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700">
                <a:solidFill>
                  <a:schemeClr val="accent5"/>
                </a:solidFill>
                <a:latin typeface="Poppins SemiBold"/>
                <a:ea typeface="Poppins SemiBold"/>
                <a:cs typeface="Poppins SemiBold"/>
                <a:sym typeface="Poppins SemiBold"/>
              </a:rPr>
              <a:t>La fréquence </a:t>
            </a:r>
            <a:endParaRPr sz="2700">
              <a:solidFill>
                <a:schemeClr val="accent5"/>
              </a:solidFill>
              <a:latin typeface="Poppins SemiBold"/>
              <a:ea typeface="Poppins SemiBold"/>
              <a:cs typeface="Poppins SemiBold"/>
              <a:sym typeface="Poppins SemiBold"/>
            </a:endParaRPr>
          </a:p>
          <a:p>
            <a:pPr marL="0" lvl="0" indent="0" algn="l" rtl="0">
              <a:spcBef>
                <a:spcPts val="0"/>
              </a:spcBef>
              <a:spcAft>
                <a:spcPts val="0"/>
              </a:spcAft>
              <a:buNone/>
            </a:pPr>
            <a:endParaRPr>
              <a:latin typeface="Poppins SemiBold"/>
              <a:ea typeface="Poppins SemiBold"/>
              <a:cs typeface="Poppins SemiBold"/>
              <a:sym typeface="Poppins SemiBold"/>
            </a:endParaRPr>
          </a:p>
          <a:p>
            <a:pPr marL="0" lvl="0" indent="0" algn="l" rtl="0">
              <a:spcBef>
                <a:spcPts val="0"/>
              </a:spcBef>
              <a:spcAft>
                <a:spcPts val="0"/>
              </a:spcAft>
              <a:buNone/>
            </a:pPr>
            <a:endParaRPr>
              <a:latin typeface="Poppins SemiBold"/>
              <a:ea typeface="Poppins SemiBold"/>
              <a:cs typeface="Poppins SemiBold"/>
              <a:sym typeface="Poppins SemiBold"/>
            </a:endParaRPr>
          </a:p>
        </p:txBody>
      </p:sp>
      <p:sp>
        <p:nvSpPr>
          <p:cNvPr id="2915" name="Google Shape;2915;p458"/>
          <p:cNvSpPr txBox="1"/>
          <p:nvPr/>
        </p:nvSpPr>
        <p:spPr>
          <a:xfrm>
            <a:off x="3926250" y="1819950"/>
            <a:ext cx="50724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700">
                <a:solidFill>
                  <a:schemeClr val="accent5"/>
                </a:solidFill>
                <a:latin typeface="Poppins SemiBold"/>
                <a:ea typeface="Poppins SemiBold"/>
                <a:cs typeface="Poppins SemiBold"/>
                <a:sym typeface="Poppins SemiBold"/>
              </a:rPr>
              <a:t>Le temps de parcours limité </a:t>
            </a:r>
            <a:endParaRPr sz="2700">
              <a:solidFill>
                <a:schemeClr val="accent5"/>
              </a:solidFill>
              <a:latin typeface="Poppins SemiBold"/>
              <a:ea typeface="Poppins SemiBold"/>
              <a:cs typeface="Poppins SemiBold"/>
              <a:sym typeface="Poppins SemiBold"/>
            </a:endParaRPr>
          </a:p>
          <a:p>
            <a:pPr marL="0" lvl="0" indent="0" algn="l" rtl="0">
              <a:spcBef>
                <a:spcPts val="0"/>
              </a:spcBef>
              <a:spcAft>
                <a:spcPts val="0"/>
              </a:spcAft>
              <a:buNone/>
            </a:pPr>
            <a:endParaRPr>
              <a:latin typeface="Poppins SemiBold"/>
              <a:ea typeface="Poppins SemiBold"/>
              <a:cs typeface="Poppins SemiBold"/>
              <a:sym typeface="Poppins SemiBold"/>
            </a:endParaRPr>
          </a:p>
          <a:p>
            <a:pPr marL="0" lvl="0" indent="0" algn="l" rtl="0">
              <a:spcBef>
                <a:spcPts val="0"/>
              </a:spcBef>
              <a:spcAft>
                <a:spcPts val="0"/>
              </a:spcAft>
              <a:buNone/>
            </a:pPr>
            <a:endParaRPr>
              <a:latin typeface="Poppins SemiBold"/>
              <a:ea typeface="Poppins SemiBold"/>
              <a:cs typeface="Poppins SemiBold"/>
              <a:sym typeface="Poppins SemiBold"/>
            </a:endParaRPr>
          </a:p>
        </p:txBody>
      </p:sp>
      <p:sp>
        <p:nvSpPr>
          <p:cNvPr id="2916" name="Google Shape;2916;p458"/>
          <p:cNvSpPr txBox="1"/>
          <p:nvPr/>
        </p:nvSpPr>
        <p:spPr>
          <a:xfrm>
            <a:off x="3929675" y="2630900"/>
            <a:ext cx="39111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700">
                <a:solidFill>
                  <a:schemeClr val="accent5"/>
                </a:solidFill>
                <a:latin typeface="Poppins SemiBold"/>
                <a:ea typeface="Poppins SemiBold"/>
                <a:cs typeface="Poppins SemiBold"/>
                <a:sym typeface="Poppins SemiBold"/>
              </a:rPr>
              <a:t>La fiabilité  </a:t>
            </a:r>
            <a:endParaRPr sz="2700">
              <a:solidFill>
                <a:schemeClr val="accent5"/>
              </a:solidFill>
              <a:latin typeface="Poppins SemiBold"/>
              <a:ea typeface="Poppins SemiBold"/>
              <a:cs typeface="Poppins SemiBold"/>
              <a:sym typeface="Poppins SemiBold"/>
            </a:endParaRPr>
          </a:p>
          <a:p>
            <a:pPr marL="0" lvl="0" indent="0" algn="l" rtl="0">
              <a:spcBef>
                <a:spcPts val="0"/>
              </a:spcBef>
              <a:spcAft>
                <a:spcPts val="0"/>
              </a:spcAft>
              <a:buNone/>
            </a:pPr>
            <a:endParaRPr>
              <a:latin typeface="Poppins SemiBold"/>
              <a:ea typeface="Poppins SemiBold"/>
              <a:cs typeface="Poppins SemiBold"/>
              <a:sym typeface="Poppins SemiBold"/>
            </a:endParaRPr>
          </a:p>
          <a:p>
            <a:pPr marL="0" lvl="0" indent="0" algn="l" rtl="0">
              <a:spcBef>
                <a:spcPts val="0"/>
              </a:spcBef>
              <a:spcAft>
                <a:spcPts val="0"/>
              </a:spcAft>
              <a:buNone/>
            </a:pPr>
            <a:endParaRPr>
              <a:latin typeface="Poppins SemiBold"/>
              <a:ea typeface="Poppins SemiBold"/>
              <a:cs typeface="Poppins SemiBold"/>
              <a:sym typeface="Poppins SemiBold"/>
            </a:endParaRPr>
          </a:p>
        </p:txBody>
      </p:sp>
      <p:sp>
        <p:nvSpPr>
          <p:cNvPr id="2917" name="Google Shape;2917;p458"/>
          <p:cNvSpPr txBox="1"/>
          <p:nvPr/>
        </p:nvSpPr>
        <p:spPr>
          <a:xfrm>
            <a:off x="3152475" y="4068500"/>
            <a:ext cx="48387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fr" sz="1900">
                <a:solidFill>
                  <a:schemeClr val="accent5"/>
                </a:solidFill>
                <a:latin typeface="Poppins SemiBold"/>
                <a:ea typeface="Poppins SemiBold"/>
                <a:cs typeface="Poppins SemiBold"/>
                <a:sym typeface="Poppins SemiBold"/>
              </a:rPr>
              <a:t>Et aussi </a:t>
            </a:r>
            <a:r>
              <a:rPr lang="fr">
                <a:solidFill>
                  <a:schemeClr val="accent5"/>
                </a:solidFill>
                <a:latin typeface="Poppins SemiBold"/>
                <a:ea typeface="Poppins SemiBold"/>
                <a:cs typeface="Poppins SemiBold"/>
                <a:sym typeface="Poppins SemiBold"/>
              </a:rPr>
              <a:t>l</a:t>
            </a:r>
            <a:r>
              <a:rPr lang="fr">
                <a:solidFill>
                  <a:srgbClr val="5911E7"/>
                </a:solidFill>
                <a:latin typeface="Poppins"/>
                <a:ea typeface="Poppins"/>
                <a:cs typeface="Poppins"/>
                <a:sym typeface="Poppins"/>
              </a:rPr>
              <a:t>e coût, le confort, la sécurité etc.</a:t>
            </a:r>
            <a:endParaRPr>
              <a:solidFill>
                <a:srgbClr val="5911E7"/>
              </a:solidFill>
              <a:latin typeface="Poppins"/>
              <a:ea typeface="Poppins"/>
              <a:cs typeface="Poppins"/>
              <a:sym typeface="Poppins"/>
            </a:endParaRPr>
          </a:p>
        </p:txBody>
      </p:sp>
      <p:pic>
        <p:nvPicPr>
          <p:cNvPr id="2918" name="Google Shape;2918;p458"/>
          <p:cNvPicPr preferRelativeResize="0"/>
          <p:nvPr/>
        </p:nvPicPr>
        <p:blipFill>
          <a:blip r:embed="rId3">
            <a:alphaModFix/>
          </a:blip>
          <a:stretch>
            <a:fillRect/>
          </a:stretch>
        </p:blipFill>
        <p:spPr>
          <a:xfrm>
            <a:off x="3345525" y="1278063"/>
            <a:ext cx="505500" cy="137475"/>
          </a:xfrm>
          <a:prstGeom prst="rect">
            <a:avLst/>
          </a:prstGeom>
          <a:noFill/>
          <a:ln>
            <a:noFill/>
          </a:ln>
        </p:spPr>
      </p:pic>
      <p:pic>
        <p:nvPicPr>
          <p:cNvPr id="2919" name="Google Shape;2919;p458"/>
          <p:cNvPicPr preferRelativeResize="0"/>
          <p:nvPr/>
        </p:nvPicPr>
        <p:blipFill>
          <a:blip r:embed="rId3">
            <a:alphaModFix/>
          </a:blip>
          <a:stretch>
            <a:fillRect/>
          </a:stretch>
        </p:blipFill>
        <p:spPr>
          <a:xfrm>
            <a:off x="3345525" y="2089000"/>
            <a:ext cx="505500" cy="137475"/>
          </a:xfrm>
          <a:prstGeom prst="rect">
            <a:avLst/>
          </a:prstGeom>
          <a:noFill/>
          <a:ln>
            <a:noFill/>
          </a:ln>
        </p:spPr>
      </p:pic>
      <p:pic>
        <p:nvPicPr>
          <p:cNvPr id="2920" name="Google Shape;2920;p458"/>
          <p:cNvPicPr preferRelativeResize="0"/>
          <p:nvPr/>
        </p:nvPicPr>
        <p:blipFill>
          <a:blip r:embed="rId3">
            <a:alphaModFix/>
          </a:blip>
          <a:stretch>
            <a:fillRect/>
          </a:stretch>
        </p:blipFill>
        <p:spPr>
          <a:xfrm>
            <a:off x="3345525" y="2899913"/>
            <a:ext cx="505500" cy="137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924"/>
        <p:cNvGrpSpPr/>
        <p:nvPr/>
      </p:nvGrpSpPr>
      <p:grpSpPr>
        <a:xfrm>
          <a:off x="0" y="0"/>
          <a:ext cx="0" cy="0"/>
          <a:chOff x="0" y="0"/>
          <a:chExt cx="0" cy="0"/>
        </a:xfrm>
      </p:grpSpPr>
      <p:sp>
        <p:nvSpPr>
          <p:cNvPr id="2925" name="Google Shape;2925;p459"/>
          <p:cNvSpPr txBox="1">
            <a:spLocks noGrp="1"/>
          </p:cNvSpPr>
          <p:nvPr>
            <p:ph type="title" idx="4294967295"/>
          </p:nvPr>
        </p:nvSpPr>
        <p:spPr>
          <a:xfrm>
            <a:off x="131175" y="102375"/>
            <a:ext cx="8294100" cy="31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400">
                <a:solidFill>
                  <a:schemeClr val="lt1"/>
                </a:solidFill>
              </a:rPr>
              <a:t>Illustration de la corrélation entre part modale et temps de parcours </a:t>
            </a:r>
            <a:endParaRPr sz="1400">
              <a:solidFill>
                <a:schemeClr val="lt1"/>
              </a:solidFill>
            </a:endParaRPr>
          </a:p>
        </p:txBody>
      </p:sp>
      <p:sp>
        <p:nvSpPr>
          <p:cNvPr id="2926" name="Google Shape;2926;p459"/>
          <p:cNvSpPr txBox="1"/>
          <p:nvPr/>
        </p:nvSpPr>
        <p:spPr>
          <a:xfrm>
            <a:off x="174400" y="4586425"/>
            <a:ext cx="3000000" cy="292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fr" sz="700" i="1">
                <a:solidFill>
                  <a:schemeClr val="lt1"/>
                </a:solidFill>
                <a:latin typeface="Montserrat"/>
                <a:ea typeface="Montserrat"/>
                <a:cs typeface="Montserrat"/>
                <a:sym typeface="Montserrat"/>
              </a:rPr>
              <a:t>Source : Berliner Verkehrsbetriebe (BVG)*. Mise en forme Ecov.</a:t>
            </a:r>
            <a:endParaRPr sz="700" i="1">
              <a:solidFill>
                <a:schemeClr val="lt1"/>
              </a:solidFill>
              <a:latin typeface="Montserrat"/>
              <a:ea typeface="Montserrat"/>
              <a:cs typeface="Montserrat"/>
              <a:sym typeface="Montserrat"/>
            </a:endParaRPr>
          </a:p>
        </p:txBody>
      </p:sp>
      <p:sp>
        <p:nvSpPr>
          <p:cNvPr id="2927" name="Google Shape;2927;p459"/>
          <p:cNvSpPr txBox="1"/>
          <p:nvPr/>
        </p:nvSpPr>
        <p:spPr>
          <a:xfrm>
            <a:off x="174400" y="4724325"/>
            <a:ext cx="6814500" cy="2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700" i="1">
                <a:solidFill>
                  <a:schemeClr val="lt1"/>
                </a:solidFill>
                <a:latin typeface="Montserrat"/>
                <a:ea typeface="Montserrat"/>
                <a:cs typeface="Montserrat"/>
                <a:sym typeface="Montserrat"/>
              </a:rPr>
              <a:t>*La Berliner Verkehrsbetriebe est l'entreprise qui exploite les réseaux de métro, tramway et bus de l’agglomération de Berlin.</a:t>
            </a:r>
            <a:r>
              <a:rPr lang="fr" sz="1200">
                <a:solidFill>
                  <a:schemeClr val="lt1"/>
                </a:solidFill>
                <a:latin typeface="Montserrat"/>
                <a:ea typeface="Montserrat"/>
                <a:cs typeface="Montserrat"/>
                <a:sym typeface="Montserrat"/>
              </a:rPr>
              <a:t> </a:t>
            </a:r>
            <a:endParaRPr sz="1200">
              <a:solidFill>
                <a:schemeClr val="lt1"/>
              </a:solidFill>
              <a:latin typeface="Montserrat"/>
              <a:ea typeface="Montserrat"/>
              <a:cs typeface="Montserrat"/>
              <a:sym typeface="Montserrat"/>
            </a:endParaRPr>
          </a:p>
        </p:txBody>
      </p:sp>
      <p:pic>
        <p:nvPicPr>
          <p:cNvPr id="2928" name="Google Shape;2928;p459"/>
          <p:cNvPicPr preferRelativeResize="0"/>
          <p:nvPr/>
        </p:nvPicPr>
        <p:blipFill>
          <a:blip r:embed="rId3">
            <a:alphaModFix/>
          </a:blip>
          <a:stretch>
            <a:fillRect/>
          </a:stretch>
        </p:blipFill>
        <p:spPr>
          <a:xfrm>
            <a:off x="491525" y="670400"/>
            <a:ext cx="7703199" cy="38027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sp>
        <p:nvSpPr>
          <p:cNvPr id="2933" name="Google Shape;2933;p460"/>
          <p:cNvSpPr txBox="1">
            <a:spLocks noGrp="1"/>
          </p:cNvSpPr>
          <p:nvPr>
            <p:ph type="title"/>
          </p:nvPr>
        </p:nvSpPr>
        <p:spPr>
          <a:xfrm>
            <a:off x="204925" y="370550"/>
            <a:ext cx="228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800"/>
              <a:t>Zoom sur la fréquence </a:t>
            </a:r>
            <a:endParaRPr sz="2800"/>
          </a:p>
        </p:txBody>
      </p:sp>
      <p:pic>
        <p:nvPicPr>
          <p:cNvPr id="2934" name="Google Shape;2934;p460"/>
          <p:cNvPicPr preferRelativeResize="0"/>
          <p:nvPr/>
        </p:nvPicPr>
        <p:blipFill>
          <a:blip r:embed="rId3">
            <a:alphaModFix/>
          </a:blip>
          <a:stretch>
            <a:fillRect/>
          </a:stretch>
        </p:blipFill>
        <p:spPr>
          <a:xfrm>
            <a:off x="3256550" y="370550"/>
            <a:ext cx="5517001" cy="3311725"/>
          </a:xfrm>
          <a:prstGeom prst="rect">
            <a:avLst/>
          </a:prstGeom>
          <a:noFill/>
          <a:ln>
            <a:noFill/>
          </a:ln>
          <a:effectLst>
            <a:outerShdw blurRad="57150" dist="76200" dir="1620000" algn="bl" rotWithShape="0">
              <a:srgbClr val="97FFC6"/>
            </a:outerShdw>
          </a:effectLst>
        </p:spPr>
      </p:pic>
      <p:sp>
        <p:nvSpPr>
          <p:cNvPr id="2935" name="Google Shape;2935;p460"/>
          <p:cNvSpPr txBox="1"/>
          <p:nvPr/>
        </p:nvSpPr>
        <p:spPr>
          <a:xfrm>
            <a:off x="3419150" y="3729700"/>
            <a:ext cx="51918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i="1">
                <a:solidFill>
                  <a:srgbClr val="310586"/>
                </a:solidFill>
                <a:latin typeface="Montserrat"/>
                <a:ea typeface="Montserrat"/>
                <a:cs typeface="Montserrat"/>
                <a:sym typeface="Montserrat"/>
              </a:rPr>
              <a:t>Source : Etude ARCADIS pour le compte de l'ASFA - Mobilité périurbaine, 2014</a:t>
            </a:r>
            <a:endParaRPr sz="1000" i="1">
              <a:solidFill>
                <a:srgbClr val="310586"/>
              </a:solidFill>
              <a:latin typeface="Montserrat"/>
              <a:ea typeface="Montserrat"/>
              <a:cs typeface="Montserrat"/>
              <a:sym typeface="Montserrat"/>
            </a:endParaRPr>
          </a:p>
          <a:p>
            <a:pPr marL="0" lvl="0" indent="0" algn="l" rtl="0">
              <a:spcBef>
                <a:spcPts val="0"/>
              </a:spcBef>
              <a:spcAft>
                <a:spcPts val="0"/>
              </a:spcAft>
              <a:buNone/>
            </a:pPr>
            <a:endParaRPr sz="1000" i="1">
              <a:solidFill>
                <a:srgbClr val="310586"/>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0" name="Google Shape;2940;p461"/>
          <p:cNvSpPr txBox="1">
            <a:spLocks noGrp="1"/>
          </p:cNvSpPr>
          <p:nvPr>
            <p:ph type="title"/>
          </p:nvPr>
        </p:nvSpPr>
        <p:spPr>
          <a:xfrm>
            <a:off x="1676325" y="2434850"/>
            <a:ext cx="6048600" cy="954300"/>
          </a:xfrm>
          <a:prstGeom prst="rect">
            <a:avLst/>
          </a:prstGeom>
        </p:spPr>
        <p:txBody>
          <a:bodyPr spcFirstLastPara="1" wrap="square" lIns="90000" tIns="91425" rIns="91425" bIns="91425" anchor="t" anchorCtr="0">
            <a:spAutoFit/>
          </a:bodyPr>
          <a:lstStyle/>
          <a:p>
            <a:pPr marL="0" lvl="0" indent="0" algn="ctr" rtl="0">
              <a:spcBef>
                <a:spcPts val="0"/>
              </a:spcBef>
              <a:spcAft>
                <a:spcPts val="0"/>
              </a:spcAft>
              <a:buNone/>
            </a:pPr>
            <a:r>
              <a:rPr lang="fr"/>
              <a:t>Comment faire un service à fréquence</a:t>
            </a:r>
            <a:r>
              <a:rPr lang="fr">
                <a:solidFill>
                  <a:srgbClr val="97FFC6"/>
                </a:solidFill>
              </a:rPr>
              <a:t> dans tous les territoires </a:t>
            </a:r>
            <a:r>
              <a:rPr lang="fr"/>
              <a:t>?</a:t>
            </a:r>
            <a:endParaRPr/>
          </a:p>
        </p:txBody>
      </p:sp>
      <p:sp>
        <p:nvSpPr>
          <p:cNvPr id="2941" name="Google Shape;2941;p461"/>
          <p:cNvSpPr txBox="1">
            <a:spLocks noGrp="1"/>
          </p:cNvSpPr>
          <p:nvPr>
            <p:ph type="title" idx="2"/>
          </p:nvPr>
        </p:nvSpPr>
        <p:spPr>
          <a:xfrm>
            <a:off x="1600125" y="1490575"/>
            <a:ext cx="61248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4</a:t>
            </a:r>
            <a:endParaRPr/>
          </a:p>
        </p:txBody>
      </p:sp>
      <p:pic>
        <p:nvPicPr>
          <p:cNvPr id="2942" name="Google Shape;2942;p461"/>
          <p:cNvPicPr preferRelativeResize="0"/>
          <p:nvPr/>
        </p:nvPicPr>
        <p:blipFill>
          <a:blip r:embed="rId3">
            <a:alphaModFix/>
          </a:blip>
          <a:stretch>
            <a:fillRect/>
          </a:stretch>
        </p:blipFill>
        <p:spPr>
          <a:xfrm rot="5400000">
            <a:off x="4603437" y="2007662"/>
            <a:ext cx="89525" cy="440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sp>
        <p:nvSpPr>
          <p:cNvPr id="2947" name="Google Shape;2947;p462"/>
          <p:cNvSpPr txBox="1">
            <a:spLocks noGrp="1"/>
          </p:cNvSpPr>
          <p:nvPr>
            <p:ph type="title"/>
          </p:nvPr>
        </p:nvSpPr>
        <p:spPr>
          <a:xfrm>
            <a:off x="204925" y="370550"/>
            <a:ext cx="228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800"/>
              <a:t>Les véhicules doivent être fréquents </a:t>
            </a:r>
            <a:r>
              <a:rPr lang="fr" sz="2800" u="sng"/>
              <a:t>et</a:t>
            </a:r>
            <a:endParaRPr sz="2800" u="sng"/>
          </a:p>
          <a:p>
            <a:pPr marL="0" lvl="0" indent="0" algn="l" rtl="0">
              <a:spcBef>
                <a:spcPts val="0"/>
              </a:spcBef>
              <a:spcAft>
                <a:spcPts val="0"/>
              </a:spcAft>
              <a:buNone/>
            </a:pPr>
            <a:r>
              <a:rPr lang="fr" sz="2800"/>
              <a:t>remplis</a:t>
            </a:r>
            <a:endParaRPr sz="2800"/>
          </a:p>
        </p:txBody>
      </p:sp>
      <p:pic>
        <p:nvPicPr>
          <p:cNvPr id="2948" name="Google Shape;2948;p462"/>
          <p:cNvPicPr preferRelativeResize="0"/>
          <p:nvPr/>
        </p:nvPicPr>
        <p:blipFill rotWithShape="1">
          <a:blip r:embed="rId3">
            <a:alphaModFix/>
          </a:blip>
          <a:srcRect l="2527" t="39825" r="3532" b="900"/>
          <a:stretch/>
        </p:blipFill>
        <p:spPr>
          <a:xfrm>
            <a:off x="3691725" y="287750"/>
            <a:ext cx="4646626" cy="4112975"/>
          </a:xfrm>
          <a:prstGeom prst="rect">
            <a:avLst/>
          </a:prstGeom>
          <a:noFill/>
          <a:ln>
            <a:noFill/>
          </a:ln>
        </p:spPr>
      </p:pic>
      <p:sp>
        <p:nvSpPr>
          <p:cNvPr id="2949" name="Google Shape;2949;p462"/>
          <p:cNvSpPr txBox="1"/>
          <p:nvPr/>
        </p:nvSpPr>
        <p:spPr>
          <a:xfrm>
            <a:off x="3419150" y="4644100"/>
            <a:ext cx="51918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i="1">
                <a:solidFill>
                  <a:srgbClr val="310586"/>
                </a:solidFill>
                <a:latin typeface="Montserrat"/>
                <a:ea typeface="Montserrat"/>
                <a:cs typeface="Montserrat"/>
                <a:sym typeface="Montserrat"/>
              </a:rPr>
              <a:t>Source : Aurélien Bigo, 2024</a:t>
            </a:r>
            <a:endParaRPr sz="1000" i="1">
              <a:solidFill>
                <a:srgbClr val="310586"/>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3"/>
        <p:cNvGrpSpPr/>
        <p:nvPr/>
      </p:nvGrpSpPr>
      <p:grpSpPr>
        <a:xfrm>
          <a:off x="0" y="0"/>
          <a:ext cx="0" cy="0"/>
          <a:chOff x="0" y="0"/>
          <a:chExt cx="0" cy="0"/>
        </a:xfrm>
      </p:grpSpPr>
      <p:sp>
        <p:nvSpPr>
          <p:cNvPr id="2954" name="Google Shape;2954;p463"/>
          <p:cNvSpPr/>
          <p:nvPr/>
        </p:nvSpPr>
        <p:spPr>
          <a:xfrm>
            <a:off x="8054725" y="2379300"/>
            <a:ext cx="2983800" cy="2764200"/>
          </a:xfrm>
          <a:prstGeom prst="ellipse">
            <a:avLst/>
          </a:prstGeom>
          <a:solidFill>
            <a:srgbClr val="310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55" name="Google Shape;2955;p463"/>
          <p:cNvSpPr txBox="1"/>
          <p:nvPr/>
        </p:nvSpPr>
        <p:spPr>
          <a:xfrm>
            <a:off x="2540700" y="1627450"/>
            <a:ext cx="4062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600">
                <a:solidFill>
                  <a:schemeClr val="accent5"/>
                </a:solidFill>
                <a:latin typeface="Poppins ExtraBold"/>
                <a:ea typeface="Poppins ExtraBold"/>
                <a:cs typeface="Poppins ExtraBold"/>
                <a:sym typeface="Poppins ExtraBold"/>
              </a:rPr>
              <a:t>Le RER métropolitain </a:t>
            </a:r>
            <a:endParaRPr sz="2600">
              <a:solidFill>
                <a:schemeClr val="accent5"/>
              </a:solidFill>
              <a:latin typeface="Poppins ExtraBold"/>
              <a:ea typeface="Poppins ExtraBold"/>
              <a:cs typeface="Poppins ExtraBold"/>
              <a:sym typeface="Poppins ExtraBold"/>
            </a:endParaRPr>
          </a:p>
        </p:txBody>
      </p:sp>
      <p:sp>
        <p:nvSpPr>
          <p:cNvPr id="2956" name="Google Shape;2956;p463"/>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Quel est le lien entre la taille d’un véhicule et la densité territoriale?  </a:t>
            </a:r>
            <a:endParaRPr/>
          </a:p>
          <a:p>
            <a:pPr marL="0" lvl="0" indent="0" algn="l" rtl="0">
              <a:spcBef>
                <a:spcPts val="0"/>
              </a:spcBef>
              <a:spcAft>
                <a:spcPts val="0"/>
              </a:spcAft>
              <a:buNone/>
            </a:pPr>
            <a:endParaRPr/>
          </a:p>
        </p:txBody>
      </p:sp>
      <p:sp>
        <p:nvSpPr>
          <p:cNvPr id="2957" name="Google Shape;2957;p463"/>
          <p:cNvSpPr txBox="1"/>
          <p:nvPr/>
        </p:nvSpPr>
        <p:spPr>
          <a:xfrm>
            <a:off x="795225" y="902675"/>
            <a:ext cx="78996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1700">
                <a:solidFill>
                  <a:srgbClr val="31BF82"/>
                </a:solidFill>
                <a:latin typeface="Poppins ExtraBold"/>
                <a:ea typeface="Poppins ExtraBold"/>
                <a:cs typeface="Poppins ExtraBold"/>
                <a:sym typeface="Poppins ExtraBold"/>
              </a:rPr>
              <a:t>Un service fréquent = un véhicule qui passe toutes les 10 min</a:t>
            </a:r>
            <a:endParaRPr sz="1700">
              <a:solidFill>
                <a:srgbClr val="31BF82"/>
              </a:solidFill>
              <a:latin typeface="Poppins ExtraBold"/>
              <a:ea typeface="Poppins ExtraBold"/>
              <a:cs typeface="Poppins ExtraBold"/>
              <a:sym typeface="Poppins ExtraBold"/>
            </a:endParaRPr>
          </a:p>
        </p:txBody>
      </p:sp>
      <p:pic>
        <p:nvPicPr>
          <p:cNvPr id="2958" name="Google Shape;2958;p463"/>
          <p:cNvPicPr preferRelativeResize="0"/>
          <p:nvPr/>
        </p:nvPicPr>
        <p:blipFill>
          <a:blip r:embed="rId3">
            <a:alphaModFix/>
          </a:blip>
          <a:stretch>
            <a:fillRect/>
          </a:stretch>
        </p:blipFill>
        <p:spPr>
          <a:xfrm>
            <a:off x="1054875" y="2666550"/>
            <a:ext cx="1059900" cy="1405450"/>
          </a:xfrm>
          <a:prstGeom prst="rect">
            <a:avLst/>
          </a:prstGeom>
          <a:noFill/>
          <a:ln>
            <a:noFill/>
          </a:ln>
        </p:spPr>
      </p:pic>
      <p:pic>
        <p:nvPicPr>
          <p:cNvPr id="2959" name="Google Shape;2959;p463"/>
          <p:cNvPicPr preferRelativeResize="0"/>
          <p:nvPr/>
        </p:nvPicPr>
        <p:blipFill>
          <a:blip r:embed="rId3">
            <a:alphaModFix/>
          </a:blip>
          <a:stretch>
            <a:fillRect/>
          </a:stretch>
        </p:blipFill>
        <p:spPr>
          <a:xfrm>
            <a:off x="2476225" y="2666550"/>
            <a:ext cx="1059900" cy="1405450"/>
          </a:xfrm>
          <a:prstGeom prst="rect">
            <a:avLst/>
          </a:prstGeom>
          <a:noFill/>
          <a:ln>
            <a:noFill/>
          </a:ln>
        </p:spPr>
      </p:pic>
      <p:pic>
        <p:nvPicPr>
          <p:cNvPr id="2960" name="Google Shape;2960;p463"/>
          <p:cNvPicPr preferRelativeResize="0"/>
          <p:nvPr/>
        </p:nvPicPr>
        <p:blipFill>
          <a:blip r:embed="rId3">
            <a:alphaModFix/>
          </a:blip>
          <a:stretch>
            <a:fillRect/>
          </a:stretch>
        </p:blipFill>
        <p:spPr>
          <a:xfrm>
            <a:off x="3897575" y="2666550"/>
            <a:ext cx="1059900" cy="1405450"/>
          </a:xfrm>
          <a:prstGeom prst="rect">
            <a:avLst/>
          </a:prstGeom>
          <a:noFill/>
          <a:ln>
            <a:noFill/>
          </a:ln>
        </p:spPr>
      </p:pic>
      <p:pic>
        <p:nvPicPr>
          <p:cNvPr id="2961" name="Google Shape;2961;p463"/>
          <p:cNvPicPr preferRelativeResize="0"/>
          <p:nvPr/>
        </p:nvPicPr>
        <p:blipFill>
          <a:blip r:embed="rId3">
            <a:alphaModFix/>
          </a:blip>
          <a:stretch>
            <a:fillRect/>
          </a:stretch>
        </p:blipFill>
        <p:spPr>
          <a:xfrm>
            <a:off x="5318925" y="2666550"/>
            <a:ext cx="1059900" cy="1405450"/>
          </a:xfrm>
          <a:prstGeom prst="rect">
            <a:avLst/>
          </a:prstGeom>
          <a:noFill/>
          <a:ln>
            <a:noFill/>
          </a:ln>
        </p:spPr>
      </p:pic>
      <p:pic>
        <p:nvPicPr>
          <p:cNvPr id="2962" name="Google Shape;2962;p463"/>
          <p:cNvPicPr preferRelativeResize="0"/>
          <p:nvPr/>
        </p:nvPicPr>
        <p:blipFill>
          <a:blip r:embed="rId3">
            <a:alphaModFix/>
          </a:blip>
          <a:stretch>
            <a:fillRect/>
          </a:stretch>
        </p:blipFill>
        <p:spPr>
          <a:xfrm>
            <a:off x="6740275" y="2666550"/>
            <a:ext cx="1059900" cy="1405450"/>
          </a:xfrm>
          <a:prstGeom prst="rect">
            <a:avLst/>
          </a:prstGeom>
          <a:noFill/>
          <a:ln>
            <a:noFill/>
          </a:ln>
        </p:spPr>
      </p:pic>
      <p:sp>
        <p:nvSpPr>
          <p:cNvPr id="2963" name="Google Shape;2963;p463"/>
          <p:cNvSpPr/>
          <p:nvPr/>
        </p:nvSpPr>
        <p:spPr>
          <a:xfrm>
            <a:off x="1905450" y="4362925"/>
            <a:ext cx="5333100" cy="6045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accent5"/>
                </a:solidFill>
                <a:latin typeface="Poppins SemiBold"/>
                <a:ea typeface="Poppins SemiBold"/>
                <a:cs typeface="Poppins SemiBold"/>
                <a:sym typeface="Poppins SemiBold"/>
              </a:rPr>
              <a:t>Densité de population importante </a:t>
            </a:r>
            <a:endParaRPr>
              <a:solidFill>
                <a:schemeClr val="accent5"/>
              </a:solidFill>
              <a:latin typeface="Poppins SemiBold"/>
              <a:ea typeface="Poppins SemiBold"/>
              <a:cs typeface="Poppins SemiBold"/>
              <a:sym typeface="Poppins SemiBold"/>
            </a:endParaRPr>
          </a:p>
          <a:p>
            <a:pPr marL="0" lvl="0" indent="0" algn="ctr" rtl="0">
              <a:spcBef>
                <a:spcPts val="0"/>
              </a:spcBef>
              <a:spcAft>
                <a:spcPts val="0"/>
              </a:spcAft>
              <a:buNone/>
            </a:pPr>
            <a:r>
              <a:rPr lang="fr">
                <a:solidFill>
                  <a:schemeClr val="accent5"/>
                </a:solidFill>
                <a:latin typeface="Poppins SemiBold"/>
                <a:ea typeface="Poppins SemiBold"/>
                <a:cs typeface="Poppins SemiBold"/>
                <a:sym typeface="Poppins SemiBold"/>
              </a:rPr>
              <a:t>1 train toutes les 10 minutes pour 300 à 800 personnes </a:t>
            </a:r>
            <a:endParaRPr>
              <a:solidFill>
                <a:schemeClr val="accent5"/>
              </a:solidFill>
              <a:latin typeface="Poppins SemiBold"/>
              <a:ea typeface="Poppins SemiBold"/>
              <a:cs typeface="Poppins SemiBold"/>
              <a:sym typeface="Poppins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7"/>
        <p:cNvGrpSpPr/>
        <p:nvPr/>
      </p:nvGrpSpPr>
      <p:grpSpPr>
        <a:xfrm>
          <a:off x="0" y="0"/>
          <a:ext cx="0" cy="0"/>
          <a:chOff x="0" y="0"/>
          <a:chExt cx="0" cy="0"/>
        </a:xfrm>
      </p:grpSpPr>
      <p:sp>
        <p:nvSpPr>
          <p:cNvPr id="2968" name="Google Shape;2968;p464"/>
          <p:cNvSpPr/>
          <p:nvPr/>
        </p:nvSpPr>
        <p:spPr>
          <a:xfrm>
            <a:off x="8251875" y="3190525"/>
            <a:ext cx="1927800" cy="1895700"/>
          </a:xfrm>
          <a:prstGeom prst="ellipse">
            <a:avLst/>
          </a:prstGeom>
          <a:solidFill>
            <a:srgbClr val="5911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69" name="Google Shape;2969;p464"/>
          <p:cNvSpPr txBox="1"/>
          <p:nvPr/>
        </p:nvSpPr>
        <p:spPr>
          <a:xfrm>
            <a:off x="3141900" y="1661463"/>
            <a:ext cx="2860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600">
                <a:solidFill>
                  <a:schemeClr val="accent5"/>
                </a:solidFill>
                <a:latin typeface="Poppins ExtraBold"/>
                <a:ea typeface="Poppins ExtraBold"/>
                <a:cs typeface="Poppins ExtraBold"/>
                <a:sym typeface="Poppins ExtraBold"/>
              </a:rPr>
              <a:t>Le Car Express </a:t>
            </a:r>
            <a:endParaRPr sz="2600">
              <a:solidFill>
                <a:schemeClr val="accent5"/>
              </a:solidFill>
              <a:latin typeface="Poppins ExtraBold"/>
              <a:ea typeface="Poppins ExtraBold"/>
              <a:cs typeface="Poppins ExtraBold"/>
              <a:sym typeface="Poppins ExtraBold"/>
            </a:endParaRPr>
          </a:p>
        </p:txBody>
      </p:sp>
      <p:sp>
        <p:nvSpPr>
          <p:cNvPr id="2970" name="Google Shape;2970;p464"/>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Quel est le lien entre la taille d’un véhicule et la densité territoriale?  </a:t>
            </a:r>
            <a:endParaRPr/>
          </a:p>
          <a:p>
            <a:pPr marL="0" lvl="0" indent="0" algn="l" rtl="0">
              <a:spcBef>
                <a:spcPts val="0"/>
              </a:spcBef>
              <a:spcAft>
                <a:spcPts val="0"/>
              </a:spcAft>
              <a:buNone/>
            </a:pPr>
            <a:endParaRPr/>
          </a:p>
        </p:txBody>
      </p:sp>
      <p:sp>
        <p:nvSpPr>
          <p:cNvPr id="2971" name="Google Shape;2971;p464"/>
          <p:cNvSpPr txBox="1"/>
          <p:nvPr/>
        </p:nvSpPr>
        <p:spPr>
          <a:xfrm>
            <a:off x="814000" y="902675"/>
            <a:ext cx="78996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1700">
                <a:solidFill>
                  <a:srgbClr val="31BF82"/>
                </a:solidFill>
                <a:latin typeface="Poppins ExtraBold"/>
                <a:ea typeface="Poppins ExtraBold"/>
                <a:cs typeface="Poppins ExtraBold"/>
                <a:sym typeface="Poppins ExtraBold"/>
              </a:rPr>
              <a:t>Un service fréquent = un véhicule qui passe toutes les 10 min</a:t>
            </a:r>
            <a:endParaRPr sz="1700">
              <a:solidFill>
                <a:srgbClr val="31BF82"/>
              </a:solidFill>
              <a:latin typeface="Poppins ExtraBold"/>
              <a:ea typeface="Poppins ExtraBold"/>
              <a:cs typeface="Poppins ExtraBold"/>
              <a:sym typeface="Poppins ExtraBold"/>
            </a:endParaRPr>
          </a:p>
        </p:txBody>
      </p:sp>
      <p:pic>
        <p:nvPicPr>
          <p:cNvPr id="2972" name="Google Shape;2972;p464"/>
          <p:cNvPicPr preferRelativeResize="0"/>
          <p:nvPr/>
        </p:nvPicPr>
        <p:blipFill>
          <a:blip r:embed="rId3">
            <a:alphaModFix/>
          </a:blip>
          <a:stretch>
            <a:fillRect/>
          </a:stretch>
        </p:blipFill>
        <p:spPr>
          <a:xfrm>
            <a:off x="825850" y="2680925"/>
            <a:ext cx="1277056" cy="1382650"/>
          </a:xfrm>
          <a:prstGeom prst="rect">
            <a:avLst/>
          </a:prstGeom>
          <a:noFill/>
          <a:ln>
            <a:noFill/>
          </a:ln>
        </p:spPr>
      </p:pic>
      <p:pic>
        <p:nvPicPr>
          <p:cNvPr id="2973" name="Google Shape;2973;p464"/>
          <p:cNvPicPr preferRelativeResize="0"/>
          <p:nvPr/>
        </p:nvPicPr>
        <p:blipFill>
          <a:blip r:embed="rId3">
            <a:alphaModFix/>
          </a:blip>
          <a:stretch>
            <a:fillRect/>
          </a:stretch>
        </p:blipFill>
        <p:spPr>
          <a:xfrm>
            <a:off x="2302275" y="2680925"/>
            <a:ext cx="1277056" cy="1382650"/>
          </a:xfrm>
          <a:prstGeom prst="rect">
            <a:avLst/>
          </a:prstGeom>
          <a:noFill/>
          <a:ln>
            <a:noFill/>
          </a:ln>
        </p:spPr>
      </p:pic>
      <p:pic>
        <p:nvPicPr>
          <p:cNvPr id="2974" name="Google Shape;2974;p464"/>
          <p:cNvPicPr preferRelativeResize="0"/>
          <p:nvPr/>
        </p:nvPicPr>
        <p:blipFill>
          <a:blip r:embed="rId3">
            <a:alphaModFix/>
          </a:blip>
          <a:stretch>
            <a:fillRect/>
          </a:stretch>
        </p:blipFill>
        <p:spPr>
          <a:xfrm>
            <a:off x="3827775" y="2680925"/>
            <a:ext cx="1277056" cy="1382650"/>
          </a:xfrm>
          <a:prstGeom prst="rect">
            <a:avLst/>
          </a:prstGeom>
          <a:noFill/>
          <a:ln>
            <a:noFill/>
          </a:ln>
        </p:spPr>
      </p:pic>
      <p:pic>
        <p:nvPicPr>
          <p:cNvPr id="2975" name="Google Shape;2975;p464"/>
          <p:cNvPicPr preferRelativeResize="0"/>
          <p:nvPr/>
        </p:nvPicPr>
        <p:blipFill>
          <a:blip r:embed="rId3">
            <a:alphaModFix/>
          </a:blip>
          <a:stretch>
            <a:fillRect/>
          </a:stretch>
        </p:blipFill>
        <p:spPr>
          <a:xfrm>
            <a:off x="5353275" y="2680925"/>
            <a:ext cx="1277056" cy="1382650"/>
          </a:xfrm>
          <a:prstGeom prst="rect">
            <a:avLst/>
          </a:prstGeom>
          <a:noFill/>
          <a:ln>
            <a:noFill/>
          </a:ln>
        </p:spPr>
      </p:pic>
      <p:pic>
        <p:nvPicPr>
          <p:cNvPr id="2976" name="Google Shape;2976;p464"/>
          <p:cNvPicPr preferRelativeResize="0"/>
          <p:nvPr/>
        </p:nvPicPr>
        <p:blipFill>
          <a:blip r:embed="rId3">
            <a:alphaModFix/>
          </a:blip>
          <a:stretch>
            <a:fillRect/>
          </a:stretch>
        </p:blipFill>
        <p:spPr>
          <a:xfrm>
            <a:off x="6892275" y="2680925"/>
            <a:ext cx="1277056" cy="1382650"/>
          </a:xfrm>
          <a:prstGeom prst="rect">
            <a:avLst/>
          </a:prstGeom>
          <a:noFill/>
          <a:ln>
            <a:noFill/>
          </a:ln>
        </p:spPr>
      </p:pic>
      <p:sp>
        <p:nvSpPr>
          <p:cNvPr id="2977" name="Google Shape;2977;p464"/>
          <p:cNvSpPr/>
          <p:nvPr/>
        </p:nvSpPr>
        <p:spPr>
          <a:xfrm>
            <a:off x="1905450" y="4362925"/>
            <a:ext cx="5333100" cy="6045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accent5"/>
                </a:solidFill>
                <a:latin typeface="Poppins SemiBold"/>
                <a:ea typeface="Poppins SemiBold"/>
                <a:cs typeface="Poppins SemiBold"/>
                <a:sym typeface="Poppins SemiBold"/>
              </a:rPr>
              <a:t>Densité de population significative</a:t>
            </a:r>
            <a:endParaRPr>
              <a:solidFill>
                <a:schemeClr val="accent5"/>
              </a:solidFill>
              <a:latin typeface="Poppins SemiBold"/>
              <a:ea typeface="Poppins SemiBold"/>
              <a:cs typeface="Poppins SemiBold"/>
              <a:sym typeface="Poppins SemiBold"/>
            </a:endParaRPr>
          </a:p>
          <a:p>
            <a:pPr marL="0" lvl="0" indent="0" algn="ctr" rtl="0">
              <a:spcBef>
                <a:spcPts val="0"/>
              </a:spcBef>
              <a:spcAft>
                <a:spcPts val="0"/>
              </a:spcAft>
              <a:buNone/>
            </a:pPr>
            <a:r>
              <a:rPr lang="fr">
                <a:solidFill>
                  <a:schemeClr val="accent5"/>
                </a:solidFill>
                <a:latin typeface="Poppins SemiBold"/>
                <a:ea typeface="Poppins SemiBold"/>
                <a:cs typeface="Poppins SemiBold"/>
                <a:sym typeface="Poppins SemiBold"/>
              </a:rPr>
              <a:t>1 bus toutes les 10 minutes pour 50 personnes </a:t>
            </a:r>
            <a:endParaRPr>
              <a:solidFill>
                <a:schemeClr val="accent5"/>
              </a:solidFill>
              <a:latin typeface="Poppins SemiBold"/>
              <a:ea typeface="Poppins SemiBold"/>
              <a:cs typeface="Poppins SemiBold"/>
              <a:sym typeface="Poppins Semi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1"/>
        <p:cNvGrpSpPr/>
        <p:nvPr/>
      </p:nvGrpSpPr>
      <p:grpSpPr>
        <a:xfrm>
          <a:off x="0" y="0"/>
          <a:ext cx="0" cy="0"/>
          <a:chOff x="0" y="0"/>
          <a:chExt cx="0" cy="0"/>
        </a:xfrm>
      </p:grpSpPr>
      <p:sp>
        <p:nvSpPr>
          <p:cNvPr id="2982" name="Google Shape;2982;p465"/>
          <p:cNvSpPr/>
          <p:nvPr/>
        </p:nvSpPr>
        <p:spPr>
          <a:xfrm>
            <a:off x="8556475" y="4053300"/>
            <a:ext cx="1173600" cy="1090200"/>
          </a:xfrm>
          <a:prstGeom prst="ellipse">
            <a:avLst/>
          </a:prstGeom>
          <a:solidFill>
            <a:srgbClr val="18BF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83" name="Google Shape;2983;p465"/>
          <p:cNvSpPr txBox="1"/>
          <p:nvPr/>
        </p:nvSpPr>
        <p:spPr>
          <a:xfrm>
            <a:off x="2659300" y="1514663"/>
            <a:ext cx="4209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600">
                <a:solidFill>
                  <a:schemeClr val="accent5"/>
                </a:solidFill>
                <a:latin typeface="Poppins ExtraBold"/>
                <a:ea typeface="Poppins ExtraBold"/>
                <a:cs typeface="Poppins ExtraBold"/>
                <a:sym typeface="Poppins ExtraBold"/>
              </a:rPr>
              <a:t>Le covoit’ express </a:t>
            </a:r>
            <a:endParaRPr sz="2600">
              <a:solidFill>
                <a:schemeClr val="accent5"/>
              </a:solidFill>
              <a:latin typeface="Poppins ExtraBold"/>
              <a:ea typeface="Poppins ExtraBold"/>
              <a:cs typeface="Poppins ExtraBold"/>
              <a:sym typeface="Poppins ExtraBold"/>
            </a:endParaRPr>
          </a:p>
        </p:txBody>
      </p:sp>
      <p:sp>
        <p:nvSpPr>
          <p:cNvPr id="2984" name="Google Shape;2984;p46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Quel est le lien entre la taille d’un véhicule et la densité territoriale?  </a:t>
            </a:r>
            <a:endParaRPr/>
          </a:p>
          <a:p>
            <a:pPr marL="0" lvl="0" indent="0" algn="l" rtl="0">
              <a:spcBef>
                <a:spcPts val="0"/>
              </a:spcBef>
              <a:spcAft>
                <a:spcPts val="0"/>
              </a:spcAft>
              <a:buNone/>
            </a:pPr>
            <a:endParaRPr/>
          </a:p>
        </p:txBody>
      </p:sp>
      <p:sp>
        <p:nvSpPr>
          <p:cNvPr id="2985" name="Google Shape;2985;p465"/>
          <p:cNvSpPr txBox="1"/>
          <p:nvPr/>
        </p:nvSpPr>
        <p:spPr>
          <a:xfrm>
            <a:off x="814000" y="902675"/>
            <a:ext cx="78996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1700">
                <a:solidFill>
                  <a:srgbClr val="31BF82"/>
                </a:solidFill>
                <a:latin typeface="Poppins ExtraBold"/>
                <a:ea typeface="Poppins ExtraBold"/>
                <a:cs typeface="Poppins ExtraBold"/>
                <a:sym typeface="Poppins ExtraBold"/>
              </a:rPr>
              <a:t>Un service fréquent = un véhicule qui passe toutes les 10 min</a:t>
            </a:r>
            <a:endParaRPr sz="1700">
              <a:solidFill>
                <a:srgbClr val="31BF82"/>
              </a:solidFill>
              <a:latin typeface="Poppins ExtraBold"/>
              <a:ea typeface="Poppins ExtraBold"/>
              <a:cs typeface="Poppins ExtraBold"/>
              <a:sym typeface="Poppins ExtraBold"/>
            </a:endParaRPr>
          </a:p>
        </p:txBody>
      </p:sp>
      <p:sp>
        <p:nvSpPr>
          <p:cNvPr id="2986" name="Google Shape;2986;p465"/>
          <p:cNvSpPr/>
          <p:nvPr/>
        </p:nvSpPr>
        <p:spPr>
          <a:xfrm>
            <a:off x="1734550" y="4210525"/>
            <a:ext cx="5333100" cy="6045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accent5"/>
                </a:solidFill>
                <a:latin typeface="Poppins SemiBold"/>
                <a:ea typeface="Poppins SemiBold"/>
                <a:cs typeface="Poppins SemiBold"/>
                <a:sym typeface="Poppins SemiBold"/>
              </a:rPr>
              <a:t>Densité de population faible </a:t>
            </a:r>
            <a:endParaRPr>
              <a:solidFill>
                <a:schemeClr val="accent5"/>
              </a:solidFill>
              <a:latin typeface="Poppins SemiBold"/>
              <a:ea typeface="Poppins SemiBold"/>
              <a:cs typeface="Poppins SemiBold"/>
              <a:sym typeface="Poppins SemiBold"/>
            </a:endParaRPr>
          </a:p>
          <a:p>
            <a:pPr marL="0" lvl="0" indent="0" algn="ctr" rtl="0">
              <a:spcBef>
                <a:spcPts val="0"/>
              </a:spcBef>
              <a:spcAft>
                <a:spcPts val="0"/>
              </a:spcAft>
              <a:buNone/>
            </a:pPr>
            <a:r>
              <a:rPr lang="fr">
                <a:solidFill>
                  <a:schemeClr val="accent5"/>
                </a:solidFill>
                <a:latin typeface="Poppins SemiBold"/>
                <a:ea typeface="Poppins SemiBold"/>
                <a:cs typeface="Poppins SemiBold"/>
                <a:sym typeface="Poppins SemiBold"/>
              </a:rPr>
              <a:t>1 voiture toutes les 10 minutes pour 3 personnes </a:t>
            </a:r>
            <a:endParaRPr>
              <a:solidFill>
                <a:schemeClr val="accent5"/>
              </a:solidFill>
              <a:latin typeface="Poppins SemiBold"/>
              <a:ea typeface="Poppins SemiBold"/>
              <a:cs typeface="Poppins SemiBold"/>
              <a:sym typeface="Poppins SemiBold"/>
            </a:endParaRPr>
          </a:p>
        </p:txBody>
      </p:sp>
      <p:pic>
        <p:nvPicPr>
          <p:cNvPr id="2987" name="Google Shape;2987;p465"/>
          <p:cNvPicPr preferRelativeResize="0"/>
          <p:nvPr/>
        </p:nvPicPr>
        <p:blipFill>
          <a:blip r:embed="rId3">
            <a:alphaModFix/>
          </a:blip>
          <a:stretch>
            <a:fillRect/>
          </a:stretch>
        </p:blipFill>
        <p:spPr>
          <a:xfrm>
            <a:off x="690827" y="2486750"/>
            <a:ext cx="1043725" cy="865725"/>
          </a:xfrm>
          <a:prstGeom prst="rect">
            <a:avLst/>
          </a:prstGeom>
          <a:noFill/>
          <a:ln>
            <a:noFill/>
          </a:ln>
        </p:spPr>
      </p:pic>
      <p:pic>
        <p:nvPicPr>
          <p:cNvPr id="2988" name="Google Shape;2988;p465"/>
          <p:cNvPicPr preferRelativeResize="0"/>
          <p:nvPr/>
        </p:nvPicPr>
        <p:blipFill>
          <a:blip r:embed="rId3">
            <a:alphaModFix/>
          </a:blip>
          <a:stretch>
            <a:fillRect/>
          </a:stretch>
        </p:blipFill>
        <p:spPr>
          <a:xfrm>
            <a:off x="2063052" y="2486750"/>
            <a:ext cx="1043725" cy="865725"/>
          </a:xfrm>
          <a:prstGeom prst="rect">
            <a:avLst/>
          </a:prstGeom>
          <a:noFill/>
          <a:ln>
            <a:noFill/>
          </a:ln>
        </p:spPr>
      </p:pic>
      <p:pic>
        <p:nvPicPr>
          <p:cNvPr id="2989" name="Google Shape;2989;p465"/>
          <p:cNvPicPr preferRelativeResize="0"/>
          <p:nvPr/>
        </p:nvPicPr>
        <p:blipFill>
          <a:blip r:embed="rId3">
            <a:alphaModFix/>
          </a:blip>
          <a:stretch>
            <a:fillRect/>
          </a:stretch>
        </p:blipFill>
        <p:spPr>
          <a:xfrm>
            <a:off x="3435277" y="2486750"/>
            <a:ext cx="1043725" cy="865725"/>
          </a:xfrm>
          <a:prstGeom prst="rect">
            <a:avLst/>
          </a:prstGeom>
          <a:noFill/>
          <a:ln>
            <a:noFill/>
          </a:ln>
        </p:spPr>
      </p:pic>
      <p:pic>
        <p:nvPicPr>
          <p:cNvPr id="2990" name="Google Shape;2990;p465"/>
          <p:cNvPicPr preferRelativeResize="0"/>
          <p:nvPr/>
        </p:nvPicPr>
        <p:blipFill>
          <a:blip r:embed="rId3">
            <a:alphaModFix/>
          </a:blip>
          <a:stretch>
            <a:fillRect/>
          </a:stretch>
        </p:blipFill>
        <p:spPr>
          <a:xfrm>
            <a:off x="4807502" y="2486750"/>
            <a:ext cx="1043725" cy="865725"/>
          </a:xfrm>
          <a:prstGeom prst="rect">
            <a:avLst/>
          </a:prstGeom>
          <a:noFill/>
          <a:ln>
            <a:noFill/>
          </a:ln>
        </p:spPr>
      </p:pic>
      <p:pic>
        <p:nvPicPr>
          <p:cNvPr id="2991" name="Google Shape;2991;p465"/>
          <p:cNvPicPr preferRelativeResize="0"/>
          <p:nvPr/>
        </p:nvPicPr>
        <p:blipFill>
          <a:blip r:embed="rId3">
            <a:alphaModFix/>
          </a:blip>
          <a:stretch>
            <a:fillRect/>
          </a:stretch>
        </p:blipFill>
        <p:spPr>
          <a:xfrm>
            <a:off x="6179727" y="2486750"/>
            <a:ext cx="1043725" cy="865725"/>
          </a:xfrm>
          <a:prstGeom prst="rect">
            <a:avLst/>
          </a:prstGeom>
          <a:noFill/>
          <a:ln>
            <a:noFill/>
          </a:ln>
        </p:spPr>
      </p:pic>
      <p:pic>
        <p:nvPicPr>
          <p:cNvPr id="2992" name="Google Shape;2992;p465"/>
          <p:cNvPicPr preferRelativeResize="0"/>
          <p:nvPr/>
        </p:nvPicPr>
        <p:blipFill>
          <a:blip r:embed="rId3">
            <a:alphaModFix/>
          </a:blip>
          <a:stretch>
            <a:fillRect/>
          </a:stretch>
        </p:blipFill>
        <p:spPr>
          <a:xfrm>
            <a:off x="7551952" y="2486750"/>
            <a:ext cx="1043725" cy="865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96"/>
        <p:cNvGrpSpPr/>
        <p:nvPr/>
      </p:nvGrpSpPr>
      <p:grpSpPr>
        <a:xfrm>
          <a:off x="0" y="0"/>
          <a:ext cx="0" cy="0"/>
          <a:chOff x="0" y="0"/>
          <a:chExt cx="0" cy="0"/>
        </a:xfrm>
      </p:grpSpPr>
      <p:sp>
        <p:nvSpPr>
          <p:cNvPr id="2997" name="Google Shape;2997;p466"/>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Ordres de grandeurs financiers </a:t>
            </a:r>
            <a:endParaRPr/>
          </a:p>
        </p:txBody>
      </p:sp>
      <p:pic>
        <p:nvPicPr>
          <p:cNvPr id="2998" name="Google Shape;2998;p466" title="Graphique"/>
          <p:cNvPicPr preferRelativeResize="0"/>
          <p:nvPr/>
        </p:nvPicPr>
        <p:blipFill>
          <a:blip r:embed="rId3">
            <a:alphaModFix/>
          </a:blip>
          <a:stretch>
            <a:fillRect/>
          </a:stretch>
        </p:blipFill>
        <p:spPr>
          <a:xfrm>
            <a:off x="0" y="600915"/>
            <a:ext cx="9017902" cy="3703161"/>
          </a:xfrm>
          <a:prstGeom prst="rect">
            <a:avLst/>
          </a:prstGeom>
          <a:noFill/>
          <a:ln>
            <a:noFill/>
          </a:ln>
        </p:spPr>
      </p:pic>
      <p:sp>
        <p:nvSpPr>
          <p:cNvPr id="2999" name="Google Shape;2999;p466"/>
          <p:cNvSpPr/>
          <p:nvPr/>
        </p:nvSpPr>
        <p:spPr>
          <a:xfrm>
            <a:off x="792475" y="3073675"/>
            <a:ext cx="1051800" cy="572700"/>
          </a:xfrm>
          <a:prstGeom prst="rect">
            <a:avLst/>
          </a:prstGeom>
          <a:noFill/>
          <a:ln w="28575" cap="flat" cmpd="sng">
            <a:solidFill>
              <a:srgbClr val="18BF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3000" name="Google Shape;3000;p466"/>
          <p:cNvSpPr/>
          <p:nvPr/>
        </p:nvSpPr>
        <p:spPr>
          <a:xfrm>
            <a:off x="1896125" y="3073675"/>
            <a:ext cx="1978200" cy="572700"/>
          </a:xfrm>
          <a:prstGeom prst="rect">
            <a:avLst/>
          </a:prstGeom>
          <a:noFill/>
          <a:ln w="28575" cap="flat" cmpd="sng">
            <a:solidFill>
              <a:srgbClr val="5911E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latin typeface="Poppins SemiBold"/>
                <a:ea typeface="Poppins SemiBold"/>
                <a:cs typeface="Poppins SemiBold"/>
                <a:sym typeface="Poppins SemiBold"/>
              </a:rPr>
              <a:t> </a:t>
            </a:r>
            <a:endParaRPr>
              <a:latin typeface="Poppins SemiBold"/>
              <a:ea typeface="Poppins SemiBold"/>
              <a:cs typeface="Poppins SemiBold"/>
              <a:sym typeface="Poppins SemiBold"/>
            </a:endParaRPr>
          </a:p>
        </p:txBody>
      </p:sp>
      <p:sp>
        <p:nvSpPr>
          <p:cNvPr id="3001" name="Google Shape;3001;p466"/>
          <p:cNvSpPr/>
          <p:nvPr/>
        </p:nvSpPr>
        <p:spPr>
          <a:xfrm>
            <a:off x="3926175" y="3073675"/>
            <a:ext cx="2322000" cy="572700"/>
          </a:xfrm>
          <a:prstGeom prst="rect">
            <a:avLst/>
          </a:prstGeom>
          <a:noFill/>
          <a:ln w="28575" cap="flat" cmpd="sng">
            <a:solidFill>
              <a:srgbClr val="310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latin typeface="Poppins SemiBold"/>
                <a:ea typeface="Poppins SemiBold"/>
                <a:cs typeface="Poppins SemiBold"/>
                <a:sym typeface="Poppins SemiBold"/>
              </a:rPr>
              <a:t> </a:t>
            </a:r>
            <a:endParaRPr>
              <a:latin typeface="Poppins SemiBold"/>
              <a:ea typeface="Poppins SemiBold"/>
              <a:cs typeface="Poppins SemiBold"/>
              <a:sym typeface="Poppins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pic>
        <p:nvPicPr>
          <p:cNvPr id="2459" name="Google Shape;2459;p431"/>
          <p:cNvPicPr preferRelativeResize="0"/>
          <p:nvPr/>
        </p:nvPicPr>
        <p:blipFill>
          <a:blip r:embed="rId3">
            <a:alphaModFix/>
          </a:blip>
          <a:stretch>
            <a:fillRect/>
          </a:stretch>
        </p:blipFill>
        <p:spPr>
          <a:xfrm>
            <a:off x="5151725" y="106175"/>
            <a:ext cx="3847127" cy="1808950"/>
          </a:xfrm>
          <a:prstGeom prst="rect">
            <a:avLst/>
          </a:prstGeom>
          <a:noFill/>
          <a:ln>
            <a:noFill/>
          </a:ln>
        </p:spPr>
      </p:pic>
      <p:sp>
        <p:nvSpPr>
          <p:cNvPr id="2460" name="Google Shape;2460;p431"/>
          <p:cNvSpPr txBox="1">
            <a:spLocks noGrp="1"/>
          </p:cNvSpPr>
          <p:nvPr>
            <p:ph type="title" idx="4294967295"/>
          </p:nvPr>
        </p:nvSpPr>
        <p:spPr>
          <a:xfrm>
            <a:off x="198000" y="1824894"/>
            <a:ext cx="2625600" cy="13749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800"/>
              <a:buNone/>
            </a:pPr>
            <a:r>
              <a:rPr lang="fr" sz="2100"/>
              <a:t>Augmenter le  taux d’occupation des voitures :</a:t>
            </a:r>
            <a:endParaRPr sz="2100"/>
          </a:p>
          <a:p>
            <a:pPr marL="0" lvl="0" indent="0" algn="ctr" rtl="0">
              <a:lnSpc>
                <a:spcPct val="90000"/>
              </a:lnSpc>
              <a:spcBef>
                <a:spcPts val="0"/>
              </a:spcBef>
              <a:spcAft>
                <a:spcPts val="0"/>
              </a:spcAft>
              <a:buSzPts val="1800"/>
              <a:buNone/>
            </a:pPr>
            <a:endParaRPr sz="2100"/>
          </a:p>
          <a:p>
            <a:pPr marL="0" lvl="0" indent="0" algn="ctr" rtl="0">
              <a:lnSpc>
                <a:spcPct val="90000"/>
              </a:lnSpc>
              <a:spcBef>
                <a:spcPts val="0"/>
              </a:spcBef>
              <a:spcAft>
                <a:spcPts val="0"/>
              </a:spcAft>
              <a:buSzPts val="1800"/>
              <a:buNone/>
            </a:pPr>
            <a:r>
              <a:rPr lang="fr" sz="2100"/>
              <a:t>10 % de la décarbonation des mobilités</a:t>
            </a:r>
            <a:endParaRPr sz="2100"/>
          </a:p>
        </p:txBody>
      </p:sp>
      <p:pic>
        <p:nvPicPr>
          <p:cNvPr id="2461" name="Google Shape;2461;p431"/>
          <p:cNvPicPr preferRelativeResize="0"/>
          <p:nvPr/>
        </p:nvPicPr>
        <p:blipFill rotWithShape="1">
          <a:blip r:embed="rId4">
            <a:alphaModFix/>
          </a:blip>
          <a:srcRect l="5338"/>
          <a:stretch/>
        </p:blipFill>
        <p:spPr>
          <a:xfrm>
            <a:off x="2947275" y="780450"/>
            <a:ext cx="1702950" cy="3582600"/>
          </a:xfrm>
          <a:prstGeom prst="rect">
            <a:avLst/>
          </a:prstGeom>
          <a:noFill/>
          <a:ln>
            <a:noFill/>
          </a:ln>
        </p:spPr>
      </p:pic>
      <p:cxnSp>
        <p:nvCxnSpPr>
          <p:cNvPr id="2462" name="Google Shape;2462;p431"/>
          <p:cNvCxnSpPr/>
          <p:nvPr/>
        </p:nvCxnSpPr>
        <p:spPr>
          <a:xfrm rot="10800000" flipH="1">
            <a:off x="4404750" y="2435050"/>
            <a:ext cx="506100" cy="656400"/>
          </a:xfrm>
          <a:prstGeom prst="straightConnector1">
            <a:avLst/>
          </a:prstGeom>
          <a:noFill/>
          <a:ln w="9525" cap="flat" cmpd="sng">
            <a:solidFill>
              <a:schemeClr val="dk2"/>
            </a:solidFill>
            <a:prstDash val="solid"/>
            <a:round/>
            <a:headEnd type="none" w="med" len="med"/>
            <a:tailEnd type="none" w="med" len="med"/>
          </a:ln>
        </p:spPr>
      </p:cxnSp>
      <p:sp>
        <p:nvSpPr>
          <p:cNvPr id="2463" name="Google Shape;2463;p431"/>
          <p:cNvSpPr/>
          <p:nvPr/>
        </p:nvSpPr>
        <p:spPr>
          <a:xfrm>
            <a:off x="5036875" y="505150"/>
            <a:ext cx="935100" cy="1319700"/>
          </a:xfrm>
          <a:prstGeom prst="roundRect">
            <a:avLst>
              <a:gd name="adj" fmla="val 16667"/>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2464" name="Google Shape;2464;p431"/>
          <p:cNvSpPr/>
          <p:nvPr/>
        </p:nvSpPr>
        <p:spPr>
          <a:xfrm>
            <a:off x="5834000" y="2687050"/>
            <a:ext cx="2499600" cy="2364900"/>
          </a:xfrm>
          <a:prstGeom prst="ellipse">
            <a:avLst/>
          </a:prstGeom>
          <a:solidFill>
            <a:srgbClr val="5811E7"/>
          </a:solidFill>
          <a:ln>
            <a:noFill/>
          </a:ln>
        </p:spPr>
        <p:txBody>
          <a:bodyPr spcFirstLastPara="1" wrap="square" lIns="36000" tIns="162000" rIns="36000" bIns="162000" anchor="ctr" anchorCtr="0">
            <a:noAutofit/>
          </a:bodyPr>
          <a:lstStyle/>
          <a:p>
            <a:pPr marL="0" lvl="0" indent="0" algn="ctr" rtl="0">
              <a:spcBef>
                <a:spcPts val="0"/>
              </a:spcBef>
              <a:spcAft>
                <a:spcPts val="0"/>
              </a:spcAft>
              <a:buNone/>
            </a:pPr>
            <a:r>
              <a:rPr lang="fr" sz="1800">
                <a:solidFill>
                  <a:srgbClr val="17BF87"/>
                </a:solidFill>
                <a:latin typeface="Poppins SemiBold"/>
                <a:ea typeface="Poppins SemiBold"/>
                <a:cs typeface="Poppins SemiBold"/>
                <a:sym typeface="Poppins SemiBold"/>
              </a:rPr>
              <a:t>&gt;6</a:t>
            </a:r>
            <a:r>
              <a:rPr lang="fr" sz="1800">
                <a:solidFill>
                  <a:srgbClr val="FFFFFF"/>
                </a:solidFill>
                <a:latin typeface="Poppins SemiBold"/>
                <a:ea typeface="Poppins SemiBold"/>
                <a:cs typeface="Poppins SemiBold"/>
                <a:sym typeface="Poppins SemiBold"/>
              </a:rPr>
              <a:t> milliards d’euros d’économies </a:t>
            </a:r>
            <a:endParaRPr sz="1800">
              <a:solidFill>
                <a:srgbClr val="FFFFFF"/>
              </a:solidFill>
              <a:latin typeface="Poppins SemiBold"/>
              <a:ea typeface="Poppins SemiBold"/>
              <a:cs typeface="Poppins SemiBold"/>
              <a:sym typeface="Poppins SemiBold"/>
            </a:endParaRPr>
          </a:p>
          <a:p>
            <a:pPr marL="0" lvl="0" indent="0" algn="ctr" rtl="0">
              <a:spcBef>
                <a:spcPts val="0"/>
              </a:spcBef>
              <a:spcAft>
                <a:spcPts val="0"/>
              </a:spcAft>
              <a:buNone/>
            </a:pPr>
            <a:r>
              <a:rPr lang="fr" sz="1100">
                <a:solidFill>
                  <a:srgbClr val="FFFFFF"/>
                </a:solidFill>
                <a:latin typeface="Poppins SemiBold"/>
                <a:ea typeface="Poppins SemiBold"/>
                <a:cs typeface="Poppins SemiBold"/>
                <a:sym typeface="Poppins SemiBold"/>
              </a:rPr>
              <a:t>publiques et privées*</a:t>
            </a:r>
            <a:endParaRPr sz="1100">
              <a:solidFill>
                <a:srgbClr val="FFFFFF"/>
              </a:solidFill>
              <a:latin typeface="Poppins SemiBold"/>
              <a:ea typeface="Poppins SemiBold"/>
              <a:cs typeface="Poppins SemiBold"/>
              <a:sym typeface="Poppins SemiBold"/>
            </a:endParaRPr>
          </a:p>
          <a:p>
            <a:pPr marL="0" lvl="0" indent="0" algn="ctr" rtl="0">
              <a:spcBef>
                <a:spcPts val="0"/>
              </a:spcBef>
              <a:spcAft>
                <a:spcPts val="0"/>
              </a:spcAft>
              <a:buNone/>
            </a:pPr>
            <a:r>
              <a:rPr lang="fr" sz="1100">
                <a:solidFill>
                  <a:srgbClr val="FFFFFF"/>
                </a:solidFill>
                <a:latin typeface="Poppins SemiBold"/>
                <a:ea typeface="Poppins SemiBold"/>
                <a:cs typeface="Poppins SemiBold"/>
                <a:sym typeface="Poppins SemiBold"/>
              </a:rPr>
              <a:t>liées à l’optimisation de l’usage de la voiture,</a:t>
            </a:r>
            <a:endParaRPr sz="1100">
              <a:solidFill>
                <a:srgbClr val="FFFFFF"/>
              </a:solidFill>
              <a:latin typeface="Poppins SemiBold"/>
              <a:ea typeface="Poppins SemiBold"/>
              <a:cs typeface="Poppins SemiBold"/>
              <a:sym typeface="Poppins SemiBold"/>
            </a:endParaRPr>
          </a:p>
          <a:p>
            <a:pPr marL="0" lvl="0" indent="0" algn="ctr" rtl="0">
              <a:spcBef>
                <a:spcPts val="0"/>
              </a:spcBef>
              <a:spcAft>
                <a:spcPts val="0"/>
              </a:spcAft>
              <a:buNone/>
            </a:pPr>
            <a:r>
              <a:rPr lang="fr" sz="1100">
                <a:solidFill>
                  <a:srgbClr val="FFFFFF"/>
                </a:solidFill>
                <a:latin typeface="Poppins SemiBold"/>
                <a:ea typeface="Poppins SemiBold"/>
                <a:cs typeface="Poppins SemiBold"/>
                <a:sym typeface="Poppins SemiBold"/>
              </a:rPr>
              <a:t>hors externalités </a:t>
            </a:r>
            <a:endParaRPr sz="1200">
              <a:solidFill>
                <a:srgbClr val="FFFFFF"/>
              </a:solidFill>
              <a:latin typeface="Poppins SemiBold"/>
              <a:ea typeface="Poppins SemiBold"/>
              <a:cs typeface="Poppins SemiBold"/>
              <a:sym typeface="Poppins SemiBold"/>
            </a:endParaRPr>
          </a:p>
        </p:txBody>
      </p:sp>
      <p:sp>
        <p:nvSpPr>
          <p:cNvPr id="2465" name="Google Shape;2465;p431"/>
          <p:cNvSpPr txBox="1"/>
          <p:nvPr/>
        </p:nvSpPr>
        <p:spPr>
          <a:xfrm>
            <a:off x="4933650" y="2209150"/>
            <a:ext cx="4373100" cy="10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300" b="1">
                <a:solidFill>
                  <a:srgbClr val="310586"/>
                </a:solidFill>
                <a:latin typeface="Montserrat"/>
                <a:ea typeface="Montserrat"/>
                <a:cs typeface="Montserrat"/>
                <a:sym typeface="Montserrat"/>
              </a:rPr>
              <a:t>3,5 MTCO2 = 19mds veh.km à faire disparaitre </a:t>
            </a:r>
            <a:endParaRPr sz="1300" b="1">
              <a:solidFill>
                <a:srgbClr val="310586"/>
              </a:solidFill>
              <a:latin typeface="Montserrat"/>
              <a:ea typeface="Montserrat"/>
              <a:cs typeface="Montserrat"/>
              <a:sym typeface="Montserrat"/>
            </a:endParaRPr>
          </a:p>
          <a:p>
            <a:pPr marL="0" lvl="0" indent="0" algn="l" rtl="0">
              <a:spcBef>
                <a:spcPts val="0"/>
              </a:spcBef>
              <a:spcAft>
                <a:spcPts val="0"/>
              </a:spcAft>
              <a:buNone/>
            </a:pPr>
            <a:endParaRPr sz="1200">
              <a:solidFill>
                <a:srgbClr val="310586"/>
              </a:solidFill>
              <a:latin typeface="Montserrat"/>
              <a:ea typeface="Montserrat"/>
              <a:cs typeface="Montserrat"/>
              <a:sym typeface="Montserrat"/>
            </a:endParaRPr>
          </a:p>
          <a:p>
            <a:pPr marL="0" lvl="0" indent="0" algn="l" rtl="0">
              <a:spcBef>
                <a:spcPts val="0"/>
              </a:spcBef>
              <a:spcAft>
                <a:spcPts val="0"/>
              </a:spcAft>
              <a:buNone/>
            </a:pPr>
            <a:endParaRPr sz="1200">
              <a:solidFill>
                <a:srgbClr val="310586"/>
              </a:solidFill>
              <a:highlight>
                <a:srgbClr val="FFFF00"/>
              </a:highlight>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05"/>
        <p:cNvGrpSpPr/>
        <p:nvPr/>
      </p:nvGrpSpPr>
      <p:grpSpPr>
        <a:xfrm>
          <a:off x="0" y="0"/>
          <a:ext cx="0" cy="0"/>
          <a:chOff x="0" y="0"/>
          <a:chExt cx="0" cy="0"/>
        </a:xfrm>
      </p:grpSpPr>
      <p:pic>
        <p:nvPicPr>
          <p:cNvPr id="3006" name="Google Shape;3006;p467"/>
          <p:cNvPicPr preferRelativeResize="0"/>
          <p:nvPr/>
        </p:nvPicPr>
        <p:blipFill>
          <a:blip r:embed="rId3">
            <a:alphaModFix/>
          </a:blip>
          <a:stretch>
            <a:fillRect/>
          </a:stretch>
        </p:blipFill>
        <p:spPr>
          <a:xfrm>
            <a:off x="949026" y="784875"/>
            <a:ext cx="7245950" cy="4075850"/>
          </a:xfrm>
          <a:prstGeom prst="rect">
            <a:avLst/>
          </a:prstGeom>
          <a:noFill/>
          <a:ln>
            <a:noFill/>
          </a:ln>
        </p:spPr>
      </p:pic>
      <p:sp>
        <p:nvSpPr>
          <p:cNvPr id="3007" name="Google Shape;3007;p467"/>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Un transport express pour tous dans la France qui conduit </a:t>
            </a:r>
            <a:endParaRPr/>
          </a:p>
        </p:txBody>
      </p:sp>
      <p:pic>
        <p:nvPicPr>
          <p:cNvPr id="3008" name="Google Shape;3008;p467"/>
          <p:cNvPicPr preferRelativeResize="0"/>
          <p:nvPr/>
        </p:nvPicPr>
        <p:blipFill>
          <a:blip r:embed="rId3">
            <a:alphaModFix/>
          </a:blip>
          <a:stretch>
            <a:fillRect/>
          </a:stretch>
        </p:blipFill>
        <p:spPr>
          <a:xfrm>
            <a:off x="949026" y="784875"/>
            <a:ext cx="7245950" cy="4075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12"/>
        <p:cNvGrpSpPr/>
        <p:nvPr/>
      </p:nvGrpSpPr>
      <p:grpSpPr>
        <a:xfrm>
          <a:off x="0" y="0"/>
          <a:ext cx="0" cy="0"/>
          <a:chOff x="0" y="0"/>
          <a:chExt cx="0" cy="0"/>
        </a:xfrm>
      </p:grpSpPr>
      <p:sp>
        <p:nvSpPr>
          <p:cNvPr id="3013" name="Google Shape;3013;p468"/>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Un transport express pour tous dans la France qui conduit </a:t>
            </a:r>
            <a:endParaRPr/>
          </a:p>
        </p:txBody>
      </p:sp>
      <p:pic>
        <p:nvPicPr>
          <p:cNvPr id="3014" name="Google Shape;3014;p468"/>
          <p:cNvPicPr preferRelativeResize="0"/>
          <p:nvPr/>
        </p:nvPicPr>
        <p:blipFill>
          <a:blip r:embed="rId3">
            <a:alphaModFix/>
          </a:blip>
          <a:stretch>
            <a:fillRect/>
          </a:stretch>
        </p:blipFill>
        <p:spPr>
          <a:xfrm>
            <a:off x="805088" y="695725"/>
            <a:ext cx="7533821" cy="42377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sp>
        <p:nvSpPr>
          <p:cNvPr id="3019" name="Google Shape;3019;p469"/>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Un transport express pour tous dans la France qui conduit </a:t>
            </a:r>
            <a:endParaRPr/>
          </a:p>
        </p:txBody>
      </p:sp>
      <p:pic>
        <p:nvPicPr>
          <p:cNvPr id="3020" name="Google Shape;3020;p469"/>
          <p:cNvPicPr preferRelativeResize="0"/>
          <p:nvPr/>
        </p:nvPicPr>
        <p:blipFill>
          <a:blip r:embed="rId3">
            <a:alphaModFix/>
          </a:blip>
          <a:stretch>
            <a:fillRect/>
          </a:stretch>
        </p:blipFill>
        <p:spPr>
          <a:xfrm>
            <a:off x="805088" y="600925"/>
            <a:ext cx="7533821" cy="4237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24"/>
        <p:cNvGrpSpPr/>
        <p:nvPr/>
      </p:nvGrpSpPr>
      <p:grpSpPr>
        <a:xfrm>
          <a:off x="0" y="0"/>
          <a:ext cx="0" cy="0"/>
          <a:chOff x="0" y="0"/>
          <a:chExt cx="0" cy="0"/>
        </a:xfrm>
      </p:grpSpPr>
      <p:sp>
        <p:nvSpPr>
          <p:cNvPr id="3025" name="Google Shape;3025;p470"/>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6" name="Google Shape;3026;p470"/>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27" name="Google Shape;3027;p470"/>
          <p:cNvPicPr preferRelativeResize="0"/>
          <p:nvPr/>
        </p:nvPicPr>
        <p:blipFill>
          <a:blip r:embed="rId3">
            <a:alphaModFix/>
          </a:blip>
          <a:stretch>
            <a:fillRect/>
          </a:stretch>
        </p:blipFill>
        <p:spPr>
          <a:xfrm>
            <a:off x="0" y="0"/>
            <a:ext cx="9143998" cy="525139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471"/>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3" name="Google Shape;3033;p471"/>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34" name="Google Shape;3034;p471"/>
          <p:cNvPicPr preferRelativeResize="0"/>
          <p:nvPr/>
        </p:nvPicPr>
        <p:blipFill>
          <a:blip r:embed="rId3">
            <a:alphaModFix/>
          </a:blip>
          <a:stretch>
            <a:fillRect/>
          </a:stretch>
        </p:blipFill>
        <p:spPr>
          <a:xfrm>
            <a:off x="0" y="0"/>
            <a:ext cx="9144000" cy="5269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38"/>
        <p:cNvGrpSpPr/>
        <p:nvPr/>
      </p:nvGrpSpPr>
      <p:grpSpPr>
        <a:xfrm>
          <a:off x="0" y="0"/>
          <a:ext cx="0" cy="0"/>
          <a:chOff x="0" y="0"/>
          <a:chExt cx="0" cy="0"/>
        </a:xfrm>
      </p:grpSpPr>
      <p:sp>
        <p:nvSpPr>
          <p:cNvPr id="3039" name="Google Shape;3039;p472"/>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0" name="Google Shape;3040;p472"/>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41" name="Google Shape;3041;p472"/>
          <p:cNvPicPr preferRelativeResize="0"/>
          <p:nvPr/>
        </p:nvPicPr>
        <p:blipFill>
          <a:blip r:embed="rId3">
            <a:alphaModFix/>
          </a:blip>
          <a:stretch>
            <a:fillRect/>
          </a:stretch>
        </p:blipFill>
        <p:spPr>
          <a:xfrm>
            <a:off x="0" y="0"/>
            <a:ext cx="9144001" cy="527216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45"/>
        <p:cNvGrpSpPr/>
        <p:nvPr/>
      </p:nvGrpSpPr>
      <p:grpSpPr>
        <a:xfrm>
          <a:off x="0" y="0"/>
          <a:ext cx="0" cy="0"/>
          <a:chOff x="0" y="0"/>
          <a:chExt cx="0" cy="0"/>
        </a:xfrm>
      </p:grpSpPr>
      <p:sp>
        <p:nvSpPr>
          <p:cNvPr id="3046" name="Google Shape;3046;p473"/>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7" name="Google Shape;3047;p473"/>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48" name="Google Shape;3048;p473"/>
          <p:cNvPicPr preferRelativeResize="0"/>
          <p:nvPr/>
        </p:nvPicPr>
        <p:blipFill>
          <a:blip r:embed="rId3">
            <a:alphaModFix/>
          </a:blip>
          <a:stretch>
            <a:fillRect/>
          </a:stretch>
        </p:blipFill>
        <p:spPr>
          <a:xfrm>
            <a:off x="0" y="0"/>
            <a:ext cx="9143998" cy="5251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p474"/>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4" name="Google Shape;3054;p474"/>
          <p:cNvSpPr txBox="1">
            <a:spLocks noGrp="1"/>
          </p:cNvSpPr>
          <p:nvPr>
            <p:ph type="body" idx="1"/>
          </p:nvPr>
        </p:nvSpPr>
        <p:spPr>
          <a:xfrm>
            <a:off x="826600" y="836775"/>
            <a:ext cx="6842100" cy="322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55" name="Google Shape;3055;p474"/>
          <p:cNvPicPr preferRelativeResize="0"/>
          <p:nvPr/>
        </p:nvPicPr>
        <p:blipFill>
          <a:blip r:embed="rId3">
            <a:alphaModFix/>
          </a:blip>
          <a:stretch>
            <a:fillRect/>
          </a:stretch>
        </p:blipFill>
        <p:spPr>
          <a:xfrm>
            <a:off x="875" y="0"/>
            <a:ext cx="9142233" cy="5143501"/>
          </a:xfrm>
          <a:prstGeom prst="rect">
            <a:avLst/>
          </a:prstGeom>
          <a:noFill/>
          <a:ln>
            <a:noFill/>
          </a:ln>
        </p:spPr>
      </p:pic>
      <p:sp>
        <p:nvSpPr>
          <p:cNvPr id="3056" name="Google Shape;3056;p474"/>
          <p:cNvSpPr txBox="1"/>
          <p:nvPr/>
        </p:nvSpPr>
        <p:spPr>
          <a:xfrm>
            <a:off x="0" y="0"/>
            <a:ext cx="3000000" cy="292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fr" sz="700" i="1"/>
              <a:t>Source : Ecov, n&gt;1000</a:t>
            </a:r>
            <a:endParaRPr sz="700" i="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60"/>
        <p:cNvGrpSpPr/>
        <p:nvPr/>
      </p:nvGrpSpPr>
      <p:grpSpPr>
        <a:xfrm>
          <a:off x="0" y="0"/>
          <a:ext cx="0" cy="0"/>
          <a:chOff x="0" y="0"/>
          <a:chExt cx="0" cy="0"/>
        </a:xfrm>
      </p:grpSpPr>
      <p:sp>
        <p:nvSpPr>
          <p:cNvPr id="3061" name="Google Shape;3061;p475"/>
          <p:cNvSpPr txBox="1">
            <a:spLocks noGrp="1"/>
          </p:cNvSpPr>
          <p:nvPr>
            <p:ph type="title" idx="4294967295"/>
          </p:nvPr>
        </p:nvSpPr>
        <p:spPr>
          <a:xfrm>
            <a:off x="674200" y="101725"/>
            <a:ext cx="7330800" cy="4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fr" sz="1800">
                <a:solidFill>
                  <a:schemeClr val="accent5"/>
                </a:solidFill>
              </a:rPr>
              <a:t>Objectif 10 ans :</a:t>
            </a:r>
            <a:r>
              <a:rPr lang="fr" sz="1800">
                <a:solidFill>
                  <a:schemeClr val="accent5"/>
                </a:solidFill>
                <a:highlight>
                  <a:schemeClr val="accent4"/>
                </a:highlight>
              </a:rPr>
              <a:t> un transport express pour tous</a:t>
            </a:r>
            <a:endParaRPr sz="1800">
              <a:solidFill>
                <a:schemeClr val="accent5"/>
              </a:solidFill>
              <a:latin typeface="Exo 2"/>
              <a:ea typeface="Exo 2"/>
              <a:cs typeface="Exo 2"/>
              <a:sym typeface="Exo 2"/>
            </a:endParaRPr>
          </a:p>
        </p:txBody>
      </p:sp>
      <p:pic>
        <p:nvPicPr>
          <p:cNvPr id="3062" name="Google Shape;3062;p475"/>
          <p:cNvPicPr preferRelativeResize="0"/>
          <p:nvPr/>
        </p:nvPicPr>
        <p:blipFill>
          <a:blip r:embed="rId3">
            <a:alphaModFix/>
          </a:blip>
          <a:stretch>
            <a:fillRect/>
          </a:stretch>
        </p:blipFill>
        <p:spPr>
          <a:xfrm>
            <a:off x="225113" y="2018625"/>
            <a:ext cx="4309625" cy="2586976"/>
          </a:xfrm>
          <a:prstGeom prst="rect">
            <a:avLst/>
          </a:prstGeom>
          <a:noFill/>
          <a:ln>
            <a:noFill/>
          </a:ln>
          <a:effectLst>
            <a:outerShdw blurRad="57150" dist="76200" dir="1620000" algn="bl" rotWithShape="0">
              <a:srgbClr val="97FFC6"/>
            </a:outerShdw>
          </a:effectLst>
        </p:spPr>
      </p:pic>
      <p:pic>
        <p:nvPicPr>
          <p:cNvPr id="3063" name="Google Shape;3063;p475"/>
          <p:cNvPicPr preferRelativeResize="0"/>
          <p:nvPr/>
        </p:nvPicPr>
        <p:blipFill>
          <a:blip r:embed="rId4">
            <a:alphaModFix/>
          </a:blip>
          <a:stretch>
            <a:fillRect/>
          </a:stretch>
        </p:blipFill>
        <p:spPr>
          <a:xfrm>
            <a:off x="4646550" y="2133400"/>
            <a:ext cx="4190175" cy="2357425"/>
          </a:xfrm>
          <a:prstGeom prst="rect">
            <a:avLst/>
          </a:prstGeom>
          <a:noFill/>
          <a:ln w="9525" cap="flat" cmpd="sng">
            <a:solidFill>
              <a:schemeClr val="dk2"/>
            </a:solidFill>
            <a:prstDash val="solid"/>
            <a:round/>
            <a:headEnd type="none" w="sm" len="sm"/>
            <a:tailEnd type="none" w="sm" len="sm"/>
          </a:ln>
        </p:spPr>
      </p:pic>
      <p:sp>
        <p:nvSpPr>
          <p:cNvPr id="3064" name="Google Shape;3064;p475"/>
          <p:cNvSpPr txBox="1"/>
          <p:nvPr/>
        </p:nvSpPr>
        <p:spPr>
          <a:xfrm>
            <a:off x="585313" y="733175"/>
            <a:ext cx="3589200" cy="1221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500" b="1">
                <a:solidFill>
                  <a:srgbClr val="17BF87"/>
                </a:solidFill>
                <a:latin typeface="Poppins"/>
                <a:ea typeface="Poppins"/>
                <a:cs typeface="Poppins"/>
                <a:sym typeface="Poppins"/>
              </a:rPr>
              <a:t>40 % </a:t>
            </a:r>
            <a:endParaRPr sz="3500" b="1">
              <a:solidFill>
                <a:srgbClr val="17BF87"/>
              </a:solidFill>
              <a:latin typeface="Poppins"/>
              <a:ea typeface="Poppins"/>
              <a:cs typeface="Poppins"/>
              <a:sym typeface="Poppins"/>
            </a:endParaRPr>
          </a:p>
          <a:p>
            <a:pPr marL="0" lvl="0" indent="0" algn="ctr" rtl="0">
              <a:spcBef>
                <a:spcPts val="1000"/>
              </a:spcBef>
              <a:spcAft>
                <a:spcPts val="1600"/>
              </a:spcAft>
              <a:buNone/>
            </a:pPr>
            <a:r>
              <a:rPr lang="fr" sz="1200">
                <a:solidFill>
                  <a:srgbClr val="310586"/>
                </a:solidFill>
                <a:latin typeface="Poppins"/>
                <a:ea typeface="Poppins"/>
                <a:cs typeface="Poppins"/>
                <a:sym typeface="Poppins"/>
              </a:rPr>
              <a:t>Objectif de part modale domicile - travail sur les lignes de covoiturage express</a:t>
            </a:r>
            <a:endParaRPr sz="1300">
              <a:solidFill>
                <a:srgbClr val="310586"/>
              </a:solidFill>
              <a:latin typeface="Poppins"/>
              <a:ea typeface="Poppins"/>
              <a:cs typeface="Poppins"/>
              <a:sym typeface="Poppins"/>
            </a:endParaRPr>
          </a:p>
        </p:txBody>
      </p:sp>
      <p:sp>
        <p:nvSpPr>
          <p:cNvPr id="3065" name="Google Shape;3065;p475"/>
          <p:cNvSpPr txBox="1"/>
          <p:nvPr/>
        </p:nvSpPr>
        <p:spPr>
          <a:xfrm>
            <a:off x="4947025" y="733175"/>
            <a:ext cx="3589200" cy="103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500" b="1">
                <a:solidFill>
                  <a:srgbClr val="17BF87"/>
                </a:solidFill>
                <a:latin typeface="Poppins"/>
                <a:ea typeface="Poppins"/>
                <a:cs typeface="Poppins"/>
                <a:sym typeface="Poppins"/>
              </a:rPr>
              <a:t>80 % </a:t>
            </a:r>
            <a:endParaRPr sz="3500" b="1">
              <a:solidFill>
                <a:srgbClr val="17BF87"/>
              </a:solidFill>
              <a:latin typeface="Poppins"/>
              <a:ea typeface="Poppins"/>
              <a:cs typeface="Poppins"/>
              <a:sym typeface="Poppins"/>
            </a:endParaRPr>
          </a:p>
          <a:p>
            <a:pPr marL="0" lvl="0" indent="0" algn="ctr" rtl="0">
              <a:spcBef>
                <a:spcPts val="1000"/>
              </a:spcBef>
              <a:spcAft>
                <a:spcPts val="1600"/>
              </a:spcAft>
              <a:buNone/>
            </a:pPr>
            <a:r>
              <a:rPr lang="fr" sz="1200">
                <a:solidFill>
                  <a:srgbClr val="310586"/>
                </a:solidFill>
                <a:latin typeface="Poppins"/>
                <a:ea typeface="Poppins"/>
                <a:cs typeface="Poppins"/>
                <a:sym typeface="Poppins"/>
              </a:rPr>
              <a:t>Objectif de population desservie en France </a:t>
            </a:r>
            <a:endParaRPr sz="1300">
              <a:solidFill>
                <a:srgbClr val="310586"/>
              </a:solidFill>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sp>
        <p:nvSpPr>
          <p:cNvPr id="3070" name="Google Shape;3070;p476"/>
          <p:cNvSpPr txBox="1">
            <a:spLocks noGrp="1"/>
          </p:cNvSpPr>
          <p:nvPr>
            <p:ph type="title"/>
          </p:nvPr>
        </p:nvSpPr>
        <p:spPr>
          <a:xfrm>
            <a:off x="1638225" y="2678475"/>
            <a:ext cx="6048600" cy="954300"/>
          </a:xfrm>
          <a:prstGeom prst="rect">
            <a:avLst/>
          </a:prstGeom>
        </p:spPr>
        <p:txBody>
          <a:bodyPr spcFirstLastPara="1" wrap="square" lIns="90000" tIns="91425" rIns="91425" bIns="91425" anchor="t" anchorCtr="0">
            <a:spAutoFit/>
          </a:bodyPr>
          <a:lstStyle/>
          <a:p>
            <a:pPr marL="0" lvl="0" indent="0" algn="ctr" rtl="0">
              <a:spcBef>
                <a:spcPts val="0"/>
              </a:spcBef>
              <a:spcAft>
                <a:spcPts val="0"/>
              </a:spcAft>
              <a:buNone/>
            </a:pPr>
            <a:r>
              <a:rPr lang="fr"/>
              <a:t>pour réussir la transition</a:t>
            </a:r>
            <a:endParaRPr>
              <a:solidFill>
                <a:srgbClr val="97FFC6"/>
              </a:solidFill>
            </a:endParaRPr>
          </a:p>
          <a:p>
            <a:pPr marL="0" lvl="0" indent="0" algn="ctr" rtl="0">
              <a:spcBef>
                <a:spcPts val="0"/>
              </a:spcBef>
              <a:spcAft>
                <a:spcPts val="0"/>
              </a:spcAft>
              <a:buNone/>
            </a:pPr>
            <a:endParaRPr/>
          </a:p>
        </p:txBody>
      </p:sp>
      <p:sp>
        <p:nvSpPr>
          <p:cNvPr id="3071" name="Google Shape;3071;p476"/>
          <p:cNvSpPr txBox="1">
            <a:spLocks noGrp="1"/>
          </p:cNvSpPr>
          <p:nvPr>
            <p:ph type="title" idx="2"/>
          </p:nvPr>
        </p:nvSpPr>
        <p:spPr>
          <a:xfrm>
            <a:off x="1600125" y="1490575"/>
            <a:ext cx="61248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Changer le système voiture solo</a:t>
            </a:r>
            <a:endParaRPr/>
          </a:p>
        </p:txBody>
      </p:sp>
      <p:pic>
        <p:nvPicPr>
          <p:cNvPr id="3072" name="Google Shape;3072;p476"/>
          <p:cNvPicPr preferRelativeResize="0"/>
          <p:nvPr/>
        </p:nvPicPr>
        <p:blipFill>
          <a:blip r:embed="rId3">
            <a:alphaModFix/>
          </a:blip>
          <a:stretch>
            <a:fillRect/>
          </a:stretch>
        </p:blipFill>
        <p:spPr>
          <a:xfrm rot="5400000">
            <a:off x="4603437" y="2007662"/>
            <a:ext cx="89525" cy="440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pic>
        <p:nvPicPr>
          <p:cNvPr id="2470" name="Google Shape;2470;p432"/>
          <p:cNvPicPr preferRelativeResize="0"/>
          <p:nvPr/>
        </p:nvPicPr>
        <p:blipFill rotWithShape="1">
          <a:blip r:embed="rId3">
            <a:alphaModFix/>
          </a:blip>
          <a:srcRect l="18051" t="2433" r="8570" b="35651"/>
          <a:stretch/>
        </p:blipFill>
        <p:spPr>
          <a:xfrm>
            <a:off x="0" y="-1250"/>
            <a:ext cx="9146225" cy="5143501"/>
          </a:xfrm>
          <a:prstGeom prst="rect">
            <a:avLst/>
          </a:prstGeom>
          <a:noFill/>
          <a:ln>
            <a:noFill/>
          </a:ln>
        </p:spPr>
      </p:pic>
      <p:sp>
        <p:nvSpPr>
          <p:cNvPr id="2471" name="Google Shape;2471;p432"/>
          <p:cNvSpPr/>
          <p:nvPr/>
        </p:nvSpPr>
        <p:spPr>
          <a:xfrm>
            <a:off x="615325" y="1060775"/>
            <a:ext cx="4845300" cy="14001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dk2"/>
                </a:solidFill>
                <a:latin typeface="Poppins ExtraBold"/>
                <a:ea typeface="Poppins ExtraBold"/>
                <a:cs typeface="Poppins ExtraBold"/>
                <a:sym typeface="Poppins ExtraBold"/>
              </a:rPr>
              <a:t>Ecov construit, déploie et opère un service public de </a:t>
            </a:r>
            <a:r>
              <a:rPr lang="fr" sz="2000">
                <a:solidFill>
                  <a:schemeClr val="dk2"/>
                </a:solidFill>
                <a:highlight>
                  <a:schemeClr val="accent4"/>
                </a:highlight>
                <a:latin typeface="Poppins ExtraBold"/>
                <a:ea typeface="Poppins ExtraBold"/>
                <a:cs typeface="Poppins ExtraBold"/>
                <a:sym typeface="Poppins ExtraBold"/>
              </a:rPr>
              <a:t>lignes</a:t>
            </a:r>
            <a:endParaRPr sz="2000">
              <a:solidFill>
                <a:schemeClr val="dk2"/>
              </a:solidFill>
              <a:highlight>
                <a:schemeClr val="accent4"/>
              </a:highlight>
              <a:latin typeface="Poppins ExtraBold"/>
              <a:ea typeface="Poppins ExtraBold"/>
              <a:cs typeface="Poppins ExtraBold"/>
              <a:sym typeface="Poppins ExtraBold"/>
            </a:endParaRPr>
          </a:p>
          <a:p>
            <a:pPr marL="0" lvl="0" indent="0" algn="ctr" rtl="0">
              <a:spcBef>
                <a:spcPts val="0"/>
              </a:spcBef>
              <a:spcAft>
                <a:spcPts val="0"/>
              </a:spcAft>
              <a:buNone/>
            </a:pPr>
            <a:r>
              <a:rPr lang="fr" sz="2000">
                <a:solidFill>
                  <a:schemeClr val="dk2"/>
                </a:solidFill>
                <a:highlight>
                  <a:schemeClr val="accent4"/>
                </a:highlight>
                <a:latin typeface="Poppins ExtraBold"/>
                <a:ea typeface="Poppins ExtraBold"/>
                <a:cs typeface="Poppins ExtraBold"/>
                <a:sym typeface="Poppins ExtraBold"/>
              </a:rPr>
              <a:t>de covoiturage express</a:t>
            </a:r>
            <a:r>
              <a:rPr lang="fr" sz="2000">
                <a:solidFill>
                  <a:schemeClr val="dk2"/>
                </a:solidFill>
                <a:latin typeface="Poppins ExtraBold"/>
                <a:ea typeface="Poppins ExtraBold"/>
                <a:cs typeface="Poppins ExtraBold"/>
                <a:sym typeface="Poppins ExtraBold"/>
              </a:rPr>
              <a:t>.</a:t>
            </a:r>
            <a:endParaRPr sz="2000">
              <a:solidFill>
                <a:schemeClr val="dk2"/>
              </a:solidFill>
              <a:latin typeface="Poppins ExtraBold"/>
              <a:ea typeface="Poppins ExtraBold"/>
              <a:cs typeface="Poppins ExtraBold"/>
              <a:sym typeface="Poppins ExtraBo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sp>
        <p:nvSpPr>
          <p:cNvPr id="3077" name="Google Shape;3077;p477"/>
          <p:cNvSpPr txBox="1"/>
          <p:nvPr/>
        </p:nvSpPr>
        <p:spPr>
          <a:xfrm>
            <a:off x="870250" y="483075"/>
            <a:ext cx="2250900" cy="27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b="1">
                <a:solidFill>
                  <a:schemeClr val="dk2"/>
                </a:solidFill>
                <a:latin typeface="Montserrat"/>
                <a:ea typeface="Montserrat"/>
                <a:cs typeface="Montserrat"/>
                <a:sym typeface="Montserrat"/>
              </a:rPr>
              <a:t>Autosolisme </a:t>
            </a:r>
            <a:endParaRPr sz="1000" b="1">
              <a:solidFill>
                <a:schemeClr val="dk2"/>
              </a:solidFill>
              <a:latin typeface="Montserrat"/>
              <a:ea typeface="Montserrat"/>
              <a:cs typeface="Montserrat"/>
              <a:sym typeface="Montserrat"/>
            </a:endParaRPr>
          </a:p>
        </p:txBody>
      </p:sp>
      <p:sp>
        <p:nvSpPr>
          <p:cNvPr id="3078" name="Google Shape;3078;p477"/>
          <p:cNvSpPr txBox="1"/>
          <p:nvPr/>
        </p:nvSpPr>
        <p:spPr>
          <a:xfrm>
            <a:off x="5465100" y="483075"/>
            <a:ext cx="2250900" cy="27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b="1">
                <a:solidFill>
                  <a:schemeClr val="dk2"/>
                </a:solidFill>
                <a:latin typeface="Montserrat"/>
                <a:ea typeface="Montserrat"/>
                <a:cs typeface="Montserrat"/>
                <a:sym typeface="Montserrat"/>
              </a:rPr>
              <a:t>Mobilité autosoliste</a:t>
            </a:r>
            <a:endParaRPr sz="1000" b="1">
              <a:solidFill>
                <a:schemeClr val="dk2"/>
              </a:solidFill>
              <a:latin typeface="Montserrat"/>
              <a:ea typeface="Montserrat"/>
              <a:cs typeface="Montserrat"/>
              <a:sym typeface="Montserrat"/>
            </a:endParaRPr>
          </a:p>
        </p:txBody>
      </p:sp>
      <p:sp>
        <p:nvSpPr>
          <p:cNvPr id="3079" name="Google Shape;3079;p477"/>
          <p:cNvSpPr txBox="1"/>
          <p:nvPr/>
        </p:nvSpPr>
        <p:spPr>
          <a:xfrm>
            <a:off x="3121150" y="2486250"/>
            <a:ext cx="2250900" cy="27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b="1">
                <a:solidFill>
                  <a:schemeClr val="dk2"/>
                </a:solidFill>
                <a:latin typeface="Montserrat"/>
                <a:ea typeface="Montserrat"/>
                <a:cs typeface="Montserrat"/>
                <a:sym typeface="Montserrat"/>
              </a:rPr>
              <a:t>Mobilité partagée</a:t>
            </a:r>
            <a:endParaRPr sz="1000" b="1">
              <a:solidFill>
                <a:schemeClr val="dk2"/>
              </a:solidFill>
              <a:latin typeface="Montserrat"/>
              <a:ea typeface="Montserrat"/>
              <a:cs typeface="Montserrat"/>
              <a:sym typeface="Montserrat"/>
            </a:endParaRPr>
          </a:p>
        </p:txBody>
      </p:sp>
      <p:pic>
        <p:nvPicPr>
          <p:cNvPr id="3080" name="Google Shape;3080;p477"/>
          <p:cNvPicPr preferRelativeResize="0"/>
          <p:nvPr/>
        </p:nvPicPr>
        <p:blipFill>
          <a:blip r:embed="rId3">
            <a:alphaModFix/>
          </a:blip>
          <a:stretch>
            <a:fillRect/>
          </a:stretch>
        </p:blipFill>
        <p:spPr>
          <a:xfrm>
            <a:off x="144550" y="854813"/>
            <a:ext cx="3900699" cy="1729875"/>
          </a:xfrm>
          <a:prstGeom prst="rect">
            <a:avLst/>
          </a:prstGeom>
          <a:noFill/>
          <a:ln>
            <a:noFill/>
          </a:ln>
        </p:spPr>
      </p:pic>
      <p:pic>
        <p:nvPicPr>
          <p:cNvPr id="3081" name="Google Shape;3081;p477"/>
          <p:cNvPicPr preferRelativeResize="0"/>
          <p:nvPr/>
        </p:nvPicPr>
        <p:blipFill>
          <a:blip r:embed="rId4">
            <a:alphaModFix/>
          </a:blip>
          <a:stretch>
            <a:fillRect/>
          </a:stretch>
        </p:blipFill>
        <p:spPr>
          <a:xfrm>
            <a:off x="4583725" y="756375"/>
            <a:ext cx="4013638" cy="1729874"/>
          </a:xfrm>
          <a:prstGeom prst="rect">
            <a:avLst/>
          </a:prstGeom>
          <a:noFill/>
          <a:ln>
            <a:noFill/>
          </a:ln>
        </p:spPr>
      </p:pic>
      <p:pic>
        <p:nvPicPr>
          <p:cNvPr id="3082" name="Google Shape;3082;p477"/>
          <p:cNvPicPr preferRelativeResize="0"/>
          <p:nvPr/>
        </p:nvPicPr>
        <p:blipFill>
          <a:blip r:embed="rId5">
            <a:alphaModFix/>
          </a:blip>
          <a:stretch>
            <a:fillRect/>
          </a:stretch>
        </p:blipFill>
        <p:spPr>
          <a:xfrm>
            <a:off x="1937903" y="2806400"/>
            <a:ext cx="4617400" cy="2184700"/>
          </a:xfrm>
          <a:prstGeom prst="rect">
            <a:avLst/>
          </a:prstGeom>
          <a:noFill/>
          <a:ln>
            <a:noFill/>
          </a:ln>
        </p:spPr>
      </p:pic>
      <p:sp>
        <p:nvSpPr>
          <p:cNvPr id="3083" name="Google Shape;3083;p477"/>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Objectif  : déconstruire le système voiture par la mutualisation des trajets</a:t>
            </a:r>
            <a:r>
              <a:rPr lang="fr" sz="1200"/>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12DAF42-2A38-3A47-B0F0-0A2DCB9F04CD}"/>
              </a:ext>
            </a:extLst>
          </p:cNvPr>
          <p:cNvSpPr>
            <a:spLocks noGrp="1"/>
          </p:cNvSpPr>
          <p:nvPr>
            <p:ph type="title" idx="3"/>
          </p:nvPr>
        </p:nvSpPr>
        <p:spPr/>
        <p:txBody>
          <a:bodyPr/>
          <a:lstStyle/>
          <a:p>
            <a:r>
              <a:rPr lang="fr" dirty="0">
                <a:latin typeface="Poppins SemiBold"/>
                <a:ea typeface="Poppins SemiBold"/>
                <a:cs typeface="Poppins SemiBold"/>
                <a:sym typeface="Poppins SemiBold"/>
              </a:rPr>
              <a:t>La nécessaire sobriété du parc automobile </a:t>
            </a:r>
            <a:endParaRPr lang="fr-FR" dirty="0"/>
          </a:p>
        </p:txBody>
      </p:sp>
      <p:pic>
        <p:nvPicPr>
          <p:cNvPr id="6" name="Google Shape;801;p162">
            <a:extLst>
              <a:ext uri="{FF2B5EF4-FFF2-40B4-BE49-F238E27FC236}">
                <a16:creationId xmlns:a16="http://schemas.microsoft.com/office/drawing/2014/main" id="{66E9F904-C6C3-ED4F-8529-025DA961F247}"/>
              </a:ext>
            </a:extLst>
          </p:cNvPr>
          <p:cNvPicPr preferRelativeResize="0"/>
          <p:nvPr/>
        </p:nvPicPr>
        <p:blipFill rotWithShape="1">
          <a:blip r:embed="rId2">
            <a:alphaModFix/>
          </a:blip>
          <a:srcRect l="2152"/>
          <a:stretch/>
        </p:blipFill>
        <p:spPr>
          <a:xfrm>
            <a:off x="805475" y="1008750"/>
            <a:ext cx="2726475" cy="3353050"/>
          </a:xfrm>
          <a:prstGeom prst="rect">
            <a:avLst/>
          </a:prstGeom>
          <a:noFill/>
          <a:ln>
            <a:noFill/>
          </a:ln>
        </p:spPr>
      </p:pic>
      <p:pic>
        <p:nvPicPr>
          <p:cNvPr id="7" name="Google Shape;802;p162">
            <a:extLst>
              <a:ext uri="{FF2B5EF4-FFF2-40B4-BE49-F238E27FC236}">
                <a16:creationId xmlns:a16="http://schemas.microsoft.com/office/drawing/2014/main" id="{FC18786C-33D6-5D46-A12B-53A7B944A5BE}"/>
              </a:ext>
            </a:extLst>
          </p:cNvPr>
          <p:cNvPicPr preferRelativeResize="0"/>
          <p:nvPr/>
        </p:nvPicPr>
        <p:blipFill>
          <a:blip r:embed="rId3">
            <a:alphaModFix/>
          </a:blip>
          <a:stretch>
            <a:fillRect/>
          </a:stretch>
        </p:blipFill>
        <p:spPr>
          <a:xfrm>
            <a:off x="4198000" y="1128025"/>
            <a:ext cx="4523300" cy="927650"/>
          </a:xfrm>
          <a:prstGeom prst="rect">
            <a:avLst/>
          </a:prstGeom>
          <a:noFill/>
          <a:ln>
            <a:noFill/>
          </a:ln>
        </p:spPr>
      </p:pic>
      <p:pic>
        <p:nvPicPr>
          <p:cNvPr id="8" name="Google Shape;803;p162">
            <a:extLst>
              <a:ext uri="{FF2B5EF4-FFF2-40B4-BE49-F238E27FC236}">
                <a16:creationId xmlns:a16="http://schemas.microsoft.com/office/drawing/2014/main" id="{6B637588-3BCD-BA44-BF4A-A64D4CE98261}"/>
              </a:ext>
            </a:extLst>
          </p:cNvPr>
          <p:cNvPicPr preferRelativeResize="0"/>
          <p:nvPr/>
        </p:nvPicPr>
        <p:blipFill>
          <a:blip r:embed="rId4">
            <a:alphaModFix/>
          </a:blip>
          <a:stretch>
            <a:fillRect/>
          </a:stretch>
        </p:blipFill>
        <p:spPr>
          <a:xfrm>
            <a:off x="4198000" y="2195875"/>
            <a:ext cx="4419500" cy="1261500"/>
          </a:xfrm>
          <a:prstGeom prst="rect">
            <a:avLst/>
          </a:prstGeom>
          <a:noFill/>
          <a:ln>
            <a:noFill/>
          </a:ln>
        </p:spPr>
      </p:pic>
      <p:pic>
        <p:nvPicPr>
          <p:cNvPr id="9" name="Google Shape;804;p162">
            <a:extLst>
              <a:ext uri="{FF2B5EF4-FFF2-40B4-BE49-F238E27FC236}">
                <a16:creationId xmlns:a16="http://schemas.microsoft.com/office/drawing/2014/main" id="{673B5337-9359-A542-8B05-0A45D20A906B}"/>
              </a:ext>
            </a:extLst>
          </p:cNvPr>
          <p:cNvPicPr preferRelativeResize="0"/>
          <p:nvPr/>
        </p:nvPicPr>
        <p:blipFill rotWithShape="1">
          <a:blip r:embed="rId5">
            <a:alphaModFix/>
          </a:blip>
          <a:srcRect b="25528"/>
          <a:stretch/>
        </p:blipFill>
        <p:spPr>
          <a:xfrm>
            <a:off x="139425" y="4476125"/>
            <a:ext cx="4058575" cy="265187"/>
          </a:xfrm>
          <a:prstGeom prst="rect">
            <a:avLst/>
          </a:prstGeom>
          <a:noFill/>
          <a:ln>
            <a:noFill/>
          </a:ln>
        </p:spPr>
      </p:pic>
      <p:sp>
        <p:nvSpPr>
          <p:cNvPr id="10" name="Google Shape;805;p162">
            <a:extLst>
              <a:ext uri="{FF2B5EF4-FFF2-40B4-BE49-F238E27FC236}">
                <a16:creationId xmlns:a16="http://schemas.microsoft.com/office/drawing/2014/main" id="{AACACB1D-882A-1E40-92D0-DF7A2E277911}"/>
              </a:ext>
            </a:extLst>
          </p:cNvPr>
          <p:cNvSpPr txBox="1"/>
          <p:nvPr/>
        </p:nvSpPr>
        <p:spPr>
          <a:xfrm>
            <a:off x="436214" y="574675"/>
            <a:ext cx="34650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dirty="0">
                <a:solidFill>
                  <a:schemeClr val="dk2"/>
                </a:solidFill>
                <a:latin typeface="Montserrat"/>
                <a:ea typeface="Montserrat"/>
                <a:cs typeface="Montserrat"/>
                <a:sym typeface="Montserrat"/>
              </a:rPr>
              <a:t>Des objectifs qui manquent de moyens </a:t>
            </a:r>
            <a:endParaRPr sz="1200" b="1" dirty="0">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dirty="0">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dirty="0">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dirty="0">
              <a:solidFill>
                <a:schemeClr val="dk2"/>
              </a:solidFill>
              <a:latin typeface="Montserrat"/>
              <a:ea typeface="Montserrat"/>
              <a:cs typeface="Montserrat"/>
              <a:sym typeface="Montserrat"/>
            </a:endParaRPr>
          </a:p>
        </p:txBody>
      </p:sp>
      <p:sp>
        <p:nvSpPr>
          <p:cNvPr id="11" name="Google Shape;806;p162">
            <a:extLst>
              <a:ext uri="{FF2B5EF4-FFF2-40B4-BE49-F238E27FC236}">
                <a16:creationId xmlns:a16="http://schemas.microsoft.com/office/drawing/2014/main" id="{23208603-6754-0247-9B4E-8996A65242AA}"/>
              </a:ext>
            </a:extLst>
          </p:cNvPr>
          <p:cNvSpPr txBox="1"/>
          <p:nvPr/>
        </p:nvSpPr>
        <p:spPr>
          <a:xfrm>
            <a:off x="139425" y="4832225"/>
            <a:ext cx="3889500" cy="4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700" i="1">
                <a:solidFill>
                  <a:schemeClr val="dk2"/>
                </a:solidFill>
                <a:latin typeface="Montserrat"/>
                <a:ea typeface="Montserrat"/>
                <a:cs typeface="Montserrat"/>
                <a:sym typeface="Montserrat"/>
              </a:rPr>
              <a:t>Source : SGPE, La planification écologique dans les transports, Mai 2023</a:t>
            </a:r>
            <a:endParaRPr sz="700" i="1">
              <a:solidFill>
                <a:schemeClr val="dk2"/>
              </a:solidFill>
              <a:latin typeface="Montserrat"/>
              <a:ea typeface="Montserrat"/>
              <a:cs typeface="Montserrat"/>
              <a:sym typeface="Montserrat"/>
            </a:endParaRPr>
          </a:p>
        </p:txBody>
      </p:sp>
      <p:sp>
        <p:nvSpPr>
          <p:cNvPr id="12" name="Google Shape;807;p162">
            <a:extLst>
              <a:ext uri="{FF2B5EF4-FFF2-40B4-BE49-F238E27FC236}">
                <a16:creationId xmlns:a16="http://schemas.microsoft.com/office/drawing/2014/main" id="{446A2EFB-FBDE-A64A-A38D-6B59CD3A870A}"/>
              </a:ext>
            </a:extLst>
          </p:cNvPr>
          <p:cNvSpPr txBox="1"/>
          <p:nvPr/>
        </p:nvSpPr>
        <p:spPr>
          <a:xfrm>
            <a:off x="4302200" y="574675"/>
            <a:ext cx="4314900" cy="35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chemeClr val="dk2"/>
                </a:solidFill>
                <a:latin typeface="Montserrat"/>
                <a:ea typeface="Montserrat"/>
                <a:cs typeface="Montserrat"/>
                <a:sym typeface="Montserrat"/>
              </a:rPr>
              <a:t>Des économies substantielles liées à la réduction du parc automobile </a:t>
            </a:r>
            <a:endParaRPr sz="1200" b="1">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a:solidFill>
                <a:schemeClr val="dk2"/>
              </a:solidFill>
              <a:latin typeface="Montserrat"/>
              <a:ea typeface="Montserrat"/>
              <a:cs typeface="Montserrat"/>
              <a:sym typeface="Montserrat"/>
            </a:endParaRPr>
          </a:p>
        </p:txBody>
      </p:sp>
      <p:sp>
        <p:nvSpPr>
          <p:cNvPr id="13" name="Google Shape;808;p162">
            <a:extLst>
              <a:ext uri="{FF2B5EF4-FFF2-40B4-BE49-F238E27FC236}">
                <a16:creationId xmlns:a16="http://schemas.microsoft.com/office/drawing/2014/main" id="{EE46E318-481C-F546-8DFD-3CFD179F86B9}"/>
              </a:ext>
            </a:extLst>
          </p:cNvPr>
          <p:cNvSpPr txBox="1"/>
          <p:nvPr/>
        </p:nvSpPr>
        <p:spPr>
          <a:xfrm>
            <a:off x="4198000" y="3457375"/>
            <a:ext cx="3889500" cy="4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700" i="1" dirty="0">
                <a:solidFill>
                  <a:schemeClr val="dk2"/>
                </a:solidFill>
                <a:latin typeface="Montserrat"/>
                <a:ea typeface="Montserrat"/>
                <a:cs typeface="Montserrat"/>
                <a:sym typeface="Montserrat"/>
              </a:rPr>
              <a:t>Source : Jean Pisani - Ferry et Selma Mahfouz, les incidences économiques de l’action pour le climat, mai 2023</a:t>
            </a:r>
            <a:endParaRPr sz="700" i="1" dirty="0">
              <a:solidFill>
                <a:schemeClr val="dk2"/>
              </a:solidFill>
              <a:latin typeface="Montserrat"/>
              <a:ea typeface="Montserrat"/>
              <a:cs typeface="Montserrat"/>
              <a:sym typeface="Montserrat"/>
            </a:endParaRPr>
          </a:p>
        </p:txBody>
      </p:sp>
    </p:spTree>
    <p:extLst>
      <p:ext uri="{BB962C8B-B14F-4D97-AF65-F5344CB8AC3E}">
        <p14:creationId xmlns:p14="http://schemas.microsoft.com/office/powerpoint/2010/main" val="3316311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479"/>
          <p:cNvSpPr txBox="1">
            <a:spLocks noGrp="1"/>
          </p:cNvSpPr>
          <p:nvPr>
            <p:ph type="title" idx="3"/>
          </p:nvPr>
        </p:nvSpPr>
        <p:spPr>
          <a:xfrm>
            <a:off x="64025" y="50500"/>
            <a:ext cx="4168200" cy="31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latin typeface="Poppins SemiBold"/>
                <a:ea typeface="Poppins SemiBold"/>
                <a:cs typeface="Poppins SemiBold"/>
                <a:sym typeface="Poppins SemiBold"/>
              </a:rPr>
              <a:t>Les facteurs clés de démotorisation </a:t>
            </a:r>
            <a:endParaRPr>
              <a:latin typeface="Poppins SemiBold"/>
              <a:ea typeface="Poppins SemiBold"/>
              <a:cs typeface="Poppins SemiBold"/>
              <a:sym typeface="Poppins SemiBold"/>
            </a:endParaRPr>
          </a:p>
        </p:txBody>
      </p:sp>
      <p:sp>
        <p:nvSpPr>
          <p:cNvPr id="3102" name="Google Shape;3102;p479"/>
          <p:cNvSpPr txBox="1"/>
          <p:nvPr/>
        </p:nvSpPr>
        <p:spPr>
          <a:xfrm>
            <a:off x="1566600" y="1444625"/>
            <a:ext cx="60108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chemeClr val="dk2"/>
                </a:solidFill>
                <a:latin typeface="Montserrat"/>
                <a:ea typeface="Montserrat"/>
                <a:cs typeface="Montserrat"/>
                <a:sym typeface="Montserrat"/>
              </a:rPr>
              <a:t>Les analyses de corrélations et de clustering menés ont mis en évidence </a:t>
            </a:r>
            <a:r>
              <a:rPr lang="fr" sz="1300" b="1">
                <a:solidFill>
                  <a:schemeClr val="lt2"/>
                </a:solidFill>
                <a:latin typeface="Montserrat"/>
                <a:ea typeface="Montserrat"/>
                <a:cs typeface="Montserrat"/>
                <a:sym typeface="Montserrat"/>
              </a:rPr>
              <a:t>plusieurs indicateurs clefs dans la multi-motorisation</a:t>
            </a:r>
            <a:endParaRPr sz="1200" b="1">
              <a:solidFill>
                <a:schemeClr val="dk2"/>
              </a:solidFill>
              <a:highlight>
                <a:schemeClr val="accent6"/>
              </a:highlight>
              <a:latin typeface="Montserrat"/>
              <a:ea typeface="Montserrat"/>
              <a:cs typeface="Montserrat"/>
              <a:sym typeface="Montserrat"/>
            </a:endParaRPr>
          </a:p>
        </p:txBody>
      </p:sp>
      <p:sp>
        <p:nvSpPr>
          <p:cNvPr id="3103" name="Google Shape;3103;p479"/>
          <p:cNvSpPr txBox="1"/>
          <p:nvPr/>
        </p:nvSpPr>
        <p:spPr>
          <a:xfrm>
            <a:off x="1526325" y="2493588"/>
            <a:ext cx="44928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fr" sz="1200">
                <a:solidFill>
                  <a:schemeClr val="dk2"/>
                </a:solidFill>
                <a:latin typeface="Montserrat"/>
                <a:ea typeface="Montserrat"/>
                <a:cs typeface="Montserrat"/>
                <a:sym typeface="Montserrat"/>
              </a:rPr>
              <a:t>- L’offre de transports en communs</a:t>
            </a:r>
            <a:endParaRPr sz="1200">
              <a:solidFill>
                <a:schemeClr val="dk2"/>
              </a:solidFill>
              <a:latin typeface="Montserrat"/>
              <a:ea typeface="Montserrat"/>
              <a:cs typeface="Montserrat"/>
              <a:sym typeface="Montserrat"/>
            </a:endParaRPr>
          </a:p>
        </p:txBody>
      </p:sp>
      <p:sp>
        <p:nvSpPr>
          <p:cNvPr id="3104" name="Google Shape;3104;p479"/>
          <p:cNvSpPr txBox="1"/>
          <p:nvPr/>
        </p:nvSpPr>
        <p:spPr>
          <a:xfrm>
            <a:off x="1526325" y="28798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dk2"/>
                </a:solidFill>
                <a:latin typeface="Montserrat"/>
                <a:ea typeface="Montserrat"/>
                <a:cs typeface="Montserrat"/>
                <a:sym typeface="Montserrat"/>
              </a:rPr>
              <a:t>- Les revenus des ménages</a:t>
            </a:r>
            <a:endParaRPr sz="1200">
              <a:solidFill>
                <a:schemeClr val="dk2"/>
              </a:solidFill>
              <a:latin typeface="Montserrat"/>
              <a:ea typeface="Montserrat"/>
              <a:cs typeface="Montserrat"/>
              <a:sym typeface="Montserrat"/>
            </a:endParaRPr>
          </a:p>
        </p:txBody>
      </p:sp>
      <p:sp>
        <p:nvSpPr>
          <p:cNvPr id="3105" name="Google Shape;3105;p479"/>
          <p:cNvSpPr txBox="1"/>
          <p:nvPr/>
        </p:nvSpPr>
        <p:spPr>
          <a:xfrm>
            <a:off x="1526325" y="3266088"/>
            <a:ext cx="276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dk2"/>
                </a:solidFill>
                <a:latin typeface="Montserrat"/>
                <a:ea typeface="Montserrat"/>
                <a:cs typeface="Montserrat"/>
                <a:sym typeface="Montserrat"/>
              </a:rPr>
              <a:t>- L’offre de services du quotidien</a:t>
            </a:r>
            <a:endParaRPr sz="1200">
              <a:solidFill>
                <a:schemeClr val="dk2"/>
              </a:solidFill>
              <a:latin typeface="Montserrat"/>
              <a:ea typeface="Montserrat"/>
              <a:cs typeface="Montserrat"/>
              <a:sym typeface="Montserrat"/>
            </a:endParaRPr>
          </a:p>
        </p:txBody>
      </p:sp>
      <p:sp>
        <p:nvSpPr>
          <p:cNvPr id="3106" name="Google Shape;3106;p479"/>
          <p:cNvSpPr txBox="1"/>
          <p:nvPr/>
        </p:nvSpPr>
        <p:spPr>
          <a:xfrm>
            <a:off x="3345900" y="713075"/>
            <a:ext cx="24522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000" b="1">
                <a:solidFill>
                  <a:schemeClr val="dk2"/>
                </a:solidFill>
                <a:latin typeface="Montserrat"/>
                <a:ea typeface="Montserrat"/>
                <a:cs typeface="Montserrat"/>
                <a:sym typeface="Montserrat"/>
              </a:rPr>
              <a:t>Les facteurs clés </a:t>
            </a:r>
            <a:endParaRPr sz="2000" b="1">
              <a:solidFill>
                <a:schemeClr val="dk2"/>
              </a:solidFill>
              <a:latin typeface="Montserrat"/>
              <a:ea typeface="Montserrat"/>
              <a:cs typeface="Montserrat"/>
              <a:sym typeface="Montserrat"/>
            </a:endParaRPr>
          </a:p>
          <a:p>
            <a:pPr marL="0" lvl="0" indent="0" algn="l" rtl="0">
              <a:spcBef>
                <a:spcPts val="0"/>
              </a:spcBef>
              <a:spcAft>
                <a:spcPts val="0"/>
              </a:spcAft>
              <a:buNone/>
            </a:pPr>
            <a:endParaRPr sz="2000">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a:solidFill>
                <a:schemeClr val="dk2"/>
              </a:solidFill>
              <a:latin typeface="Montserrat"/>
              <a:ea typeface="Montserrat"/>
              <a:cs typeface="Montserrat"/>
              <a:sym typeface="Montserrat"/>
            </a:endParaRPr>
          </a:p>
          <a:p>
            <a:pPr marL="0" lvl="0" indent="0" algn="l" rtl="0">
              <a:spcBef>
                <a:spcPts val="0"/>
              </a:spcBef>
              <a:spcAft>
                <a:spcPts val="0"/>
              </a:spcAft>
              <a:buNone/>
            </a:pPr>
            <a:endParaRPr sz="1200">
              <a:solidFill>
                <a:schemeClr val="dk2"/>
              </a:solidFill>
              <a:latin typeface="Montserrat"/>
              <a:ea typeface="Montserrat"/>
              <a:cs typeface="Montserrat"/>
              <a:sym typeface="Montserrat"/>
            </a:endParaRPr>
          </a:p>
        </p:txBody>
      </p:sp>
      <p:sp>
        <p:nvSpPr>
          <p:cNvPr id="3107" name="Google Shape;3107;p479"/>
          <p:cNvSpPr txBox="1"/>
          <p:nvPr/>
        </p:nvSpPr>
        <p:spPr>
          <a:xfrm>
            <a:off x="1566600" y="3772375"/>
            <a:ext cx="3379200" cy="4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700" i="1">
                <a:solidFill>
                  <a:schemeClr val="dk2"/>
                </a:solidFill>
                <a:latin typeface="Montserrat"/>
                <a:ea typeface="Montserrat"/>
                <a:cs typeface="Montserrat"/>
                <a:sym typeface="Montserrat"/>
              </a:rPr>
              <a:t>Source : Ecov, Écosystèmes permettant la dé-multi-motorisation - Enjeux et typologie de territoires, 2024. </a:t>
            </a:r>
            <a:endParaRPr sz="700" i="1">
              <a:solidFill>
                <a:schemeClr val="dk2"/>
              </a:solidFill>
              <a:latin typeface="Montserrat"/>
              <a:ea typeface="Montserrat"/>
              <a:cs typeface="Montserrat"/>
              <a:sym typeface="Montserrat"/>
            </a:endParaRPr>
          </a:p>
          <a:p>
            <a:pPr marL="0" lvl="0" indent="0" algn="l" rtl="0">
              <a:spcBef>
                <a:spcPts val="0"/>
              </a:spcBef>
              <a:spcAft>
                <a:spcPts val="0"/>
              </a:spcAft>
              <a:buNone/>
            </a:pPr>
            <a:endParaRPr sz="700" i="1">
              <a:solidFill>
                <a:schemeClr val="dk2"/>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11"/>
        <p:cNvGrpSpPr/>
        <p:nvPr/>
      </p:nvGrpSpPr>
      <p:grpSpPr>
        <a:xfrm>
          <a:off x="0" y="0"/>
          <a:ext cx="0" cy="0"/>
          <a:chOff x="0" y="0"/>
          <a:chExt cx="0" cy="0"/>
        </a:xfrm>
      </p:grpSpPr>
      <p:sp>
        <p:nvSpPr>
          <p:cNvPr id="3112" name="Google Shape;3112;p480"/>
          <p:cNvSpPr txBox="1">
            <a:spLocks noGrp="1"/>
          </p:cNvSpPr>
          <p:nvPr>
            <p:ph type="title" idx="3"/>
          </p:nvPr>
        </p:nvSpPr>
        <p:spPr>
          <a:xfrm>
            <a:off x="64025" y="50500"/>
            <a:ext cx="4168200" cy="31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latin typeface="Poppins SemiBold"/>
                <a:ea typeface="Poppins SemiBold"/>
                <a:cs typeface="Poppins SemiBold"/>
                <a:sym typeface="Poppins SemiBold"/>
              </a:rPr>
              <a:t>Les facteurs clés de démotorisation </a:t>
            </a:r>
            <a:endParaRPr>
              <a:latin typeface="Poppins SemiBold"/>
              <a:ea typeface="Poppins SemiBold"/>
              <a:cs typeface="Poppins SemiBold"/>
              <a:sym typeface="Poppins SemiBold"/>
            </a:endParaRPr>
          </a:p>
        </p:txBody>
      </p:sp>
      <p:pic>
        <p:nvPicPr>
          <p:cNvPr id="3113" name="Google Shape;3113;p480"/>
          <p:cNvPicPr preferRelativeResize="0"/>
          <p:nvPr/>
        </p:nvPicPr>
        <p:blipFill>
          <a:blip r:embed="rId3">
            <a:alphaModFix/>
          </a:blip>
          <a:stretch>
            <a:fillRect/>
          </a:stretch>
        </p:blipFill>
        <p:spPr>
          <a:xfrm>
            <a:off x="5346675" y="2590900"/>
            <a:ext cx="3151137" cy="2484876"/>
          </a:xfrm>
          <a:prstGeom prst="rect">
            <a:avLst/>
          </a:prstGeom>
          <a:noFill/>
          <a:ln>
            <a:noFill/>
          </a:ln>
        </p:spPr>
      </p:pic>
      <p:pic>
        <p:nvPicPr>
          <p:cNvPr id="3114" name="Google Shape;3114;p480"/>
          <p:cNvPicPr preferRelativeResize="0"/>
          <p:nvPr/>
        </p:nvPicPr>
        <p:blipFill>
          <a:blip r:embed="rId4">
            <a:alphaModFix/>
          </a:blip>
          <a:stretch>
            <a:fillRect/>
          </a:stretch>
        </p:blipFill>
        <p:spPr>
          <a:xfrm>
            <a:off x="5256900" y="543550"/>
            <a:ext cx="3602874" cy="2061874"/>
          </a:xfrm>
          <a:prstGeom prst="rect">
            <a:avLst/>
          </a:prstGeom>
          <a:noFill/>
          <a:ln>
            <a:noFill/>
          </a:ln>
        </p:spPr>
      </p:pic>
      <p:grpSp>
        <p:nvGrpSpPr>
          <p:cNvPr id="3115" name="Google Shape;3115;p480"/>
          <p:cNvGrpSpPr/>
          <p:nvPr/>
        </p:nvGrpSpPr>
        <p:grpSpPr>
          <a:xfrm>
            <a:off x="362101" y="1341693"/>
            <a:ext cx="1117746" cy="563707"/>
            <a:chOff x="3050328" y="4049235"/>
            <a:chExt cx="406882" cy="205201"/>
          </a:xfrm>
        </p:grpSpPr>
        <p:pic>
          <p:nvPicPr>
            <p:cNvPr id="3116" name="Google Shape;3116;p480"/>
            <p:cNvPicPr preferRelativeResize="0"/>
            <p:nvPr/>
          </p:nvPicPr>
          <p:blipFill>
            <a:blip r:embed="rId5">
              <a:alphaModFix/>
            </a:blip>
            <a:stretch>
              <a:fillRect/>
            </a:stretch>
          </p:blipFill>
          <p:spPr>
            <a:xfrm>
              <a:off x="3157783" y="4049235"/>
              <a:ext cx="205201" cy="205201"/>
            </a:xfrm>
            <a:prstGeom prst="rect">
              <a:avLst/>
            </a:prstGeom>
            <a:noFill/>
            <a:ln>
              <a:noFill/>
            </a:ln>
          </p:spPr>
        </p:pic>
        <p:pic>
          <p:nvPicPr>
            <p:cNvPr id="3117" name="Google Shape;3117;p480"/>
            <p:cNvPicPr preferRelativeResize="0"/>
            <p:nvPr/>
          </p:nvPicPr>
          <p:blipFill>
            <a:blip r:embed="rId6">
              <a:alphaModFix/>
            </a:blip>
            <a:stretch>
              <a:fillRect/>
            </a:stretch>
          </p:blipFill>
          <p:spPr>
            <a:xfrm>
              <a:off x="3050328" y="4121787"/>
              <a:ext cx="97201" cy="97201"/>
            </a:xfrm>
            <a:prstGeom prst="rect">
              <a:avLst/>
            </a:prstGeom>
            <a:noFill/>
            <a:ln>
              <a:noFill/>
            </a:ln>
          </p:spPr>
        </p:pic>
        <p:pic>
          <p:nvPicPr>
            <p:cNvPr id="3118" name="Google Shape;3118;p480"/>
            <p:cNvPicPr preferRelativeResize="0"/>
            <p:nvPr/>
          </p:nvPicPr>
          <p:blipFill>
            <a:blip r:embed="rId7">
              <a:alphaModFix/>
            </a:blip>
            <a:stretch>
              <a:fillRect/>
            </a:stretch>
          </p:blipFill>
          <p:spPr>
            <a:xfrm>
              <a:off x="3360010" y="4121788"/>
              <a:ext cx="97201" cy="97201"/>
            </a:xfrm>
            <a:prstGeom prst="rect">
              <a:avLst/>
            </a:prstGeom>
            <a:noFill/>
            <a:ln>
              <a:noFill/>
            </a:ln>
          </p:spPr>
        </p:pic>
      </p:grpSp>
      <p:pic>
        <p:nvPicPr>
          <p:cNvPr id="3119" name="Google Shape;3119;p480"/>
          <p:cNvPicPr preferRelativeResize="0"/>
          <p:nvPr/>
        </p:nvPicPr>
        <p:blipFill>
          <a:blip r:embed="rId8">
            <a:alphaModFix/>
          </a:blip>
          <a:stretch>
            <a:fillRect/>
          </a:stretch>
        </p:blipFill>
        <p:spPr>
          <a:xfrm>
            <a:off x="510450" y="3422813"/>
            <a:ext cx="821050" cy="821050"/>
          </a:xfrm>
          <a:prstGeom prst="rect">
            <a:avLst/>
          </a:prstGeom>
          <a:noFill/>
          <a:ln>
            <a:noFill/>
          </a:ln>
        </p:spPr>
      </p:pic>
      <p:pic>
        <p:nvPicPr>
          <p:cNvPr id="3120" name="Google Shape;3120;p480"/>
          <p:cNvPicPr preferRelativeResize="0"/>
          <p:nvPr/>
        </p:nvPicPr>
        <p:blipFill>
          <a:blip r:embed="rId9">
            <a:alphaModFix/>
          </a:blip>
          <a:stretch>
            <a:fillRect/>
          </a:stretch>
        </p:blipFill>
        <p:spPr>
          <a:xfrm>
            <a:off x="3689825" y="1223750"/>
            <a:ext cx="799599" cy="799599"/>
          </a:xfrm>
          <a:prstGeom prst="rect">
            <a:avLst/>
          </a:prstGeom>
          <a:noFill/>
          <a:ln>
            <a:noFill/>
          </a:ln>
        </p:spPr>
      </p:pic>
      <p:pic>
        <p:nvPicPr>
          <p:cNvPr id="3121" name="Google Shape;3121;p480"/>
          <p:cNvPicPr preferRelativeResize="0"/>
          <p:nvPr/>
        </p:nvPicPr>
        <p:blipFill>
          <a:blip r:embed="rId9">
            <a:alphaModFix/>
          </a:blip>
          <a:stretch>
            <a:fillRect/>
          </a:stretch>
        </p:blipFill>
        <p:spPr>
          <a:xfrm>
            <a:off x="3689825" y="3433538"/>
            <a:ext cx="799599" cy="799599"/>
          </a:xfrm>
          <a:prstGeom prst="rect">
            <a:avLst/>
          </a:prstGeom>
          <a:noFill/>
          <a:ln>
            <a:noFill/>
          </a:ln>
        </p:spPr>
      </p:pic>
      <p:grpSp>
        <p:nvGrpSpPr>
          <p:cNvPr id="3122" name="Google Shape;3122;p480"/>
          <p:cNvGrpSpPr/>
          <p:nvPr/>
        </p:nvGrpSpPr>
        <p:grpSpPr>
          <a:xfrm>
            <a:off x="2056465" y="1266857"/>
            <a:ext cx="1056736" cy="713389"/>
            <a:chOff x="3039704" y="1473641"/>
            <a:chExt cx="424222" cy="286410"/>
          </a:xfrm>
        </p:grpSpPr>
        <p:pic>
          <p:nvPicPr>
            <p:cNvPr id="3123" name="Google Shape;3123;p480"/>
            <p:cNvPicPr preferRelativeResize="0"/>
            <p:nvPr/>
          </p:nvPicPr>
          <p:blipFill>
            <a:blip r:embed="rId10">
              <a:alphaModFix/>
            </a:blip>
            <a:stretch>
              <a:fillRect/>
            </a:stretch>
          </p:blipFill>
          <p:spPr>
            <a:xfrm>
              <a:off x="3115438" y="1482850"/>
              <a:ext cx="277201" cy="277201"/>
            </a:xfrm>
            <a:prstGeom prst="rect">
              <a:avLst/>
            </a:prstGeom>
            <a:noFill/>
            <a:ln>
              <a:noFill/>
            </a:ln>
          </p:spPr>
        </p:pic>
        <p:pic>
          <p:nvPicPr>
            <p:cNvPr id="3124" name="Google Shape;3124;p480"/>
            <p:cNvPicPr preferRelativeResize="0"/>
            <p:nvPr/>
          </p:nvPicPr>
          <p:blipFill>
            <a:blip r:embed="rId11">
              <a:alphaModFix/>
            </a:blip>
            <a:stretch>
              <a:fillRect/>
            </a:stretch>
          </p:blipFill>
          <p:spPr>
            <a:xfrm>
              <a:off x="3039704" y="1473641"/>
              <a:ext cx="115200" cy="115200"/>
            </a:xfrm>
            <a:prstGeom prst="rect">
              <a:avLst/>
            </a:prstGeom>
            <a:noFill/>
            <a:ln>
              <a:noFill/>
            </a:ln>
          </p:spPr>
        </p:pic>
        <p:pic>
          <p:nvPicPr>
            <p:cNvPr id="3125" name="Google Shape;3125;p480"/>
            <p:cNvPicPr preferRelativeResize="0"/>
            <p:nvPr/>
          </p:nvPicPr>
          <p:blipFill>
            <a:blip r:embed="rId12">
              <a:alphaModFix/>
            </a:blip>
            <a:stretch>
              <a:fillRect/>
            </a:stretch>
          </p:blipFill>
          <p:spPr>
            <a:xfrm>
              <a:off x="3350426" y="1474500"/>
              <a:ext cx="113500" cy="113500"/>
            </a:xfrm>
            <a:prstGeom prst="rect">
              <a:avLst/>
            </a:prstGeom>
            <a:noFill/>
            <a:ln>
              <a:noFill/>
            </a:ln>
          </p:spPr>
        </p:pic>
      </p:grpSp>
      <p:grpSp>
        <p:nvGrpSpPr>
          <p:cNvPr id="3126" name="Google Shape;3126;p480"/>
          <p:cNvGrpSpPr/>
          <p:nvPr/>
        </p:nvGrpSpPr>
        <p:grpSpPr>
          <a:xfrm>
            <a:off x="2056465" y="3476644"/>
            <a:ext cx="1056736" cy="713389"/>
            <a:chOff x="3039704" y="1473641"/>
            <a:chExt cx="424222" cy="286410"/>
          </a:xfrm>
        </p:grpSpPr>
        <p:pic>
          <p:nvPicPr>
            <p:cNvPr id="3127" name="Google Shape;3127;p480"/>
            <p:cNvPicPr preferRelativeResize="0"/>
            <p:nvPr/>
          </p:nvPicPr>
          <p:blipFill>
            <a:blip r:embed="rId10">
              <a:alphaModFix/>
            </a:blip>
            <a:stretch>
              <a:fillRect/>
            </a:stretch>
          </p:blipFill>
          <p:spPr>
            <a:xfrm>
              <a:off x="3115438" y="1482850"/>
              <a:ext cx="277201" cy="277201"/>
            </a:xfrm>
            <a:prstGeom prst="rect">
              <a:avLst/>
            </a:prstGeom>
            <a:noFill/>
            <a:ln>
              <a:noFill/>
            </a:ln>
          </p:spPr>
        </p:pic>
        <p:pic>
          <p:nvPicPr>
            <p:cNvPr id="3128" name="Google Shape;3128;p480"/>
            <p:cNvPicPr preferRelativeResize="0"/>
            <p:nvPr/>
          </p:nvPicPr>
          <p:blipFill>
            <a:blip r:embed="rId11">
              <a:alphaModFix/>
            </a:blip>
            <a:stretch>
              <a:fillRect/>
            </a:stretch>
          </p:blipFill>
          <p:spPr>
            <a:xfrm>
              <a:off x="3039704" y="1473641"/>
              <a:ext cx="115200" cy="115200"/>
            </a:xfrm>
            <a:prstGeom prst="rect">
              <a:avLst/>
            </a:prstGeom>
            <a:noFill/>
            <a:ln>
              <a:noFill/>
            </a:ln>
          </p:spPr>
        </p:pic>
        <p:pic>
          <p:nvPicPr>
            <p:cNvPr id="3129" name="Google Shape;3129;p480"/>
            <p:cNvPicPr preferRelativeResize="0"/>
            <p:nvPr/>
          </p:nvPicPr>
          <p:blipFill>
            <a:blip r:embed="rId12">
              <a:alphaModFix/>
            </a:blip>
            <a:stretch>
              <a:fillRect/>
            </a:stretch>
          </p:blipFill>
          <p:spPr>
            <a:xfrm>
              <a:off x="3350426" y="1474500"/>
              <a:ext cx="113500" cy="113500"/>
            </a:xfrm>
            <a:prstGeom prst="rect">
              <a:avLst/>
            </a:prstGeom>
            <a:noFill/>
            <a:ln>
              <a:noFill/>
            </a:ln>
          </p:spPr>
        </p:pic>
      </p:grpSp>
      <p:sp>
        <p:nvSpPr>
          <p:cNvPr id="3130" name="Google Shape;3130;p480"/>
          <p:cNvSpPr txBox="1"/>
          <p:nvPr/>
        </p:nvSpPr>
        <p:spPr>
          <a:xfrm>
            <a:off x="-94525" y="1958317"/>
            <a:ext cx="20310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i="1">
                <a:solidFill>
                  <a:schemeClr val="dk2"/>
                </a:solidFill>
              </a:rPr>
              <a:t>Niveau de service</a:t>
            </a:r>
            <a:endParaRPr sz="1000" i="1">
              <a:solidFill>
                <a:schemeClr val="dk2"/>
              </a:solidFill>
            </a:endParaRPr>
          </a:p>
        </p:txBody>
      </p:sp>
      <p:sp>
        <p:nvSpPr>
          <p:cNvPr id="3131" name="Google Shape;3131;p480"/>
          <p:cNvSpPr txBox="1"/>
          <p:nvPr/>
        </p:nvSpPr>
        <p:spPr>
          <a:xfrm>
            <a:off x="1569338" y="1958317"/>
            <a:ext cx="20310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i="1">
                <a:solidFill>
                  <a:schemeClr val="dk2"/>
                </a:solidFill>
              </a:rPr>
              <a:t>Part TC</a:t>
            </a:r>
            <a:endParaRPr sz="1000" i="1">
              <a:solidFill>
                <a:schemeClr val="dk2"/>
              </a:solidFill>
            </a:endParaRPr>
          </a:p>
        </p:txBody>
      </p:sp>
      <p:sp>
        <p:nvSpPr>
          <p:cNvPr id="3132" name="Google Shape;3132;p480"/>
          <p:cNvSpPr txBox="1"/>
          <p:nvPr/>
        </p:nvSpPr>
        <p:spPr>
          <a:xfrm>
            <a:off x="3074113" y="1958317"/>
            <a:ext cx="20310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i="1">
                <a:solidFill>
                  <a:schemeClr val="dk2"/>
                </a:solidFill>
              </a:rPr>
              <a:t>Multimotorisation</a:t>
            </a:r>
            <a:endParaRPr sz="1000" i="1">
              <a:solidFill>
                <a:schemeClr val="dk2"/>
              </a:solidFill>
            </a:endParaRPr>
          </a:p>
        </p:txBody>
      </p:sp>
      <p:sp>
        <p:nvSpPr>
          <p:cNvPr id="3133" name="Google Shape;3133;p480"/>
          <p:cNvSpPr txBox="1"/>
          <p:nvPr/>
        </p:nvSpPr>
        <p:spPr>
          <a:xfrm>
            <a:off x="-94525" y="4224473"/>
            <a:ext cx="20310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i="1">
                <a:solidFill>
                  <a:schemeClr val="dk2"/>
                </a:solidFill>
              </a:rPr>
              <a:t>Revenu disponible</a:t>
            </a:r>
            <a:endParaRPr sz="1000" i="1">
              <a:solidFill>
                <a:schemeClr val="dk2"/>
              </a:solidFill>
            </a:endParaRPr>
          </a:p>
        </p:txBody>
      </p:sp>
      <p:sp>
        <p:nvSpPr>
          <p:cNvPr id="3134" name="Google Shape;3134;p480"/>
          <p:cNvSpPr txBox="1"/>
          <p:nvPr/>
        </p:nvSpPr>
        <p:spPr>
          <a:xfrm>
            <a:off x="1569338" y="4224473"/>
            <a:ext cx="20310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i="1">
                <a:solidFill>
                  <a:schemeClr val="dk2"/>
                </a:solidFill>
              </a:rPr>
              <a:t>Part TC</a:t>
            </a:r>
            <a:endParaRPr sz="1000" i="1">
              <a:solidFill>
                <a:schemeClr val="dk2"/>
              </a:solidFill>
            </a:endParaRPr>
          </a:p>
        </p:txBody>
      </p:sp>
      <p:sp>
        <p:nvSpPr>
          <p:cNvPr id="3135" name="Google Shape;3135;p480"/>
          <p:cNvSpPr txBox="1"/>
          <p:nvPr/>
        </p:nvSpPr>
        <p:spPr>
          <a:xfrm>
            <a:off x="3074113" y="4224473"/>
            <a:ext cx="2031000" cy="2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i="1">
                <a:solidFill>
                  <a:schemeClr val="dk2"/>
                </a:solidFill>
              </a:rPr>
              <a:t>Multimotorisation</a:t>
            </a:r>
            <a:endParaRPr sz="1000" i="1">
              <a:solidFill>
                <a:schemeClr val="dk2"/>
              </a:solidFill>
            </a:endParaRPr>
          </a:p>
        </p:txBody>
      </p:sp>
      <p:sp>
        <p:nvSpPr>
          <p:cNvPr id="3136" name="Google Shape;3136;p480"/>
          <p:cNvSpPr/>
          <p:nvPr/>
        </p:nvSpPr>
        <p:spPr>
          <a:xfrm>
            <a:off x="1616063" y="1471450"/>
            <a:ext cx="304200" cy="304200"/>
          </a:xfrm>
          <a:prstGeom prst="mathPlus">
            <a:avLst>
              <a:gd name="adj1" fmla="val 23520"/>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7" name="Google Shape;3137;p480"/>
          <p:cNvSpPr/>
          <p:nvPr/>
        </p:nvSpPr>
        <p:spPr>
          <a:xfrm>
            <a:off x="3216263" y="1471450"/>
            <a:ext cx="304200" cy="304200"/>
          </a:xfrm>
          <a:prstGeom prst="mathPlus">
            <a:avLst>
              <a:gd name="adj1" fmla="val 23520"/>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8" name="Google Shape;3138;p480"/>
          <p:cNvSpPr/>
          <p:nvPr/>
        </p:nvSpPr>
        <p:spPr>
          <a:xfrm>
            <a:off x="1616063" y="3757450"/>
            <a:ext cx="304200" cy="304200"/>
          </a:xfrm>
          <a:prstGeom prst="mathPlus">
            <a:avLst>
              <a:gd name="adj1" fmla="val 23520"/>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9" name="Google Shape;3139;p480"/>
          <p:cNvSpPr/>
          <p:nvPr/>
        </p:nvSpPr>
        <p:spPr>
          <a:xfrm>
            <a:off x="3216263" y="3757450"/>
            <a:ext cx="304200" cy="304200"/>
          </a:xfrm>
          <a:prstGeom prst="mathPlus">
            <a:avLst>
              <a:gd name="adj1" fmla="val 23520"/>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40" name="Google Shape;3140;p480"/>
          <p:cNvSpPr/>
          <p:nvPr/>
        </p:nvSpPr>
        <p:spPr>
          <a:xfrm>
            <a:off x="4658775" y="1471450"/>
            <a:ext cx="687900" cy="304200"/>
          </a:xfrm>
          <a:prstGeom prst="notchedRightArrow">
            <a:avLst>
              <a:gd name="adj1" fmla="val 41683"/>
              <a:gd name="adj2" fmla="val 46975"/>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41" name="Google Shape;3141;p480"/>
          <p:cNvSpPr/>
          <p:nvPr/>
        </p:nvSpPr>
        <p:spPr>
          <a:xfrm>
            <a:off x="4658775" y="3757450"/>
            <a:ext cx="687900" cy="304200"/>
          </a:xfrm>
          <a:prstGeom prst="notchedRightArrow">
            <a:avLst>
              <a:gd name="adj1" fmla="val 41683"/>
              <a:gd name="adj2" fmla="val 46975"/>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42" name="Google Shape;3142;p480"/>
          <p:cNvSpPr txBox="1"/>
          <p:nvPr/>
        </p:nvSpPr>
        <p:spPr>
          <a:xfrm>
            <a:off x="1569325" y="739938"/>
            <a:ext cx="2031000" cy="4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500" b="1">
                <a:solidFill>
                  <a:schemeClr val="dk2"/>
                </a:solidFill>
                <a:latin typeface="Montserrat"/>
                <a:ea typeface="Montserrat"/>
                <a:cs typeface="Montserrat"/>
                <a:sym typeface="Montserrat"/>
              </a:rPr>
              <a:t>Classes de Service</a:t>
            </a:r>
            <a:endParaRPr sz="1500" b="1">
              <a:solidFill>
                <a:schemeClr val="dk2"/>
              </a:solidFill>
              <a:latin typeface="Montserrat"/>
              <a:ea typeface="Montserrat"/>
              <a:cs typeface="Montserrat"/>
              <a:sym typeface="Montserrat"/>
            </a:endParaRPr>
          </a:p>
        </p:txBody>
      </p:sp>
      <p:sp>
        <p:nvSpPr>
          <p:cNvPr id="3143" name="Google Shape;3143;p480"/>
          <p:cNvSpPr txBox="1"/>
          <p:nvPr/>
        </p:nvSpPr>
        <p:spPr>
          <a:xfrm>
            <a:off x="1489075" y="2938925"/>
            <a:ext cx="2191500" cy="4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500" b="1">
                <a:solidFill>
                  <a:schemeClr val="dk2"/>
                </a:solidFill>
                <a:latin typeface="Montserrat"/>
                <a:ea typeface="Montserrat"/>
                <a:cs typeface="Montserrat"/>
                <a:sym typeface="Montserrat"/>
              </a:rPr>
              <a:t>Classes de Revenu</a:t>
            </a:r>
            <a:endParaRPr sz="1500" b="1">
              <a:solidFill>
                <a:schemeClr val="dk2"/>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47"/>
        <p:cNvGrpSpPr/>
        <p:nvPr/>
      </p:nvGrpSpPr>
      <p:grpSpPr>
        <a:xfrm>
          <a:off x="0" y="0"/>
          <a:ext cx="0" cy="0"/>
          <a:chOff x="0" y="0"/>
          <a:chExt cx="0" cy="0"/>
        </a:xfrm>
      </p:grpSpPr>
      <p:sp>
        <p:nvSpPr>
          <p:cNvPr id="3148" name="Google Shape;3148;p481"/>
          <p:cNvSpPr txBox="1">
            <a:spLocks noGrp="1"/>
          </p:cNvSpPr>
          <p:nvPr>
            <p:ph type="title" idx="3"/>
          </p:nvPr>
        </p:nvSpPr>
        <p:spPr>
          <a:xfrm>
            <a:off x="48300" y="89825"/>
            <a:ext cx="5226900" cy="31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latin typeface="Poppins SemiBold"/>
                <a:ea typeface="Poppins SemiBold"/>
                <a:cs typeface="Poppins SemiBold"/>
                <a:sym typeface="Poppins SemiBold"/>
              </a:rPr>
              <a:t>Le potentiel de démotorisation à l’échelle nationale</a:t>
            </a:r>
            <a:endParaRPr>
              <a:latin typeface="Poppins SemiBold"/>
              <a:ea typeface="Poppins SemiBold"/>
              <a:cs typeface="Poppins SemiBold"/>
              <a:sym typeface="Poppins SemiBold"/>
            </a:endParaRPr>
          </a:p>
        </p:txBody>
      </p:sp>
      <p:sp>
        <p:nvSpPr>
          <p:cNvPr id="3149" name="Google Shape;3149;p481"/>
          <p:cNvSpPr txBox="1"/>
          <p:nvPr/>
        </p:nvSpPr>
        <p:spPr>
          <a:xfrm>
            <a:off x="313450" y="888975"/>
            <a:ext cx="8330700" cy="24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700" b="1">
                <a:solidFill>
                  <a:schemeClr val="dk2"/>
                </a:solidFill>
                <a:latin typeface="Montserrat"/>
                <a:ea typeface="Montserrat"/>
                <a:cs typeface="Montserrat"/>
                <a:sym typeface="Montserrat"/>
              </a:rPr>
              <a:t>A l’échelle nationale</a:t>
            </a:r>
            <a:r>
              <a:rPr lang="fr" sz="1700">
                <a:solidFill>
                  <a:schemeClr val="dk2"/>
                </a:solidFill>
                <a:latin typeface="Montserrat"/>
                <a:ea typeface="Montserrat"/>
                <a:cs typeface="Montserrat"/>
                <a:sym typeface="Montserrat"/>
              </a:rPr>
              <a:t> : </a:t>
            </a:r>
            <a:endParaRPr sz="1700">
              <a:solidFill>
                <a:schemeClr val="dk2"/>
              </a:solidFill>
              <a:latin typeface="Montserrat"/>
              <a:ea typeface="Montserrat"/>
              <a:cs typeface="Montserrat"/>
              <a:sym typeface="Montserrat"/>
            </a:endParaRPr>
          </a:p>
          <a:p>
            <a:pPr marL="0" lvl="0" indent="0" algn="ctr" rtl="0">
              <a:spcBef>
                <a:spcPts val="0"/>
              </a:spcBef>
              <a:spcAft>
                <a:spcPts val="0"/>
              </a:spcAft>
              <a:buNone/>
            </a:pPr>
            <a:endParaRPr sz="1300">
              <a:solidFill>
                <a:schemeClr val="dk2"/>
              </a:solidFill>
              <a:latin typeface="Montserrat"/>
              <a:ea typeface="Montserrat"/>
              <a:cs typeface="Montserrat"/>
              <a:sym typeface="Montserrat"/>
            </a:endParaRPr>
          </a:p>
          <a:p>
            <a:pPr marL="0" lvl="0" indent="0" algn="ctr" rtl="0">
              <a:spcBef>
                <a:spcPts val="0"/>
              </a:spcBef>
              <a:spcAft>
                <a:spcPts val="0"/>
              </a:spcAft>
              <a:buNone/>
            </a:pPr>
            <a:r>
              <a:rPr lang="fr" sz="1300" b="1">
                <a:solidFill>
                  <a:schemeClr val="dk2"/>
                </a:solidFill>
                <a:latin typeface="Montserrat"/>
                <a:ea typeface="Montserrat"/>
                <a:cs typeface="Montserrat"/>
                <a:sym typeface="Montserrat"/>
              </a:rPr>
              <a:t>En intégrant les passagers de covoiturage à la part des transports en commun : </a:t>
            </a:r>
            <a:endParaRPr sz="1300"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300"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300">
              <a:solidFill>
                <a:schemeClr val="dk2"/>
              </a:solidFill>
              <a:latin typeface="Montserrat"/>
              <a:ea typeface="Montserrat"/>
              <a:cs typeface="Montserrat"/>
              <a:sym typeface="Montserrat"/>
            </a:endParaRPr>
          </a:p>
          <a:p>
            <a:pPr marL="0" lvl="0" indent="0" algn="ctr" rtl="0">
              <a:spcBef>
                <a:spcPts val="0"/>
              </a:spcBef>
              <a:spcAft>
                <a:spcPts val="0"/>
              </a:spcAft>
              <a:buNone/>
            </a:pPr>
            <a:r>
              <a:rPr lang="fr" sz="1300">
                <a:solidFill>
                  <a:schemeClr val="dk2"/>
                </a:solidFill>
                <a:latin typeface="Montserrat"/>
                <a:ea typeface="Montserrat"/>
                <a:cs typeface="Montserrat"/>
                <a:sym typeface="Montserrat"/>
              </a:rPr>
              <a:t>Hausse de </a:t>
            </a:r>
            <a:r>
              <a:rPr lang="fr" sz="1300" b="1">
                <a:solidFill>
                  <a:schemeClr val="lt2"/>
                </a:solidFill>
                <a:latin typeface="Montserrat"/>
                <a:ea typeface="Montserrat"/>
                <a:cs typeface="Montserrat"/>
                <a:sym typeface="Montserrat"/>
              </a:rPr>
              <a:t>10 points de la part globale des transports en commun</a:t>
            </a:r>
            <a:endParaRPr sz="1300" b="1">
              <a:solidFill>
                <a:schemeClr val="lt2"/>
              </a:solidFill>
              <a:latin typeface="Montserrat"/>
              <a:ea typeface="Montserrat"/>
              <a:cs typeface="Montserrat"/>
              <a:sym typeface="Montserrat"/>
            </a:endParaRPr>
          </a:p>
          <a:p>
            <a:pPr marL="0" lvl="0" indent="0" algn="ctr" rtl="0">
              <a:spcBef>
                <a:spcPts val="0"/>
              </a:spcBef>
              <a:spcAft>
                <a:spcPts val="0"/>
              </a:spcAft>
              <a:buNone/>
            </a:pPr>
            <a:endParaRPr sz="1300" b="1">
              <a:solidFill>
                <a:schemeClr val="lt2"/>
              </a:solidFill>
              <a:latin typeface="Montserrat"/>
              <a:ea typeface="Montserrat"/>
              <a:cs typeface="Montserrat"/>
              <a:sym typeface="Montserrat"/>
            </a:endParaRPr>
          </a:p>
          <a:p>
            <a:pPr marL="0" lvl="0" indent="0" algn="ctr" rtl="0">
              <a:spcBef>
                <a:spcPts val="0"/>
              </a:spcBef>
              <a:spcAft>
                <a:spcPts val="0"/>
              </a:spcAft>
              <a:buNone/>
            </a:pPr>
            <a:endParaRPr sz="1300" b="1">
              <a:solidFill>
                <a:schemeClr val="lt2"/>
              </a:solidFill>
              <a:latin typeface="Montserrat"/>
              <a:ea typeface="Montserrat"/>
              <a:cs typeface="Montserrat"/>
              <a:sym typeface="Montserrat"/>
            </a:endParaRPr>
          </a:p>
          <a:p>
            <a:pPr marL="0" lvl="0" indent="0" algn="ctr" rtl="0">
              <a:spcBef>
                <a:spcPts val="0"/>
              </a:spcBef>
              <a:spcAft>
                <a:spcPts val="0"/>
              </a:spcAft>
              <a:buNone/>
            </a:pPr>
            <a:endParaRPr sz="1300" b="1">
              <a:solidFill>
                <a:schemeClr val="lt2"/>
              </a:solidFill>
              <a:latin typeface="Montserrat"/>
              <a:ea typeface="Montserrat"/>
              <a:cs typeface="Montserrat"/>
              <a:sym typeface="Montserrat"/>
            </a:endParaRPr>
          </a:p>
          <a:p>
            <a:pPr marL="0" lvl="0" indent="0" algn="ctr" rtl="0">
              <a:spcBef>
                <a:spcPts val="0"/>
              </a:spcBef>
              <a:spcAft>
                <a:spcPts val="0"/>
              </a:spcAft>
              <a:buNone/>
            </a:pPr>
            <a:endParaRPr sz="1300" b="1">
              <a:solidFill>
                <a:schemeClr val="lt2"/>
              </a:solidFill>
              <a:latin typeface="Montserrat"/>
              <a:ea typeface="Montserrat"/>
              <a:cs typeface="Montserrat"/>
              <a:sym typeface="Montserrat"/>
            </a:endParaRPr>
          </a:p>
          <a:p>
            <a:pPr marL="0" lvl="0" indent="0" algn="ctr" rtl="0">
              <a:spcBef>
                <a:spcPts val="0"/>
              </a:spcBef>
              <a:spcAft>
                <a:spcPts val="0"/>
              </a:spcAft>
              <a:buNone/>
            </a:pPr>
            <a:r>
              <a:rPr lang="fr" sz="1300">
                <a:solidFill>
                  <a:schemeClr val="dk2"/>
                </a:solidFill>
                <a:latin typeface="Montserrat"/>
                <a:ea typeface="Montserrat"/>
                <a:cs typeface="Montserrat"/>
                <a:sym typeface="Montserrat"/>
              </a:rPr>
              <a:t>Suppression de près de </a:t>
            </a:r>
            <a:r>
              <a:rPr lang="fr" sz="1300" b="1">
                <a:solidFill>
                  <a:schemeClr val="lt2"/>
                </a:solidFill>
                <a:latin typeface="Montserrat"/>
                <a:ea typeface="Montserrat"/>
                <a:cs typeface="Montserrat"/>
                <a:sym typeface="Montserrat"/>
              </a:rPr>
              <a:t>420 000 véhicules </a:t>
            </a:r>
            <a:endParaRPr sz="1300" b="1">
              <a:solidFill>
                <a:schemeClr val="lt2"/>
              </a:solidFill>
              <a:latin typeface="Montserrat"/>
              <a:ea typeface="Montserrat"/>
              <a:cs typeface="Montserrat"/>
              <a:sym typeface="Montserrat"/>
            </a:endParaRPr>
          </a:p>
          <a:p>
            <a:pPr marL="0" lvl="0" indent="0" algn="ctr" rtl="0">
              <a:spcBef>
                <a:spcPts val="0"/>
              </a:spcBef>
              <a:spcAft>
                <a:spcPts val="0"/>
              </a:spcAft>
              <a:buNone/>
            </a:pPr>
            <a:endParaRPr sz="1300" b="1">
              <a:solidFill>
                <a:schemeClr val="lt2"/>
              </a:solidFill>
              <a:latin typeface="Montserrat"/>
              <a:ea typeface="Montserrat"/>
              <a:cs typeface="Montserrat"/>
              <a:sym typeface="Montserrat"/>
            </a:endParaRPr>
          </a:p>
          <a:p>
            <a:pPr marL="0" lvl="0" indent="0" algn="ctr" rtl="0">
              <a:spcBef>
                <a:spcPts val="0"/>
              </a:spcBef>
              <a:spcAft>
                <a:spcPts val="0"/>
              </a:spcAft>
              <a:buNone/>
            </a:pPr>
            <a:endParaRPr sz="1300" b="1">
              <a:solidFill>
                <a:schemeClr val="lt2"/>
              </a:solidFill>
              <a:latin typeface="Montserrat"/>
              <a:ea typeface="Montserrat"/>
              <a:cs typeface="Montserrat"/>
              <a:sym typeface="Montserrat"/>
            </a:endParaRPr>
          </a:p>
          <a:p>
            <a:pPr marL="0" lvl="0" indent="0" algn="ctr" rtl="0">
              <a:spcBef>
                <a:spcPts val="0"/>
              </a:spcBef>
              <a:spcAft>
                <a:spcPts val="0"/>
              </a:spcAft>
              <a:buNone/>
            </a:pPr>
            <a:endParaRPr sz="1300">
              <a:solidFill>
                <a:schemeClr val="dk2"/>
              </a:solidFill>
              <a:highlight>
                <a:schemeClr val="accent6"/>
              </a:highlight>
              <a:latin typeface="Montserrat"/>
              <a:ea typeface="Montserrat"/>
              <a:cs typeface="Montserrat"/>
              <a:sym typeface="Montserrat"/>
            </a:endParaRPr>
          </a:p>
          <a:p>
            <a:pPr marL="0" lvl="0" indent="0" algn="ctr" rtl="0">
              <a:spcBef>
                <a:spcPts val="0"/>
              </a:spcBef>
              <a:spcAft>
                <a:spcPts val="0"/>
              </a:spcAft>
              <a:buNone/>
            </a:pPr>
            <a:endParaRPr sz="1300">
              <a:solidFill>
                <a:schemeClr val="dk2"/>
              </a:solidFill>
              <a:highlight>
                <a:schemeClr val="accent6"/>
              </a:highlight>
              <a:latin typeface="Montserrat"/>
              <a:ea typeface="Montserrat"/>
              <a:cs typeface="Montserrat"/>
              <a:sym typeface="Montserrat"/>
            </a:endParaRPr>
          </a:p>
          <a:p>
            <a:pPr marL="457200" lvl="0" indent="0" algn="ctr" rtl="0">
              <a:spcBef>
                <a:spcPts val="0"/>
              </a:spcBef>
              <a:spcAft>
                <a:spcPts val="0"/>
              </a:spcAft>
              <a:buNone/>
            </a:pPr>
            <a:r>
              <a:rPr lang="fr" sz="1300">
                <a:solidFill>
                  <a:schemeClr val="dk2"/>
                </a:solidFill>
                <a:latin typeface="Montserrat"/>
                <a:ea typeface="Montserrat"/>
                <a:cs typeface="Montserrat"/>
                <a:sym typeface="Montserrat"/>
              </a:rPr>
              <a:t>Pour un gain de pouvoir d’achat de l’ordre de</a:t>
            </a:r>
            <a:r>
              <a:rPr lang="fr" sz="1300" b="1">
                <a:solidFill>
                  <a:schemeClr val="lt2"/>
                </a:solidFill>
                <a:latin typeface="Montserrat"/>
                <a:ea typeface="Montserrat"/>
                <a:cs typeface="Montserrat"/>
                <a:sym typeface="Montserrat"/>
              </a:rPr>
              <a:t> 2 milliards €/an</a:t>
            </a:r>
            <a:r>
              <a:rPr lang="fr" sz="1300">
                <a:solidFill>
                  <a:schemeClr val="dk2"/>
                </a:solidFill>
                <a:latin typeface="Montserrat"/>
                <a:ea typeface="Montserrat"/>
                <a:cs typeface="Montserrat"/>
                <a:sym typeface="Montserrat"/>
              </a:rPr>
              <a:t> pour les ménages.</a:t>
            </a:r>
            <a:endParaRPr sz="1300">
              <a:solidFill>
                <a:schemeClr val="dk2"/>
              </a:solidFill>
              <a:latin typeface="Montserrat"/>
              <a:ea typeface="Montserrat"/>
              <a:cs typeface="Montserrat"/>
              <a:sym typeface="Montserrat"/>
            </a:endParaRPr>
          </a:p>
          <a:p>
            <a:pPr marL="0" lvl="0" indent="0" algn="l" rtl="0">
              <a:spcBef>
                <a:spcPts val="0"/>
              </a:spcBef>
              <a:spcAft>
                <a:spcPts val="0"/>
              </a:spcAft>
              <a:buNone/>
            </a:pPr>
            <a:endParaRPr sz="1300">
              <a:solidFill>
                <a:schemeClr val="dk2"/>
              </a:solidFill>
              <a:latin typeface="Montserrat"/>
              <a:ea typeface="Montserrat"/>
              <a:cs typeface="Montserrat"/>
              <a:sym typeface="Montserrat"/>
            </a:endParaRPr>
          </a:p>
        </p:txBody>
      </p:sp>
      <p:sp>
        <p:nvSpPr>
          <p:cNvPr id="3150" name="Google Shape;3150;p481"/>
          <p:cNvSpPr/>
          <p:nvPr/>
        </p:nvSpPr>
        <p:spPr>
          <a:xfrm>
            <a:off x="4387000" y="2394325"/>
            <a:ext cx="183600" cy="503400"/>
          </a:xfrm>
          <a:prstGeom prst="down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151" name="Google Shape;3151;p481"/>
          <p:cNvSpPr/>
          <p:nvPr/>
        </p:nvSpPr>
        <p:spPr>
          <a:xfrm>
            <a:off x="4387000" y="3443300"/>
            <a:ext cx="183600" cy="503400"/>
          </a:xfrm>
          <a:prstGeom prst="down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55"/>
        <p:cNvGrpSpPr/>
        <p:nvPr/>
      </p:nvGrpSpPr>
      <p:grpSpPr>
        <a:xfrm>
          <a:off x="0" y="0"/>
          <a:ext cx="0" cy="0"/>
          <a:chOff x="0" y="0"/>
          <a:chExt cx="0" cy="0"/>
        </a:xfrm>
      </p:grpSpPr>
      <p:sp>
        <p:nvSpPr>
          <p:cNvPr id="3156" name="Google Shape;3156;p482"/>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lt1"/>
                </a:solidFill>
              </a:rPr>
              <a:t>Financement de la R&amp;D avancée - résoudre le problèm</a:t>
            </a:r>
            <a:r>
              <a:rPr lang="fr"/>
              <a:t>e</a:t>
            </a:r>
            <a:endParaRPr/>
          </a:p>
        </p:txBody>
      </p:sp>
      <p:sp>
        <p:nvSpPr>
          <p:cNvPr id="3157" name="Google Shape;3157;p482"/>
          <p:cNvSpPr txBox="1"/>
          <p:nvPr/>
        </p:nvSpPr>
        <p:spPr>
          <a:xfrm>
            <a:off x="3226292" y="1454710"/>
            <a:ext cx="25158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1300" b="1">
                <a:solidFill>
                  <a:srgbClr val="5811E7"/>
                </a:solidFill>
                <a:latin typeface="Poppins"/>
                <a:ea typeface="Poppins"/>
                <a:cs typeface="Poppins"/>
                <a:sym typeface="Poppins"/>
              </a:rPr>
              <a:t>MobiPart - multimodalité en zones peu denses</a:t>
            </a:r>
            <a:endParaRPr sz="1300" b="1">
              <a:solidFill>
                <a:srgbClr val="5811E7"/>
              </a:solidFill>
              <a:latin typeface="Poppins"/>
              <a:ea typeface="Poppins"/>
              <a:cs typeface="Poppins"/>
              <a:sym typeface="Poppins"/>
            </a:endParaRPr>
          </a:p>
        </p:txBody>
      </p:sp>
      <p:sp>
        <p:nvSpPr>
          <p:cNvPr id="3158" name="Google Shape;3158;p482"/>
          <p:cNvSpPr txBox="1"/>
          <p:nvPr/>
        </p:nvSpPr>
        <p:spPr>
          <a:xfrm>
            <a:off x="231188" y="1519156"/>
            <a:ext cx="26016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1300" b="1">
                <a:solidFill>
                  <a:srgbClr val="5811E7"/>
                </a:solidFill>
                <a:latin typeface="Poppins"/>
                <a:ea typeface="Poppins"/>
                <a:cs typeface="Poppins"/>
                <a:sym typeface="Poppins"/>
              </a:rPr>
              <a:t>By The Way - Data Science </a:t>
            </a:r>
            <a:endParaRPr sz="1300" b="1">
              <a:solidFill>
                <a:srgbClr val="5811E7"/>
              </a:solidFill>
              <a:latin typeface="Poppins"/>
              <a:ea typeface="Poppins"/>
              <a:cs typeface="Poppins"/>
              <a:sym typeface="Poppins"/>
            </a:endParaRPr>
          </a:p>
        </p:txBody>
      </p:sp>
      <p:pic>
        <p:nvPicPr>
          <p:cNvPr id="3159" name="Google Shape;3159;p482"/>
          <p:cNvPicPr preferRelativeResize="0"/>
          <p:nvPr/>
        </p:nvPicPr>
        <p:blipFill rotWithShape="1">
          <a:blip r:embed="rId3">
            <a:alphaModFix/>
          </a:blip>
          <a:srcRect t="18073"/>
          <a:stretch/>
        </p:blipFill>
        <p:spPr>
          <a:xfrm>
            <a:off x="376376" y="2265473"/>
            <a:ext cx="2206049" cy="1609499"/>
          </a:xfrm>
          <a:prstGeom prst="rect">
            <a:avLst/>
          </a:prstGeom>
          <a:noFill/>
          <a:ln>
            <a:noFill/>
          </a:ln>
        </p:spPr>
      </p:pic>
      <p:sp>
        <p:nvSpPr>
          <p:cNvPr id="3160" name="Google Shape;3160;p482"/>
          <p:cNvSpPr txBox="1"/>
          <p:nvPr/>
        </p:nvSpPr>
        <p:spPr>
          <a:xfrm>
            <a:off x="5797859" y="1453500"/>
            <a:ext cx="3230400" cy="78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1300" b="1">
                <a:solidFill>
                  <a:srgbClr val="5811E7"/>
                </a:solidFill>
                <a:latin typeface="Poppins"/>
                <a:ea typeface="Poppins"/>
                <a:cs typeface="Poppins"/>
                <a:sym typeface="Poppins"/>
              </a:rPr>
              <a:t>Trapeze - voies réservées intelligentes</a:t>
            </a:r>
            <a:endParaRPr sz="1300" b="1">
              <a:solidFill>
                <a:srgbClr val="5811E7"/>
              </a:solidFill>
              <a:latin typeface="Poppins"/>
              <a:ea typeface="Poppins"/>
              <a:cs typeface="Poppins"/>
              <a:sym typeface="Poppins"/>
            </a:endParaRPr>
          </a:p>
          <a:p>
            <a:pPr marL="0" lvl="0" indent="0" algn="ctr" rtl="0">
              <a:lnSpc>
                <a:spcPct val="115000"/>
              </a:lnSpc>
              <a:spcBef>
                <a:spcPts val="0"/>
              </a:spcBef>
              <a:spcAft>
                <a:spcPts val="0"/>
              </a:spcAft>
              <a:buNone/>
            </a:pPr>
            <a:endParaRPr sz="1300" b="1">
              <a:solidFill>
                <a:srgbClr val="5811E7"/>
              </a:solidFill>
              <a:latin typeface="Poppins"/>
              <a:ea typeface="Poppins"/>
              <a:cs typeface="Poppins"/>
              <a:sym typeface="Poppins"/>
            </a:endParaRPr>
          </a:p>
        </p:txBody>
      </p:sp>
      <p:pic>
        <p:nvPicPr>
          <p:cNvPr id="3161" name="Google Shape;3161;p482"/>
          <p:cNvPicPr preferRelativeResize="0"/>
          <p:nvPr/>
        </p:nvPicPr>
        <p:blipFill rotWithShape="1">
          <a:blip r:embed="rId4">
            <a:alphaModFix/>
          </a:blip>
          <a:srcRect/>
          <a:stretch/>
        </p:blipFill>
        <p:spPr>
          <a:xfrm>
            <a:off x="6048225" y="2378425"/>
            <a:ext cx="2986339" cy="1414675"/>
          </a:xfrm>
          <a:prstGeom prst="rect">
            <a:avLst/>
          </a:prstGeom>
          <a:noFill/>
          <a:ln>
            <a:noFill/>
          </a:ln>
        </p:spPr>
      </p:pic>
      <p:pic>
        <p:nvPicPr>
          <p:cNvPr id="3162" name="Google Shape;3162;p482"/>
          <p:cNvPicPr preferRelativeResize="0"/>
          <p:nvPr/>
        </p:nvPicPr>
        <p:blipFill rotWithShape="1">
          <a:blip r:embed="rId5">
            <a:alphaModFix/>
          </a:blip>
          <a:srcRect l="19322" r="4695"/>
          <a:stretch/>
        </p:blipFill>
        <p:spPr>
          <a:xfrm>
            <a:off x="3053450" y="2347363"/>
            <a:ext cx="2784424" cy="14457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Google Shape;3167;p483"/>
          <p:cNvSpPr txBox="1">
            <a:spLocks noGrp="1"/>
          </p:cNvSpPr>
          <p:nvPr>
            <p:ph type="title"/>
          </p:nvPr>
        </p:nvSpPr>
        <p:spPr>
          <a:xfrm>
            <a:off x="1676325" y="2434850"/>
            <a:ext cx="6048600" cy="569400"/>
          </a:xfrm>
          <a:prstGeom prst="rect">
            <a:avLst/>
          </a:prstGeom>
        </p:spPr>
        <p:txBody>
          <a:bodyPr spcFirstLastPara="1" wrap="square" lIns="90000" tIns="91425" rIns="91425" bIns="91425" anchor="t" anchorCtr="0">
            <a:spAutoFit/>
          </a:bodyPr>
          <a:lstStyle/>
          <a:p>
            <a:pPr marL="0" lvl="0" indent="0" algn="ctr" rtl="0">
              <a:spcBef>
                <a:spcPts val="0"/>
              </a:spcBef>
              <a:spcAft>
                <a:spcPts val="0"/>
              </a:spcAft>
              <a:buNone/>
            </a:pPr>
            <a:r>
              <a:rPr lang="fr"/>
              <a:t>Retours d’expérience</a:t>
            </a:r>
            <a:endParaRPr/>
          </a:p>
        </p:txBody>
      </p:sp>
      <p:sp>
        <p:nvSpPr>
          <p:cNvPr id="3168" name="Google Shape;3168;p483"/>
          <p:cNvSpPr txBox="1">
            <a:spLocks noGrp="1"/>
          </p:cNvSpPr>
          <p:nvPr>
            <p:ph type="title" idx="2"/>
          </p:nvPr>
        </p:nvSpPr>
        <p:spPr>
          <a:xfrm>
            <a:off x="1600125" y="1490575"/>
            <a:ext cx="61248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Annexes</a:t>
            </a:r>
            <a:endParaRPr/>
          </a:p>
        </p:txBody>
      </p:sp>
      <p:pic>
        <p:nvPicPr>
          <p:cNvPr id="3169" name="Google Shape;3169;p483"/>
          <p:cNvPicPr preferRelativeResize="0"/>
          <p:nvPr/>
        </p:nvPicPr>
        <p:blipFill>
          <a:blip r:embed="rId3">
            <a:alphaModFix/>
          </a:blip>
          <a:stretch>
            <a:fillRect/>
          </a:stretch>
        </p:blipFill>
        <p:spPr>
          <a:xfrm rot="5400000">
            <a:off x="4603437" y="2007662"/>
            <a:ext cx="89525" cy="4407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grpSp>
        <p:nvGrpSpPr>
          <p:cNvPr id="3174" name="Google Shape;3174;p484"/>
          <p:cNvGrpSpPr/>
          <p:nvPr/>
        </p:nvGrpSpPr>
        <p:grpSpPr>
          <a:xfrm>
            <a:off x="5450367" y="1341089"/>
            <a:ext cx="2844900" cy="2099529"/>
            <a:chOff x="4215551" y="1847720"/>
            <a:chExt cx="4741500" cy="3151500"/>
          </a:xfrm>
        </p:grpSpPr>
        <p:pic>
          <p:nvPicPr>
            <p:cNvPr id="3175" name="Google Shape;3175;p484"/>
            <p:cNvPicPr preferRelativeResize="0"/>
            <p:nvPr/>
          </p:nvPicPr>
          <p:blipFill rotWithShape="1">
            <a:blip r:embed="rId3">
              <a:alphaModFix/>
            </a:blip>
            <a:srcRect l="3213" t="12701"/>
            <a:stretch/>
          </p:blipFill>
          <p:spPr>
            <a:xfrm>
              <a:off x="4215551" y="1847720"/>
              <a:ext cx="4741500" cy="3151500"/>
            </a:xfrm>
            <a:prstGeom prst="roundRect">
              <a:avLst>
                <a:gd name="adj" fmla="val 4061"/>
              </a:avLst>
            </a:prstGeom>
            <a:noFill/>
            <a:ln w="9525" cap="flat" cmpd="sng">
              <a:solidFill>
                <a:schemeClr val="dk1"/>
              </a:solidFill>
              <a:prstDash val="solid"/>
              <a:round/>
              <a:headEnd type="none" w="sm" len="sm"/>
              <a:tailEnd type="none" w="sm" len="sm"/>
            </a:ln>
          </p:spPr>
        </p:pic>
        <p:pic>
          <p:nvPicPr>
            <p:cNvPr id="3176" name="Google Shape;3176;p484"/>
            <p:cNvPicPr preferRelativeResize="0"/>
            <p:nvPr/>
          </p:nvPicPr>
          <p:blipFill rotWithShape="1">
            <a:blip r:embed="rId4">
              <a:alphaModFix/>
            </a:blip>
            <a:srcRect l="4583" r="3572" b="8759"/>
            <a:stretch/>
          </p:blipFill>
          <p:spPr>
            <a:xfrm>
              <a:off x="7891510" y="4344498"/>
              <a:ext cx="1020305" cy="569705"/>
            </a:xfrm>
            <a:prstGeom prst="rect">
              <a:avLst/>
            </a:prstGeom>
            <a:noFill/>
            <a:ln w="9525" cap="flat" cmpd="sng">
              <a:solidFill>
                <a:schemeClr val="dk1"/>
              </a:solidFill>
              <a:prstDash val="solid"/>
              <a:round/>
              <a:headEnd type="none" w="sm" len="sm"/>
              <a:tailEnd type="none" w="sm" len="sm"/>
            </a:ln>
          </p:spPr>
        </p:pic>
      </p:grpSp>
      <p:sp>
        <p:nvSpPr>
          <p:cNvPr id="3177" name="Google Shape;3177;p484"/>
          <p:cNvSpPr txBox="1">
            <a:spLocks noGrp="1"/>
          </p:cNvSpPr>
          <p:nvPr>
            <p:ph type="title" idx="4294967295"/>
          </p:nvPr>
        </p:nvSpPr>
        <p:spPr>
          <a:xfrm>
            <a:off x="598000" y="558925"/>
            <a:ext cx="79305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800"/>
              <a:t>Synchro : ligne de Covoiturage spontané du Grand Chambéry.</a:t>
            </a:r>
            <a:endParaRPr sz="1800"/>
          </a:p>
        </p:txBody>
      </p:sp>
      <p:sp>
        <p:nvSpPr>
          <p:cNvPr id="3178" name="Google Shape;3178;p484"/>
          <p:cNvSpPr txBox="1">
            <a:spLocks noGrp="1"/>
          </p:cNvSpPr>
          <p:nvPr>
            <p:ph type="body" idx="4294967295"/>
          </p:nvPr>
        </p:nvSpPr>
        <p:spPr>
          <a:xfrm>
            <a:off x="611675" y="2626625"/>
            <a:ext cx="4169700" cy="20994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1000"/>
              </a:spcAft>
              <a:buNone/>
            </a:pPr>
            <a:r>
              <a:rPr lang="fr" sz="1300" i="1">
                <a:solidFill>
                  <a:schemeClr val="accent5"/>
                </a:solidFill>
                <a:latin typeface="Poppins"/>
                <a:ea typeface="Poppins"/>
                <a:cs typeface="Poppins"/>
                <a:sym typeface="Poppins"/>
              </a:rPr>
              <a:t>Objectif : </a:t>
            </a:r>
            <a:r>
              <a:rPr lang="fr" sz="1300" i="1">
                <a:solidFill>
                  <a:schemeClr val="accent5"/>
                </a:solidFill>
                <a:latin typeface="Poppins Medium"/>
                <a:ea typeface="Poppins Medium"/>
                <a:cs typeface="Poppins Medium"/>
                <a:sym typeface="Poppins Medium"/>
              </a:rPr>
              <a:t>accessibilité et report modal</a:t>
            </a:r>
            <a:endParaRPr sz="1300" i="1">
              <a:solidFill>
                <a:schemeClr val="accent5"/>
              </a:solidFill>
              <a:latin typeface="Poppins"/>
              <a:ea typeface="Poppins"/>
              <a:cs typeface="Poppins"/>
              <a:sym typeface="Poppins"/>
            </a:endParaRPr>
          </a:p>
        </p:txBody>
      </p:sp>
      <p:sp>
        <p:nvSpPr>
          <p:cNvPr id="3179" name="Google Shape;3179;p484"/>
          <p:cNvSpPr/>
          <p:nvPr/>
        </p:nvSpPr>
        <p:spPr>
          <a:xfrm>
            <a:off x="935900" y="1494525"/>
            <a:ext cx="10353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Rural</a:t>
            </a:r>
            <a:endParaRPr sz="1300">
              <a:solidFill>
                <a:schemeClr val="lt1"/>
              </a:solidFill>
              <a:latin typeface="Exo 2"/>
              <a:ea typeface="Exo 2"/>
              <a:cs typeface="Exo 2"/>
              <a:sym typeface="Exo 2"/>
            </a:endParaRPr>
          </a:p>
        </p:txBody>
      </p:sp>
      <p:sp>
        <p:nvSpPr>
          <p:cNvPr id="3180" name="Google Shape;3180;p484"/>
          <p:cNvSpPr/>
          <p:nvPr/>
        </p:nvSpPr>
        <p:spPr>
          <a:xfrm>
            <a:off x="2061604" y="1494525"/>
            <a:ext cx="13254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Montagne</a:t>
            </a:r>
            <a:endParaRPr sz="1300">
              <a:solidFill>
                <a:schemeClr val="lt1"/>
              </a:solidFill>
              <a:latin typeface="Exo 2"/>
              <a:ea typeface="Exo 2"/>
              <a:cs typeface="Exo 2"/>
              <a:sym typeface="Exo 2"/>
            </a:endParaRPr>
          </a:p>
        </p:txBody>
      </p:sp>
      <p:sp>
        <p:nvSpPr>
          <p:cNvPr id="3181" name="Google Shape;3181;p484"/>
          <p:cNvSpPr/>
          <p:nvPr/>
        </p:nvSpPr>
        <p:spPr>
          <a:xfrm>
            <a:off x="935900" y="1908175"/>
            <a:ext cx="8883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50">
                <a:solidFill>
                  <a:schemeClr val="lt1"/>
                </a:solidFill>
                <a:latin typeface="Exo 2"/>
                <a:ea typeface="Exo 2"/>
                <a:cs typeface="Exo 2"/>
                <a:sym typeface="Exo 2"/>
              </a:rPr>
              <a:t>Autostop</a:t>
            </a:r>
            <a:endParaRPr sz="1250">
              <a:solidFill>
                <a:schemeClr val="lt1"/>
              </a:solidFill>
              <a:latin typeface="Exo 2"/>
              <a:ea typeface="Exo 2"/>
              <a:cs typeface="Exo 2"/>
              <a:sym typeface="Exo 2"/>
            </a:endParaRPr>
          </a:p>
        </p:txBody>
      </p:sp>
      <p:sp>
        <p:nvSpPr>
          <p:cNvPr id="3182" name="Google Shape;3182;p484"/>
          <p:cNvSpPr/>
          <p:nvPr/>
        </p:nvSpPr>
        <p:spPr>
          <a:xfrm>
            <a:off x="1905879" y="1908175"/>
            <a:ext cx="14811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50">
                <a:solidFill>
                  <a:schemeClr val="lt1"/>
                </a:solidFill>
                <a:latin typeface="Exo 2"/>
                <a:ea typeface="Exo 2"/>
                <a:cs typeface="Exo 2"/>
                <a:sym typeface="Exo 2"/>
              </a:rPr>
              <a:t>10 000 habitants</a:t>
            </a:r>
            <a:endParaRPr sz="1250">
              <a:solidFill>
                <a:schemeClr val="lt1"/>
              </a:solidFill>
              <a:latin typeface="Exo 2"/>
              <a:ea typeface="Exo 2"/>
              <a:cs typeface="Exo 2"/>
              <a:sym typeface="Exo 2"/>
            </a:endParaRPr>
          </a:p>
        </p:txBody>
      </p:sp>
      <p:sp>
        <p:nvSpPr>
          <p:cNvPr id="3183" name="Google Shape;3183;p484"/>
          <p:cNvSpPr/>
          <p:nvPr/>
        </p:nvSpPr>
        <p:spPr>
          <a:xfrm>
            <a:off x="185700" y="154200"/>
            <a:ext cx="703200" cy="393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Cas client</a:t>
            </a:r>
            <a:endParaRPr sz="1200" b="1">
              <a:solidFill>
                <a:schemeClr val="lt1"/>
              </a:solidFill>
              <a:latin typeface="Poppins"/>
              <a:ea typeface="Poppins"/>
              <a:cs typeface="Poppins"/>
              <a:sym typeface="Poppins"/>
            </a:endParaRPr>
          </a:p>
        </p:txBody>
      </p:sp>
      <p:sp>
        <p:nvSpPr>
          <p:cNvPr id="3184" name="Google Shape;3184;p484"/>
          <p:cNvSpPr/>
          <p:nvPr/>
        </p:nvSpPr>
        <p:spPr>
          <a:xfrm>
            <a:off x="149300" y="4255550"/>
            <a:ext cx="2844900" cy="2958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fr" sz="1200" b="1">
                <a:solidFill>
                  <a:schemeClr val="accent5"/>
                </a:solidFill>
                <a:latin typeface="Poppins"/>
                <a:ea typeface="Poppins"/>
                <a:cs typeface="Poppins"/>
                <a:sym typeface="Poppins"/>
              </a:rPr>
              <a:t>Lignes de covoiturage qui relient les communes de montagne entre elles + Chambéry</a:t>
            </a:r>
            <a:endParaRPr sz="1200" b="1">
              <a:solidFill>
                <a:schemeClr val="accent5"/>
              </a:solidFill>
              <a:latin typeface="Poppins"/>
              <a:ea typeface="Poppins"/>
              <a:cs typeface="Poppins"/>
              <a:sym typeface="Poppins"/>
            </a:endParaRPr>
          </a:p>
        </p:txBody>
      </p:sp>
      <p:sp>
        <p:nvSpPr>
          <p:cNvPr id="3185" name="Google Shape;3185;p484"/>
          <p:cNvSpPr/>
          <p:nvPr/>
        </p:nvSpPr>
        <p:spPr>
          <a:xfrm>
            <a:off x="6555650" y="4255550"/>
            <a:ext cx="2353800" cy="1112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200" b="1">
                <a:solidFill>
                  <a:schemeClr val="accent5"/>
                </a:solidFill>
                <a:latin typeface="Poppins"/>
                <a:ea typeface="Poppins"/>
                <a:cs typeface="Poppins"/>
                <a:sym typeface="Poppins"/>
              </a:rPr>
              <a:t>300 trajets / semaine depuis les arrêts connectés</a:t>
            </a:r>
            <a:endParaRPr sz="1200">
              <a:solidFill>
                <a:schemeClr val="accent5"/>
              </a:solidFill>
              <a:latin typeface="Poppins Light"/>
              <a:ea typeface="Poppins Light"/>
              <a:cs typeface="Poppins Light"/>
              <a:sym typeface="Poppins Light"/>
            </a:endParaRPr>
          </a:p>
        </p:txBody>
      </p:sp>
      <p:pic>
        <p:nvPicPr>
          <p:cNvPr id="3186" name="Google Shape;3186;p484"/>
          <p:cNvPicPr preferRelativeResize="0"/>
          <p:nvPr/>
        </p:nvPicPr>
        <p:blipFill>
          <a:blip r:embed="rId5">
            <a:alphaModFix/>
          </a:blip>
          <a:stretch>
            <a:fillRect/>
          </a:stretch>
        </p:blipFill>
        <p:spPr>
          <a:xfrm>
            <a:off x="1256762" y="3699887"/>
            <a:ext cx="479475" cy="479475"/>
          </a:xfrm>
          <a:prstGeom prst="rect">
            <a:avLst/>
          </a:prstGeom>
          <a:noFill/>
          <a:ln>
            <a:noFill/>
          </a:ln>
        </p:spPr>
      </p:pic>
      <p:pic>
        <p:nvPicPr>
          <p:cNvPr id="3187" name="Google Shape;3187;p484"/>
          <p:cNvPicPr preferRelativeResize="0"/>
          <p:nvPr/>
        </p:nvPicPr>
        <p:blipFill>
          <a:blip r:embed="rId6">
            <a:alphaModFix/>
          </a:blip>
          <a:stretch>
            <a:fillRect/>
          </a:stretch>
        </p:blipFill>
        <p:spPr>
          <a:xfrm>
            <a:off x="3498525" y="3710316"/>
            <a:ext cx="372600" cy="458596"/>
          </a:xfrm>
          <a:prstGeom prst="rect">
            <a:avLst/>
          </a:prstGeom>
          <a:noFill/>
          <a:ln>
            <a:noFill/>
          </a:ln>
        </p:spPr>
      </p:pic>
      <p:sp>
        <p:nvSpPr>
          <p:cNvPr id="3188" name="Google Shape;3188;p484"/>
          <p:cNvSpPr/>
          <p:nvPr/>
        </p:nvSpPr>
        <p:spPr>
          <a:xfrm>
            <a:off x="3004500" y="4255550"/>
            <a:ext cx="1453200" cy="337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chemeClr val="dk1"/>
                </a:solidFill>
                <a:latin typeface="Poppins"/>
                <a:ea typeface="Poppins"/>
                <a:cs typeface="Poppins"/>
                <a:sym typeface="Poppins"/>
              </a:rPr>
              <a:t>20  arrêts</a:t>
            </a:r>
            <a:endParaRPr sz="1200">
              <a:solidFill>
                <a:schemeClr val="dk1"/>
              </a:solidFill>
              <a:latin typeface="Poppins"/>
              <a:ea typeface="Poppins"/>
              <a:cs typeface="Poppins"/>
              <a:sym typeface="Poppins"/>
            </a:endParaRPr>
          </a:p>
          <a:p>
            <a:pPr marL="0" lvl="0" indent="0" algn="l" rtl="0">
              <a:spcBef>
                <a:spcPts val="1000"/>
              </a:spcBef>
              <a:spcAft>
                <a:spcPts val="0"/>
              </a:spcAft>
              <a:buNone/>
            </a:pPr>
            <a:r>
              <a:rPr lang="fr" sz="1200">
                <a:solidFill>
                  <a:schemeClr val="accent5"/>
                </a:solidFill>
                <a:latin typeface="Poppins"/>
                <a:ea typeface="Poppins"/>
                <a:cs typeface="Poppins"/>
                <a:sym typeface="Poppins"/>
              </a:rPr>
              <a:t> </a:t>
            </a:r>
            <a:endParaRPr sz="1200">
              <a:solidFill>
                <a:schemeClr val="accent5"/>
              </a:solidFill>
              <a:latin typeface="Poppins"/>
              <a:ea typeface="Poppins"/>
              <a:cs typeface="Poppins"/>
              <a:sym typeface="Poppins"/>
            </a:endParaRPr>
          </a:p>
        </p:txBody>
      </p:sp>
      <p:sp>
        <p:nvSpPr>
          <p:cNvPr id="3189" name="Google Shape;3189;p484"/>
          <p:cNvSpPr/>
          <p:nvPr/>
        </p:nvSpPr>
        <p:spPr>
          <a:xfrm>
            <a:off x="4184313" y="4255550"/>
            <a:ext cx="2353800" cy="337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chemeClr val="dk1"/>
                </a:solidFill>
                <a:latin typeface="Poppins"/>
                <a:ea typeface="Poppins"/>
                <a:cs typeface="Poppins"/>
                <a:sym typeface="Poppins"/>
              </a:rPr>
              <a:t>&lt;de 5 min d’attente en moyenne</a:t>
            </a:r>
            <a:endParaRPr sz="1200">
              <a:solidFill>
                <a:schemeClr val="dk1"/>
              </a:solidFill>
              <a:latin typeface="Poppins"/>
              <a:ea typeface="Poppins"/>
              <a:cs typeface="Poppins"/>
              <a:sym typeface="Poppins"/>
            </a:endParaRPr>
          </a:p>
          <a:p>
            <a:pPr marL="0" lvl="0" indent="0" algn="l" rtl="0">
              <a:spcBef>
                <a:spcPts val="1000"/>
              </a:spcBef>
              <a:spcAft>
                <a:spcPts val="0"/>
              </a:spcAft>
              <a:buNone/>
            </a:pPr>
            <a:r>
              <a:rPr lang="fr" sz="1200">
                <a:solidFill>
                  <a:schemeClr val="accent5"/>
                </a:solidFill>
                <a:latin typeface="Poppins"/>
                <a:ea typeface="Poppins"/>
                <a:cs typeface="Poppins"/>
                <a:sym typeface="Poppins"/>
              </a:rPr>
              <a:t> </a:t>
            </a:r>
            <a:endParaRPr sz="1200">
              <a:solidFill>
                <a:schemeClr val="accent5"/>
              </a:solidFill>
              <a:latin typeface="Poppins"/>
              <a:ea typeface="Poppins"/>
              <a:cs typeface="Poppins"/>
              <a:sym typeface="Poppins"/>
            </a:endParaRPr>
          </a:p>
        </p:txBody>
      </p:sp>
      <p:pic>
        <p:nvPicPr>
          <p:cNvPr id="3190" name="Google Shape;3190;p484"/>
          <p:cNvPicPr preferRelativeResize="0"/>
          <p:nvPr/>
        </p:nvPicPr>
        <p:blipFill>
          <a:blip r:embed="rId7">
            <a:alphaModFix/>
          </a:blip>
          <a:stretch>
            <a:fillRect/>
          </a:stretch>
        </p:blipFill>
        <p:spPr>
          <a:xfrm>
            <a:off x="5129337" y="3718399"/>
            <a:ext cx="479475" cy="510051"/>
          </a:xfrm>
          <a:prstGeom prst="rect">
            <a:avLst/>
          </a:prstGeom>
          <a:noFill/>
          <a:ln>
            <a:noFill/>
          </a:ln>
        </p:spPr>
      </p:pic>
      <p:pic>
        <p:nvPicPr>
          <p:cNvPr id="3191" name="Google Shape;3191;p484"/>
          <p:cNvPicPr preferRelativeResize="0"/>
          <p:nvPr/>
        </p:nvPicPr>
        <p:blipFill>
          <a:blip r:embed="rId8">
            <a:alphaModFix/>
          </a:blip>
          <a:stretch>
            <a:fillRect/>
          </a:stretch>
        </p:blipFill>
        <p:spPr>
          <a:xfrm>
            <a:off x="7598825" y="3701175"/>
            <a:ext cx="479475" cy="49373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sp>
        <p:nvSpPr>
          <p:cNvPr id="3196" name="Google Shape;3196;p485"/>
          <p:cNvSpPr txBox="1">
            <a:spLocks noGrp="1"/>
          </p:cNvSpPr>
          <p:nvPr>
            <p:ph type="title" idx="4294967295"/>
          </p:nvPr>
        </p:nvSpPr>
        <p:spPr>
          <a:xfrm>
            <a:off x="674200" y="254125"/>
            <a:ext cx="73308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800"/>
              <a:t>Synchro Covoiturage Grand Chambéry.</a:t>
            </a:r>
            <a:endParaRPr sz="1800"/>
          </a:p>
        </p:txBody>
      </p:sp>
      <p:sp>
        <p:nvSpPr>
          <p:cNvPr id="3197" name="Google Shape;3197;p485"/>
          <p:cNvSpPr/>
          <p:nvPr/>
        </p:nvSpPr>
        <p:spPr>
          <a:xfrm>
            <a:off x="3262325" y="1494674"/>
            <a:ext cx="1928700" cy="738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98" name="Google Shape;3198;p485"/>
          <p:cNvPicPr preferRelativeResize="0"/>
          <p:nvPr/>
        </p:nvPicPr>
        <p:blipFill rotWithShape="1">
          <a:blip r:embed="rId3">
            <a:alphaModFix/>
          </a:blip>
          <a:srcRect l="4583" r="3572" b="8759"/>
          <a:stretch/>
        </p:blipFill>
        <p:spPr>
          <a:xfrm>
            <a:off x="7548104" y="836506"/>
            <a:ext cx="1079872" cy="603400"/>
          </a:xfrm>
          <a:prstGeom prst="rect">
            <a:avLst/>
          </a:prstGeom>
          <a:noFill/>
          <a:ln>
            <a:noFill/>
          </a:ln>
        </p:spPr>
      </p:pic>
      <p:pic>
        <p:nvPicPr>
          <p:cNvPr id="3199" name="Google Shape;3199;p485"/>
          <p:cNvPicPr preferRelativeResize="0"/>
          <p:nvPr/>
        </p:nvPicPr>
        <p:blipFill>
          <a:blip r:embed="rId4">
            <a:alphaModFix/>
          </a:blip>
          <a:stretch>
            <a:fillRect/>
          </a:stretch>
        </p:blipFill>
        <p:spPr>
          <a:xfrm>
            <a:off x="185636" y="1616154"/>
            <a:ext cx="2852400" cy="2884800"/>
          </a:xfrm>
          <a:prstGeom prst="roundRect">
            <a:avLst>
              <a:gd name="adj" fmla="val 2441"/>
            </a:avLst>
          </a:prstGeom>
          <a:noFill/>
          <a:ln w="9525" cap="flat" cmpd="sng">
            <a:solidFill>
              <a:srgbClr val="0D82C3"/>
            </a:solidFill>
            <a:prstDash val="solid"/>
            <a:round/>
            <a:headEnd type="none" w="sm" len="sm"/>
            <a:tailEnd type="none" w="sm" len="sm"/>
          </a:ln>
        </p:spPr>
      </p:pic>
      <p:pic>
        <p:nvPicPr>
          <p:cNvPr id="3200" name="Google Shape;3200;p485"/>
          <p:cNvPicPr preferRelativeResize="0"/>
          <p:nvPr/>
        </p:nvPicPr>
        <p:blipFill>
          <a:blip r:embed="rId5">
            <a:alphaModFix/>
          </a:blip>
          <a:stretch>
            <a:fillRect/>
          </a:stretch>
        </p:blipFill>
        <p:spPr>
          <a:xfrm>
            <a:off x="3119525" y="1612175"/>
            <a:ext cx="2856600" cy="2901000"/>
          </a:xfrm>
          <a:prstGeom prst="roundRect">
            <a:avLst>
              <a:gd name="adj" fmla="val 2585"/>
            </a:avLst>
          </a:prstGeom>
          <a:noFill/>
          <a:ln w="9525" cap="flat" cmpd="sng">
            <a:solidFill>
              <a:srgbClr val="0D82C3"/>
            </a:solidFill>
            <a:prstDash val="solid"/>
            <a:round/>
            <a:headEnd type="none" w="sm" len="sm"/>
            <a:tailEnd type="none" w="sm" len="sm"/>
          </a:ln>
        </p:spPr>
      </p:pic>
      <p:pic>
        <p:nvPicPr>
          <p:cNvPr id="3201" name="Google Shape;3201;p485"/>
          <p:cNvPicPr preferRelativeResize="0"/>
          <p:nvPr/>
        </p:nvPicPr>
        <p:blipFill>
          <a:blip r:embed="rId6">
            <a:alphaModFix/>
          </a:blip>
          <a:stretch>
            <a:fillRect/>
          </a:stretch>
        </p:blipFill>
        <p:spPr>
          <a:xfrm>
            <a:off x="6053550" y="1606175"/>
            <a:ext cx="2910000" cy="2902200"/>
          </a:xfrm>
          <a:prstGeom prst="roundRect">
            <a:avLst>
              <a:gd name="adj" fmla="val 2671"/>
            </a:avLst>
          </a:prstGeom>
          <a:noFill/>
          <a:ln w="9525" cap="flat" cmpd="sng">
            <a:solidFill>
              <a:srgbClr val="0D82C3"/>
            </a:solidFill>
            <a:prstDash val="solid"/>
            <a:round/>
            <a:headEnd type="none" w="sm" len="sm"/>
            <a:tailEnd type="none" w="sm" len="sm"/>
          </a:ln>
        </p:spPr>
      </p:pic>
      <p:sp>
        <p:nvSpPr>
          <p:cNvPr id="3202" name="Google Shape;3202;p485"/>
          <p:cNvSpPr txBox="1"/>
          <p:nvPr/>
        </p:nvSpPr>
        <p:spPr>
          <a:xfrm>
            <a:off x="1254436" y="4645132"/>
            <a:ext cx="910800" cy="227700"/>
          </a:xfrm>
          <a:prstGeom prst="rect">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b="1">
                <a:solidFill>
                  <a:srgbClr val="FFFFFF"/>
                </a:solidFill>
                <a:latin typeface="Exo 2"/>
                <a:ea typeface="Exo 2"/>
                <a:cs typeface="Exo 2"/>
                <a:sym typeface="Exo 2"/>
              </a:rPr>
              <a:t>Les Bauges</a:t>
            </a:r>
            <a:endParaRPr sz="1000" b="1">
              <a:solidFill>
                <a:srgbClr val="FFFFFF"/>
              </a:solidFill>
              <a:latin typeface="Exo 2"/>
              <a:ea typeface="Exo 2"/>
              <a:cs typeface="Exo 2"/>
              <a:sym typeface="Exo 2"/>
            </a:endParaRPr>
          </a:p>
        </p:txBody>
      </p:sp>
      <p:sp>
        <p:nvSpPr>
          <p:cNvPr id="3203" name="Google Shape;3203;p485"/>
          <p:cNvSpPr txBox="1"/>
          <p:nvPr/>
        </p:nvSpPr>
        <p:spPr>
          <a:xfrm>
            <a:off x="3966663" y="4645132"/>
            <a:ext cx="1075800" cy="227700"/>
          </a:xfrm>
          <a:prstGeom prst="rect">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b="1">
                <a:solidFill>
                  <a:srgbClr val="FFFFFF"/>
                </a:solidFill>
                <a:latin typeface="Exo 2"/>
                <a:ea typeface="Exo 2"/>
                <a:cs typeface="Exo 2"/>
                <a:sym typeface="Exo 2"/>
              </a:rPr>
              <a:t>Saint-Baldoph</a:t>
            </a:r>
            <a:endParaRPr sz="1000" b="1">
              <a:solidFill>
                <a:srgbClr val="FFFFFF"/>
              </a:solidFill>
              <a:latin typeface="Exo 2"/>
              <a:ea typeface="Exo 2"/>
              <a:cs typeface="Exo 2"/>
              <a:sym typeface="Exo 2"/>
            </a:endParaRPr>
          </a:p>
        </p:txBody>
      </p:sp>
      <p:sp>
        <p:nvSpPr>
          <p:cNvPr id="3204" name="Google Shape;3204;p485"/>
          <p:cNvSpPr txBox="1"/>
          <p:nvPr/>
        </p:nvSpPr>
        <p:spPr>
          <a:xfrm>
            <a:off x="7169083" y="4645132"/>
            <a:ext cx="714600" cy="227700"/>
          </a:xfrm>
          <a:prstGeom prst="rect">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50" b="1">
                <a:solidFill>
                  <a:srgbClr val="FFFFFF"/>
                </a:solidFill>
                <a:latin typeface="Exo 2"/>
                <a:ea typeface="Exo 2"/>
                <a:cs typeface="Exo 2"/>
                <a:sym typeface="Exo 2"/>
              </a:rPr>
              <a:t>La Tuile</a:t>
            </a:r>
            <a:endParaRPr sz="1050" b="1">
              <a:solidFill>
                <a:srgbClr val="FFFFFF"/>
              </a:solidFill>
              <a:latin typeface="Exo 2"/>
              <a:ea typeface="Exo 2"/>
              <a:cs typeface="Exo 2"/>
              <a:sym typeface="Exo 2"/>
            </a:endParaRPr>
          </a:p>
        </p:txBody>
      </p:sp>
      <p:sp>
        <p:nvSpPr>
          <p:cNvPr id="3205" name="Google Shape;3205;p485"/>
          <p:cNvSpPr txBox="1">
            <a:spLocks noGrp="1"/>
          </p:cNvSpPr>
          <p:nvPr>
            <p:ph type="subTitle" idx="4294967295"/>
          </p:nvPr>
        </p:nvSpPr>
        <p:spPr>
          <a:xfrm>
            <a:off x="674200" y="909000"/>
            <a:ext cx="73308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
                <a:solidFill>
                  <a:schemeClr val="accent5"/>
                </a:solidFill>
                <a:latin typeface="Poppins Light"/>
                <a:ea typeface="Poppins Light"/>
                <a:cs typeface="Poppins Light"/>
                <a:sym typeface="Poppins Light"/>
              </a:rPr>
              <a:t>L’extension du réseau à 3 nouveaux secteurs en 2020 et 2021.</a:t>
            </a:r>
            <a:endParaRPr>
              <a:solidFill>
                <a:schemeClr val="accent5"/>
              </a:solidFill>
              <a:latin typeface="Poppins Light"/>
              <a:ea typeface="Poppins Light"/>
              <a:cs typeface="Poppins Light"/>
              <a:sym typeface="Poppins Light"/>
            </a:endParaRPr>
          </a:p>
        </p:txBody>
      </p:sp>
      <p:sp>
        <p:nvSpPr>
          <p:cNvPr id="3206" name="Google Shape;3206;p485"/>
          <p:cNvSpPr/>
          <p:nvPr/>
        </p:nvSpPr>
        <p:spPr>
          <a:xfrm>
            <a:off x="185700" y="154200"/>
            <a:ext cx="703200" cy="393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Cas client</a:t>
            </a:r>
            <a:endParaRPr sz="1200" b="1">
              <a:solidFill>
                <a:schemeClr val="lt1"/>
              </a:solidFill>
              <a:latin typeface="Poppins"/>
              <a:ea typeface="Poppins"/>
              <a:cs typeface="Poppins"/>
              <a:sym typeface="Poppi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10"/>
        <p:cNvGrpSpPr/>
        <p:nvPr/>
      </p:nvGrpSpPr>
      <p:grpSpPr>
        <a:xfrm>
          <a:off x="0" y="0"/>
          <a:ext cx="0" cy="0"/>
          <a:chOff x="0" y="0"/>
          <a:chExt cx="0" cy="0"/>
        </a:xfrm>
      </p:grpSpPr>
      <p:sp>
        <p:nvSpPr>
          <p:cNvPr id="3211" name="Google Shape;3211;p486"/>
          <p:cNvSpPr txBox="1">
            <a:spLocks noGrp="1"/>
          </p:cNvSpPr>
          <p:nvPr>
            <p:ph type="title" idx="4294967295"/>
          </p:nvPr>
        </p:nvSpPr>
        <p:spPr>
          <a:xfrm>
            <a:off x="1360000" y="3303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800"/>
              <a:t>Grand Chambéry : une communauté d’usagers engagés.</a:t>
            </a:r>
            <a:endParaRPr sz="1800"/>
          </a:p>
        </p:txBody>
      </p:sp>
      <p:sp>
        <p:nvSpPr>
          <p:cNvPr id="3212" name="Google Shape;3212;p486"/>
          <p:cNvSpPr txBox="1">
            <a:spLocks noGrp="1"/>
          </p:cNvSpPr>
          <p:nvPr>
            <p:ph type="subTitle" idx="4294967295"/>
          </p:nvPr>
        </p:nvSpPr>
        <p:spPr>
          <a:xfrm>
            <a:off x="826600" y="985200"/>
            <a:ext cx="73308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
                <a:solidFill>
                  <a:schemeClr val="accent5"/>
                </a:solidFill>
                <a:latin typeface="Poppins"/>
                <a:ea typeface="Poppins"/>
                <a:cs typeface="Poppins"/>
                <a:sym typeface="Poppins"/>
              </a:rPr>
              <a:t>Les retours des usagers du réseau Synchro Covoiturage.</a:t>
            </a:r>
            <a:endParaRPr>
              <a:solidFill>
                <a:schemeClr val="accent5"/>
              </a:solidFill>
              <a:latin typeface="Poppins"/>
              <a:ea typeface="Poppins"/>
              <a:cs typeface="Poppins"/>
              <a:sym typeface="Poppins"/>
            </a:endParaRPr>
          </a:p>
        </p:txBody>
      </p:sp>
      <p:pic>
        <p:nvPicPr>
          <p:cNvPr id="3213" name="Google Shape;3213;p486"/>
          <p:cNvPicPr preferRelativeResize="0"/>
          <p:nvPr/>
        </p:nvPicPr>
        <p:blipFill>
          <a:blip r:embed="rId3">
            <a:alphaModFix/>
          </a:blip>
          <a:stretch>
            <a:fillRect/>
          </a:stretch>
        </p:blipFill>
        <p:spPr>
          <a:xfrm>
            <a:off x="529675" y="1549040"/>
            <a:ext cx="1587300" cy="2226600"/>
          </a:xfrm>
          <a:prstGeom prst="roundRect">
            <a:avLst>
              <a:gd name="adj" fmla="val 5301"/>
            </a:avLst>
          </a:prstGeom>
          <a:noFill/>
          <a:ln>
            <a:noFill/>
          </a:ln>
        </p:spPr>
      </p:pic>
      <p:pic>
        <p:nvPicPr>
          <p:cNvPr id="3214" name="Google Shape;3214;p486"/>
          <p:cNvPicPr preferRelativeResize="0"/>
          <p:nvPr/>
        </p:nvPicPr>
        <p:blipFill>
          <a:blip r:embed="rId4">
            <a:alphaModFix/>
          </a:blip>
          <a:stretch>
            <a:fillRect/>
          </a:stretch>
        </p:blipFill>
        <p:spPr>
          <a:xfrm>
            <a:off x="6934209" y="2609341"/>
            <a:ext cx="1641600" cy="2302800"/>
          </a:xfrm>
          <a:prstGeom prst="roundRect">
            <a:avLst>
              <a:gd name="adj" fmla="val 4666"/>
            </a:avLst>
          </a:prstGeom>
          <a:noFill/>
          <a:ln>
            <a:noFill/>
          </a:ln>
        </p:spPr>
      </p:pic>
      <p:sp>
        <p:nvSpPr>
          <p:cNvPr id="3215" name="Google Shape;3215;p486"/>
          <p:cNvSpPr txBox="1"/>
          <p:nvPr/>
        </p:nvSpPr>
        <p:spPr>
          <a:xfrm>
            <a:off x="2303084" y="1795450"/>
            <a:ext cx="4489800" cy="117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fr" sz="1200">
                <a:solidFill>
                  <a:schemeClr val="accent5"/>
                </a:solidFill>
                <a:highlight>
                  <a:srgbClr val="FFFFFF"/>
                </a:highlight>
                <a:latin typeface="Poppins"/>
                <a:ea typeface="Poppins"/>
                <a:cs typeface="Poppins"/>
                <a:sym typeface="Poppins"/>
              </a:rPr>
              <a:t>“Je l'utilise </a:t>
            </a:r>
            <a:r>
              <a:rPr lang="fr" sz="1200" b="1">
                <a:solidFill>
                  <a:schemeClr val="accent5"/>
                </a:solidFill>
                <a:highlight>
                  <a:srgbClr val="FFFFFF"/>
                </a:highlight>
                <a:latin typeface="Poppins"/>
                <a:ea typeface="Poppins"/>
                <a:cs typeface="Poppins"/>
                <a:sym typeface="Poppins"/>
              </a:rPr>
              <a:t>depuis 2 ans</a:t>
            </a:r>
            <a:r>
              <a:rPr lang="fr" sz="1200">
                <a:solidFill>
                  <a:schemeClr val="accent5"/>
                </a:solidFill>
                <a:highlight>
                  <a:srgbClr val="FFFFFF"/>
                </a:highlight>
                <a:latin typeface="Poppins"/>
                <a:ea typeface="Poppins"/>
                <a:cs typeface="Poppins"/>
                <a:sym typeface="Poppins"/>
              </a:rPr>
              <a:t> l'hiver pour aller faire du </a:t>
            </a:r>
            <a:r>
              <a:rPr lang="fr" sz="1200" b="1">
                <a:solidFill>
                  <a:schemeClr val="accent5"/>
                </a:solidFill>
                <a:highlight>
                  <a:srgbClr val="FFFFFF"/>
                </a:highlight>
                <a:latin typeface="Poppins"/>
                <a:ea typeface="Poppins"/>
                <a:cs typeface="Poppins"/>
                <a:sym typeface="Poppins"/>
              </a:rPr>
              <a:t>ski</a:t>
            </a:r>
            <a:r>
              <a:rPr lang="fr" sz="1200">
                <a:solidFill>
                  <a:schemeClr val="accent5"/>
                </a:solidFill>
                <a:highlight>
                  <a:srgbClr val="FFFFFF"/>
                </a:highlight>
                <a:latin typeface="Poppins"/>
                <a:ea typeface="Poppins"/>
                <a:cs typeface="Poppins"/>
                <a:sym typeface="Poppins"/>
              </a:rPr>
              <a:t> de fond à la Féclaz et pour mes </a:t>
            </a:r>
            <a:r>
              <a:rPr lang="fr" sz="1200" b="1">
                <a:solidFill>
                  <a:schemeClr val="accent5"/>
                </a:solidFill>
                <a:highlight>
                  <a:srgbClr val="FFFFFF"/>
                </a:highlight>
                <a:latin typeface="Poppins"/>
                <a:ea typeface="Poppins"/>
                <a:cs typeface="Poppins"/>
                <a:sym typeface="Poppins"/>
              </a:rPr>
              <a:t>trajets quotidiens domicile-travail </a:t>
            </a:r>
            <a:r>
              <a:rPr lang="fr" sz="1200">
                <a:solidFill>
                  <a:schemeClr val="accent5"/>
                </a:solidFill>
                <a:highlight>
                  <a:srgbClr val="FFFFFF"/>
                </a:highlight>
                <a:latin typeface="Poppins"/>
                <a:ea typeface="Poppins"/>
                <a:cs typeface="Poppins"/>
                <a:sym typeface="Poppins"/>
              </a:rPr>
              <a:t>dans les Hauts-de-Chambéry depuis l'hiver dernier. Synchro covoiturage me permet d'avoir un mode de transport en phase avec mes </a:t>
            </a:r>
            <a:r>
              <a:rPr lang="fr" sz="1200" b="1">
                <a:solidFill>
                  <a:schemeClr val="accent5"/>
                </a:solidFill>
                <a:highlight>
                  <a:srgbClr val="FFFFFF"/>
                </a:highlight>
                <a:latin typeface="Poppins"/>
                <a:ea typeface="Poppins"/>
                <a:cs typeface="Poppins"/>
                <a:sym typeface="Poppins"/>
              </a:rPr>
              <a:t>valeurs</a:t>
            </a:r>
            <a:r>
              <a:rPr lang="fr" sz="1200">
                <a:solidFill>
                  <a:schemeClr val="accent5"/>
                </a:solidFill>
                <a:highlight>
                  <a:srgbClr val="FFFFFF"/>
                </a:highlight>
                <a:latin typeface="Poppins"/>
                <a:ea typeface="Poppins"/>
                <a:cs typeface="Poppins"/>
                <a:sym typeface="Poppins"/>
              </a:rPr>
              <a:t> : je préserve l'environnement, je rencontre des personnes de tous horizons et je fais des économies" </a:t>
            </a:r>
            <a:endParaRPr sz="1200">
              <a:solidFill>
                <a:schemeClr val="accent5"/>
              </a:solidFill>
              <a:latin typeface="Poppins"/>
              <a:ea typeface="Poppins"/>
              <a:cs typeface="Poppins"/>
              <a:sym typeface="Poppins"/>
            </a:endParaRPr>
          </a:p>
        </p:txBody>
      </p:sp>
      <p:sp>
        <p:nvSpPr>
          <p:cNvPr id="3216" name="Google Shape;3216;p486"/>
          <p:cNvSpPr txBox="1"/>
          <p:nvPr/>
        </p:nvSpPr>
        <p:spPr>
          <a:xfrm>
            <a:off x="2808400" y="3638500"/>
            <a:ext cx="3907200" cy="708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fr" sz="1200">
                <a:solidFill>
                  <a:schemeClr val="accent5"/>
                </a:solidFill>
                <a:highlight>
                  <a:srgbClr val="FFFFFF"/>
                </a:highlight>
                <a:latin typeface="Poppins"/>
                <a:ea typeface="Poppins"/>
                <a:cs typeface="Poppins"/>
                <a:sym typeface="Poppins"/>
              </a:rPr>
              <a:t>“J’utilise le système de panneau lumineux (avec la carte covoitureur) </a:t>
            </a:r>
            <a:r>
              <a:rPr lang="fr" sz="1200" b="1">
                <a:solidFill>
                  <a:schemeClr val="accent5"/>
                </a:solidFill>
                <a:highlight>
                  <a:srgbClr val="FFFFFF"/>
                </a:highlight>
                <a:latin typeface="Poppins"/>
                <a:ea typeface="Poppins"/>
                <a:cs typeface="Poppins"/>
                <a:sym typeface="Poppins"/>
              </a:rPr>
              <a:t>environ 3 soirs par semaine</a:t>
            </a:r>
            <a:r>
              <a:rPr lang="fr" sz="1200">
                <a:solidFill>
                  <a:schemeClr val="accent5"/>
                </a:solidFill>
                <a:highlight>
                  <a:srgbClr val="FFFFFF"/>
                </a:highlight>
                <a:latin typeface="Poppins"/>
                <a:ea typeface="Poppins"/>
                <a:cs typeface="Poppins"/>
                <a:sym typeface="Poppins"/>
              </a:rPr>
              <a:t> pour rentrer chez moi et </a:t>
            </a:r>
            <a:r>
              <a:rPr lang="fr" sz="1200" b="1">
                <a:solidFill>
                  <a:schemeClr val="accent5"/>
                </a:solidFill>
                <a:highlight>
                  <a:srgbClr val="FFFFFF"/>
                </a:highlight>
                <a:latin typeface="Poppins"/>
                <a:ea typeface="Poppins"/>
                <a:cs typeface="Poppins"/>
                <a:sym typeface="Poppins"/>
              </a:rPr>
              <a:t>pour tous les déplacements pendant le week end et les vacances</a:t>
            </a:r>
            <a:r>
              <a:rPr lang="fr" sz="1200">
                <a:solidFill>
                  <a:schemeClr val="accent5"/>
                </a:solidFill>
                <a:highlight>
                  <a:srgbClr val="FFFFFF"/>
                </a:highlight>
                <a:latin typeface="Poppins"/>
                <a:ea typeface="Poppins"/>
                <a:cs typeface="Poppins"/>
                <a:sym typeface="Poppins"/>
              </a:rPr>
              <a:t>”</a:t>
            </a:r>
            <a:endParaRPr sz="1200">
              <a:solidFill>
                <a:schemeClr val="accent5"/>
              </a:solidFill>
              <a:latin typeface="Poppins"/>
              <a:ea typeface="Poppins"/>
              <a:cs typeface="Poppins"/>
              <a:sym typeface="Poppins"/>
            </a:endParaRPr>
          </a:p>
        </p:txBody>
      </p:sp>
      <p:sp>
        <p:nvSpPr>
          <p:cNvPr id="3217" name="Google Shape;3217;p486"/>
          <p:cNvSpPr/>
          <p:nvPr/>
        </p:nvSpPr>
        <p:spPr>
          <a:xfrm>
            <a:off x="185700" y="154200"/>
            <a:ext cx="703200" cy="393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Cas client</a:t>
            </a:r>
            <a:endParaRPr sz="1200" b="1">
              <a:solidFill>
                <a:schemeClr val="lt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5"/>
        <p:cNvGrpSpPr/>
        <p:nvPr/>
      </p:nvGrpSpPr>
      <p:grpSpPr>
        <a:xfrm>
          <a:off x="0" y="0"/>
          <a:ext cx="0" cy="0"/>
          <a:chOff x="0" y="0"/>
          <a:chExt cx="0" cy="0"/>
        </a:xfrm>
      </p:grpSpPr>
      <p:sp>
        <p:nvSpPr>
          <p:cNvPr id="2476" name="Google Shape;2476;p433"/>
          <p:cNvSpPr txBox="1">
            <a:spLocks noGrp="1"/>
          </p:cNvSpPr>
          <p:nvPr>
            <p:ph type="subTitle" idx="1"/>
          </p:nvPr>
        </p:nvSpPr>
        <p:spPr>
          <a:xfrm>
            <a:off x="289800" y="114925"/>
            <a:ext cx="8564400" cy="43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Notre promesse</a:t>
            </a:r>
            <a:endParaRPr/>
          </a:p>
        </p:txBody>
      </p:sp>
      <p:sp>
        <p:nvSpPr>
          <p:cNvPr id="2477" name="Google Shape;2477;p433"/>
          <p:cNvSpPr txBox="1">
            <a:spLocks noGrp="1"/>
          </p:cNvSpPr>
          <p:nvPr>
            <p:ph type="title"/>
          </p:nvPr>
        </p:nvSpPr>
        <p:spPr>
          <a:xfrm>
            <a:off x="1168200" y="547225"/>
            <a:ext cx="6807600" cy="67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Un transport express pour tous dans </a:t>
            </a:r>
            <a:endParaRPr/>
          </a:p>
          <a:p>
            <a:pPr marL="0" lvl="0" indent="0" algn="ctr" rtl="0">
              <a:spcBef>
                <a:spcPts val="0"/>
              </a:spcBef>
              <a:spcAft>
                <a:spcPts val="0"/>
              </a:spcAft>
              <a:buNone/>
            </a:pPr>
            <a:r>
              <a:rPr lang="fr"/>
              <a:t>la France qui conduit.</a:t>
            </a:r>
            <a:endParaRPr/>
          </a:p>
        </p:txBody>
      </p:sp>
      <p:pic>
        <p:nvPicPr>
          <p:cNvPr id="2478" name="Google Shape;2478;p433" descr="Dans une émission spéciale dédiée aux conséquences du conflit en Ukraine et à l’augmentation des prix du carburant, Capital revient sur le succès de nos lignes de covoiturage Lane entre Lyon et Bougoin-Jallieu.&#10;&#10;Elodie et Denis expliquent comment le service leur permet de réduire leurs frais de mobilité." title="M6 Capital : Lane, la solution de covoiturage pour réduire ses frais de déplacement">
            <a:hlinkClick r:id="rId4"/>
          </p:cNvPr>
          <p:cNvPicPr preferRelativeResize="0"/>
          <p:nvPr/>
        </p:nvPicPr>
        <p:blipFill>
          <a:blip r:embed="rId5">
            <a:alphaModFix/>
          </a:blip>
          <a:stretch>
            <a:fillRect/>
          </a:stretch>
        </p:blipFill>
        <p:spPr>
          <a:xfrm>
            <a:off x="2230150" y="1721625"/>
            <a:ext cx="4683700" cy="2634575"/>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2479" name="Google Shape;2479;p433"/>
          <p:cNvSpPr/>
          <p:nvPr/>
        </p:nvSpPr>
        <p:spPr>
          <a:xfrm>
            <a:off x="289800" y="2851475"/>
            <a:ext cx="1678800" cy="7935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1"/>
                </a:solidFill>
                <a:uFill>
                  <a:noFill/>
                </a:uFill>
                <a:latin typeface="Poppins ExtraBold"/>
                <a:ea typeface="Poppins ExtraBold"/>
                <a:cs typeface="Poppins ExtraBold"/>
                <a:sym typeface="Poppins ExtraBold"/>
                <a:hlinkClick r:id="rId6">
                  <a:extLst>
                    <a:ext uri="{A12FA001-AC4F-418D-AE19-62706E023703}">
                      <ahyp:hlinkClr xmlns:ahyp="http://schemas.microsoft.com/office/drawing/2018/hyperlinkcolor" val="tx"/>
                    </a:ext>
                  </a:extLst>
                </a:hlinkClick>
              </a:rPr>
              <a:t>Lire la vidéo</a:t>
            </a:r>
            <a:endParaRPr sz="2000">
              <a:solidFill>
                <a:schemeClr val="lt1"/>
              </a:solidFill>
              <a:latin typeface="Poppins ExtraBold"/>
              <a:ea typeface="Poppins ExtraBold"/>
              <a:cs typeface="Poppins ExtraBold"/>
              <a:sym typeface="Poppins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8"/>
                                        </p:tgtEl>
                                        <p:attrNameLst>
                                          <p:attrName>style.visibility</p:attrName>
                                        </p:attrNameLst>
                                      </p:cBhvr>
                                      <p:to>
                                        <p:strVal val="visible"/>
                                      </p:to>
                                    </p:set>
                                    <p:animEffect transition="in" filter="fade">
                                      <p:cBhvr>
                                        <p:cTn id="7" dur="1000"/>
                                        <p:tgtEl>
                                          <p:spTgt spid="2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21"/>
        <p:cNvGrpSpPr/>
        <p:nvPr/>
      </p:nvGrpSpPr>
      <p:grpSpPr>
        <a:xfrm>
          <a:off x="0" y="0"/>
          <a:ext cx="0" cy="0"/>
          <a:chOff x="0" y="0"/>
          <a:chExt cx="0" cy="0"/>
        </a:xfrm>
      </p:grpSpPr>
      <p:sp>
        <p:nvSpPr>
          <p:cNvPr id="3222" name="Google Shape;3222;p4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700"/>
              <a:t>Covoiturage spontané : deux territoires équipés de lignes de covoiturage solidaires.</a:t>
            </a:r>
            <a:endParaRPr sz="1700"/>
          </a:p>
        </p:txBody>
      </p:sp>
      <p:sp>
        <p:nvSpPr>
          <p:cNvPr id="3223" name="Google Shape;3223;p487"/>
          <p:cNvSpPr txBox="1"/>
          <p:nvPr/>
        </p:nvSpPr>
        <p:spPr>
          <a:xfrm>
            <a:off x="560375" y="1166463"/>
            <a:ext cx="3696600" cy="3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chemeClr val="dk1"/>
                </a:solidFill>
                <a:latin typeface="Montserrat"/>
                <a:ea typeface="Montserrat"/>
                <a:cs typeface="Montserrat"/>
                <a:sym typeface="Montserrat"/>
              </a:rPr>
              <a:t>CC Pays Coeur d’Hérault</a:t>
            </a:r>
            <a:endParaRPr sz="1200" b="1">
              <a:solidFill>
                <a:schemeClr val="dk1"/>
              </a:solidFill>
              <a:latin typeface="Montserrat"/>
              <a:ea typeface="Montserrat"/>
              <a:cs typeface="Montserrat"/>
              <a:sym typeface="Montserrat"/>
            </a:endParaRPr>
          </a:p>
        </p:txBody>
      </p:sp>
      <p:sp>
        <p:nvSpPr>
          <p:cNvPr id="3224" name="Google Shape;3224;p487"/>
          <p:cNvSpPr txBox="1"/>
          <p:nvPr/>
        </p:nvSpPr>
        <p:spPr>
          <a:xfrm>
            <a:off x="5332500" y="1166463"/>
            <a:ext cx="2736600" cy="3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chemeClr val="dk1"/>
                </a:solidFill>
                <a:latin typeface="Montserrat"/>
                <a:ea typeface="Montserrat"/>
                <a:cs typeface="Montserrat"/>
                <a:sym typeface="Montserrat"/>
              </a:rPr>
              <a:t>CC du Gévaudan</a:t>
            </a:r>
            <a:endParaRPr sz="1200" b="1">
              <a:solidFill>
                <a:schemeClr val="dk1"/>
              </a:solidFill>
              <a:latin typeface="Montserrat"/>
              <a:ea typeface="Montserrat"/>
              <a:cs typeface="Montserrat"/>
              <a:sym typeface="Montserrat"/>
            </a:endParaRPr>
          </a:p>
        </p:txBody>
      </p:sp>
      <p:pic>
        <p:nvPicPr>
          <p:cNvPr id="3225" name="Google Shape;3225;p487"/>
          <p:cNvPicPr preferRelativeResize="0"/>
          <p:nvPr/>
        </p:nvPicPr>
        <p:blipFill rotWithShape="1">
          <a:blip r:embed="rId3">
            <a:alphaModFix/>
          </a:blip>
          <a:srcRect/>
          <a:stretch/>
        </p:blipFill>
        <p:spPr>
          <a:xfrm>
            <a:off x="434025" y="1889275"/>
            <a:ext cx="3696676" cy="1938751"/>
          </a:xfrm>
          <a:prstGeom prst="rect">
            <a:avLst/>
          </a:prstGeom>
          <a:noFill/>
          <a:ln w="19050" cap="flat" cmpd="sng">
            <a:solidFill>
              <a:srgbClr val="5811E7"/>
            </a:solidFill>
            <a:prstDash val="solid"/>
            <a:round/>
            <a:headEnd type="none" w="sm" len="sm"/>
            <a:tailEnd type="none" w="sm" len="sm"/>
          </a:ln>
        </p:spPr>
      </p:pic>
      <p:sp>
        <p:nvSpPr>
          <p:cNvPr id="3226" name="Google Shape;3226;p487"/>
          <p:cNvSpPr txBox="1"/>
          <p:nvPr/>
        </p:nvSpPr>
        <p:spPr>
          <a:xfrm>
            <a:off x="434063" y="4161300"/>
            <a:ext cx="3696600" cy="48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accent6"/>
                </a:solidFill>
                <a:latin typeface="Poppins Medium"/>
                <a:ea typeface="Poppins Medium"/>
                <a:cs typeface="Poppins Medium"/>
                <a:sym typeface="Poppins Medium"/>
              </a:rPr>
              <a:t>Des lignes complémentaires aux transports en commun </a:t>
            </a:r>
            <a:endParaRPr sz="1200">
              <a:solidFill>
                <a:schemeClr val="accent6"/>
              </a:solidFill>
              <a:latin typeface="Poppins Medium"/>
              <a:ea typeface="Poppins Medium"/>
              <a:cs typeface="Poppins Medium"/>
              <a:sym typeface="Poppins Medium"/>
            </a:endParaRPr>
          </a:p>
        </p:txBody>
      </p:sp>
      <p:pic>
        <p:nvPicPr>
          <p:cNvPr id="3227" name="Google Shape;3227;p487"/>
          <p:cNvPicPr preferRelativeResize="0"/>
          <p:nvPr/>
        </p:nvPicPr>
        <p:blipFill>
          <a:blip r:embed="rId4">
            <a:alphaModFix/>
          </a:blip>
          <a:stretch>
            <a:fillRect/>
          </a:stretch>
        </p:blipFill>
        <p:spPr>
          <a:xfrm>
            <a:off x="5248275" y="1687200"/>
            <a:ext cx="2905050" cy="2257725"/>
          </a:xfrm>
          <a:prstGeom prst="rect">
            <a:avLst/>
          </a:prstGeom>
          <a:noFill/>
          <a:ln w="19050" cap="flat" cmpd="sng">
            <a:solidFill>
              <a:schemeClr val="dk1"/>
            </a:solidFill>
            <a:prstDash val="solid"/>
            <a:round/>
            <a:headEnd type="none" w="sm" len="sm"/>
            <a:tailEnd type="none" w="sm" len="sm"/>
          </a:ln>
        </p:spPr>
      </p:pic>
      <p:sp>
        <p:nvSpPr>
          <p:cNvPr id="3228" name="Google Shape;3228;p487"/>
          <p:cNvSpPr txBox="1"/>
          <p:nvPr/>
        </p:nvSpPr>
        <p:spPr>
          <a:xfrm>
            <a:off x="4852500" y="4161325"/>
            <a:ext cx="3696600" cy="48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accent6"/>
                </a:solidFill>
                <a:latin typeface="Poppins Medium"/>
                <a:ea typeface="Poppins Medium"/>
                <a:cs typeface="Poppins Medium"/>
                <a:sym typeface="Poppins Medium"/>
              </a:rPr>
              <a:t>Des lignes offrant une alternative à l’autosolisme</a:t>
            </a:r>
            <a:endParaRPr sz="1200">
              <a:solidFill>
                <a:schemeClr val="accent6"/>
              </a:solidFill>
              <a:latin typeface="Poppins Medium"/>
              <a:ea typeface="Poppins Medium"/>
              <a:cs typeface="Poppins Medium"/>
              <a:sym typeface="Poppins Medium"/>
            </a:endParaRPr>
          </a:p>
        </p:txBody>
      </p:sp>
      <p:sp>
        <p:nvSpPr>
          <p:cNvPr id="3229" name="Google Shape;3229;p487"/>
          <p:cNvSpPr txBox="1"/>
          <p:nvPr/>
        </p:nvSpPr>
        <p:spPr>
          <a:xfrm>
            <a:off x="7023000" y="0"/>
            <a:ext cx="2121000" cy="352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b="1">
                <a:solidFill>
                  <a:schemeClr val="lt1"/>
                </a:solidFill>
                <a:latin typeface="Montserrat"/>
                <a:ea typeface="Montserrat"/>
                <a:cs typeface="Montserrat"/>
                <a:sym typeface="Montserrat"/>
              </a:rPr>
              <a:t>Pour territoires ruraux</a:t>
            </a:r>
            <a:endParaRPr sz="1000" b="1">
              <a:solidFill>
                <a:schemeClr val="lt1"/>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33"/>
        <p:cNvGrpSpPr/>
        <p:nvPr/>
      </p:nvGrpSpPr>
      <p:grpSpPr>
        <a:xfrm>
          <a:off x="0" y="0"/>
          <a:ext cx="0" cy="0"/>
          <a:chOff x="0" y="0"/>
          <a:chExt cx="0" cy="0"/>
        </a:xfrm>
      </p:grpSpPr>
      <p:sp>
        <p:nvSpPr>
          <p:cNvPr id="3234" name="Google Shape;3234;p488"/>
          <p:cNvSpPr/>
          <p:nvPr/>
        </p:nvSpPr>
        <p:spPr>
          <a:xfrm>
            <a:off x="0" y="0"/>
            <a:ext cx="458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latin typeface="Poppins SemiBold"/>
              <a:ea typeface="Poppins SemiBold"/>
              <a:cs typeface="Poppins SemiBold"/>
              <a:sym typeface="Poppins SemiBold"/>
            </a:endParaRPr>
          </a:p>
        </p:txBody>
      </p:sp>
      <p:sp>
        <p:nvSpPr>
          <p:cNvPr id="3235" name="Google Shape;3235;p488"/>
          <p:cNvSpPr/>
          <p:nvPr/>
        </p:nvSpPr>
        <p:spPr>
          <a:xfrm>
            <a:off x="4561550" y="0"/>
            <a:ext cx="4581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3236" name="Google Shape;3236;p488"/>
          <p:cNvSpPr/>
          <p:nvPr/>
        </p:nvSpPr>
        <p:spPr>
          <a:xfrm>
            <a:off x="879925" y="1498025"/>
            <a:ext cx="3427800" cy="29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a:solidFill>
                  <a:schemeClr val="lt1"/>
                </a:solidFill>
                <a:latin typeface="Poppins"/>
                <a:ea typeface="Poppins"/>
                <a:cs typeface="Poppins"/>
                <a:sym typeface="Poppins"/>
              </a:rPr>
              <a:t>Fournir une alternative à </a:t>
            </a:r>
            <a:r>
              <a:rPr lang="fr" sz="1100" b="1">
                <a:solidFill>
                  <a:schemeClr val="lt1"/>
                </a:solidFill>
                <a:latin typeface="Poppins"/>
                <a:ea typeface="Poppins"/>
                <a:cs typeface="Poppins"/>
                <a:sym typeface="Poppins"/>
              </a:rPr>
              <a:t>l’autosolisme et favoriser les solidarités </a:t>
            </a:r>
            <a:r>
              <a:rPr lang="fr" sz="1100">
                <a:solidFill>
                  <a:schemeClr val="lt1"/>
                </a:solidFill>
                <a:latin typeface="Poppins"/>
                <a:ea typeface="Poppins"/>
                <a:cs typeface="Poppins"/>
                <a:sym typeface="Poppins"/>
              </a:rPr>
              <a:t>sur le territoire</a:t>
            </a:r>
            <a:endParaRPr sz="1100" b="1">
              <a:solidFill>
                <a:schemeClr val="lt1"/>
              </a:solidFill>
              <a:latin typeface="Poppins"/>
              <a:ea typeface="Poppins"/>
              <a:cs typeface="Poppins"/>
              <a:sym typeface="Poppins"/>
            </a:endParaRPr>
          </a:p>
        </p:txBody>
      </p:sp>
      <p:sp>
        <p:nvSpPr>
          <p:cNvPr id="3237" name="Google Shape;3237;p488"/>
          <p:cNvSpPr/>
          <p:nvPr/>
        </p:nvSpPr>
        <p:spPr>
          <a:xfrm>
            <a:off x="879925" y="1981875"/>
            <a:ext cx="3325200" cy="53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a:solidFill>
                  <a:schemeClr val="lt1"/>
                </a:solidFill>
                <a:latin typeface="Poppins"/>
                <a:ea typeface="Poppins"/>
                <a:cs typeface="Poppins"/>
                <a:sym typeface="Poppins"/>
              </a:rPr>
              <a:t>Toute la journée </a:t>
            </a:r>
            <a:endParaRPr sz="1100">
              <a:solidFill>
                <a:schemeClr val="lt1"/>
              </a:solidFill>
              <a:latin typeface="Poppins"/>
              <a:ea typeface="Poppins"/>
              <a:cs typeface="Poppins"/>
              <a:sym typeface="Poppins"/>
            </a:endParaRPr>
          </a:p>
        </p:txBody>
      </p:sp>
      <p:sp>
        <p:nvSpPr>
          <p:cNvPr id="3238" name="Google Shape;3238;p488"/>
          <p:cNvSpPr/>
          <p:nvPr/>
        </p:nvSpPr>
        <p:spPr>
          <a:xfrm>
            <a:off x="900075" y="3395725"/>
            <a:ext cx="2061900" cy="74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lt1"/>
              </a:solidFill>
              <a:latin typeface="Poppins"/>
              <a:ea typeface="Poppins"/>
              <a:cs typeface="Poppins"/>
              <a:sym typeface="Poppins"/>
            </a:endParaRPr>
          </a:p>
        </p:txBody>
      </p:sp>
      <p:sp>
        <p:nvSpPr>
          <p:cNvPr id="3239" name="Google Shape;3239;p488"/>
          <p:cNvSpPr txBox="1"/>
          <p:nvPr/>
        </p:nvSpPr>
        <p:spPr>
          <a:xfrm>
            <a:off x="171850" y="413900"/>
            <a:ext cx="4497300" cy="87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800" b="1">
                <a:solidFill>
                  <a:schemeClr val="lt1"/>
                </a:solidFill>
                <a:latin typeface="Poppins"/>
                <a:ea typeface="Poppins"/>
                <a:cs typeface="Poppins"/>
                <a:sym typeface="Poppins"/>
              </a:rPr>
              <a:t>Les lignes de covoiturage spontané de la </a:t>
            </a:r>
            <a:r>
              <a:rPr lang="fr" sz="1800" b="1">
                <a:solidFill>
                  <a:schemeClr val="accent4"/>
                </a:solidFill>
                <a:latin typeface="Poppins"/>
                <a:ea typeface="Poppins"/>
                <a:cs typeface="Poppins"/>
                <a:sym typeface="Poppins"/>
              </a:rPr>
              <a:t>CC du Gévaudan</a:t>
            </a:r>
            <a:endParaRPr sz="1800" b="1">
              <a:solidFill>
                <a:schemeClr val="accent4"/>
              </a:solidFill>
              <a:latin typeface="Poppins"/>
              <a:ea typeface="Poppins"/>
              <a:cs typeface="Poppins"/>
              <a:sym typeface="Poppins"/>
            </a:endParaRPr>
          </a:p>
        </p:txBody>
      </p:sp>
      <p:sp>
        <p:nvSpPr>
          <p:cNvPr id="3240" name="Google Shape;3240;p488"/>
          <p:cNvSpPr/>
          <p:nvPr/>
        </p:nvSpPr>
        <p:spPr>
          <a:xfrm>
            <a:off x="879925" y="4067750"/>
            <a:ext cx="3427800" cy="65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a:solidFill>
                  <a:schemeClr val="lt1"/>
                </a:solidFill>
                <a:latin typeface="Poppins"/>
                <a:ea typeface="Poppins"/>
                <a:cs typeface="Poppins"/>
                <a:sym typeface="Poppins"/>
              </a:rPr>
              <a:t>Parcours sécurisé </a:t>
            </a:r>
            <a:endParaRPr sz="1100">
              <a:solidFill>
                <a:schemeClr val="lt1"/>
              </a:solidFill>
              <a:latin typeface="Poppins"/>
              <a:ea typeface="Poppins"/>
              <a:cs typeface="Poppins"/>
              <a:sym typeface="Poppins"/>
            </a:endParaRPr>
          </a:p>
          <a:p>
            <a:pPr marL="269999" lvl="0" indent="-298450" algn="l" rtl="0">
              <a:spcBef>
                <a:spcPts val="0"/>
              </a:spcBef>
              <a:spcAft>
                <a:spcPts val="0"/>
              </a:spcAft>
              <a:buClr>
                <a:schemeClr val="lt1"/>
              </a:buClr>
              <a:buSzPts val="1100"/>
              <a:buFont typeface="Poppins"/>
              <a:buChar char="-"/>
            </a:pPr>
            <a:r>
              <a:rPr lang="fr" sz="1100">
                <a:solidFill>
                  <a:schemeClr val="lt1"/>
                </a:solidFill>
                <a:latin typeface="Poppins"/>
                <a:ea typeface="Poppins"/>
                <a:cs typeface="Poppins"/>
                <a:sym typeface="Poppins"/>
              </a:rPr>
              <a:t>macaron conducteur et carte passager </a:t>
            </a:r>
            <a:endParaRPr sz="1100">
              <a:solidFill>
                <a:schemeClr val="lt1"/>
              </a:solidFill>
              <a:latin typeface="Poppins"/>
              <a:ea typeface="Poppins"/>
              <a:cs typeface="Poppins"/>
              <a:sym typeface="Poppins"/>
            </a:endParaRPr>
          </a:p>
          <a:p>
            <a:pPr marL="269999" lvl="0" indent="-298450" algn="l" rtl="0">
              <a:spcBef>
                <a:spcPts val="0"/>
              </a:spcBef>
              <a:spcAft>
                <a:spcPts val="0"/>
              </a:spcAft>
              <a:buClr>
                <a:schemeClr val="lt1"/>
              </a:buClr>
              <a:buSzPts val="1100"/>
              <a:buFont typeface="Poppins"/>
              <a:buChar char="-"/>
            </a:pPr>
            <a:r>
              <a:rPr lang="fr" sz="1100">
                <a:solidFill>
                  <a:schemeClr val="lt1"/>
                </a:solidFill>
                <a:latin typeface="Poppins"/>
                <a:ea typeface="Poppins"/>
                <a:cs typeface="Poppins"/>
                <a:sym typeface="Poppins"/>
              </a:rPr>
              <a:t>inscription possible sur internet ou en mairie</a:t>
            </a:r>
            <a:endParaRPr sz="1100">
              <a:solidFill>
                <a:schemeClr val="lt1"/>
              </a:solidFill>
              <a:latin typeface="Poppins"/>
              <a:ea typeface="Poppins"/>
              <a:cs typeface="Poppins"/>
              <a:sym typeface="Poppins"/>
            </a:endParaRPr>
          </a:p>
        </p:txBody>
      </p:sp>
      <p:pic>
        <p:nvPicPr>
          <p:cNvPr id="3241" name="Google Shape;3241;p488"/>
          <p:cNvPicPr preferRelativeResize="0"/>
          <p:nvPr/>
        </p:nvPicPr>
        <p:blipFill rotWithShape="1">
          <a:blip r:embed="rId3">
            <a:alphaModFix/>
          </a:blip>
          <a:srcRect/>
          <a:stretch/>
        </p:blipFill>
        <p:spPr>
          <a:xfrm>
            <a:off x="347755" y="2000585"/>
            <a:ext cx="457135" cy="497484"/>
          </a:xfrm>
          <a:prstGeom prst="rect">
            <a:avLst/>
          </a:prstGeom>
          <a:noFill/>
          <a:ln>
            <a:noFill/>
          </a:ln>
        </p:spPr>
      </p:pic>
      <p:sp>
        <p:nvSpPr>
          <p:cNvPr id="3242" name="Google Shape;3242;p488"/>
          <p:cNvSpPr/>
          <p:nvPr/>
        </p:nvSpPr>
        <p:spPr>
          <a:xfrm>
            <a:off x="879925" y="3331050"/>
            <a:ext cx="3325200" cy="58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 sz="1100">
                <a:solidFill>
                  <a:schemeClr val="lt1"/>
                </a:solidFill>
                <a:latin typeface="Poppins"/>
                <a:ea typeface="Poppins"/>
                <a:cs typeface="Poppins"/>
                <a:sym typeface="Poppins"/>
              </a:rPr>
              <a:t>Service solidaire et sans partage de frais</a:t>
            </a:r>
            <a:endParaRPr sz="1100">
              <a:solidFill>
                <a:schemeClr val="lt1"/>
              </a:solidFill>
              <a:latin typeface="Poppins"/>
              <a:ea typeface="Poppins"/>
              <a:cs typeface="Poppins"/>
              <a:sym typeface="Poppins"/>
            </a:endParaRPr>
          </a:p>
        </p:txBody>
      </p:sp>
      <p:sp>
        <p:nvSpPr>
          <p:cNvPr id="3243" name="Google Shape;3243;p488"/>
          <p:cNvSpPr txBox="1"/>
          <p:nvPr/>
        </p:nvSpPr>
        <p:spPr>
          <a:xfrm>
            <a:off x="879925" y="2781625"/>
            <a:ext cx="3427800" cy="29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a:solidFill>
                  <a:schemeClr val="lt1"/>
                </a:solidFill>
                <a:latin typeface="Poppins"/>
                <a:ea typeface="Poppins"/>
                <a:cs typeface="Poppins"/>
                <a:sym typeface="Poppins"/>
              </a:rPr>
              <a:t>Service 100% physique avec des panneaux pour matérialiser les 8 arrêts du réseau </a:t>
            </a:r>
            <a:endParaRPr sz="900">
              <a:solidFill>
                <a:schemeClr val="accent2"/>
              </a:solidFill>
              <a:latin typeface="Montserrat"/>
              <a:ea typeface="Montserrat"/>
              <a:cs typeface="Montserrat"/>
              <a:sym typeface="Montserrat"/>
            </a:endParaRPr>
          </a:p>
        </p:txBody>
      </p:sp>
      <p:sp>
        <p:nvSpPr>
          <p:cNvPr id="3244" name="Google Shape;3244;p488"/>
          <p:cNvSpPr/>
          <p:nvPr/>
        </p:nvSpPr>
        <p:spPr>
          <a:xfrm>
            <a:off x="7575200" y="1145875"/>
            <a:ext cx="1405800" cy="6543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245" name="Google Shape;3245;p488"/>
          <p:cNvSpPr txBox="1"/>
          <p:nvPr/>
        </p:nvSpPr>
        <p:spPr>
          <a:xfrm>
            <a:off x="7651050" y="1145875"/>
            <a:ext cx="14058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solidFill>
                  <a:schemeClr val="accent5"/>
                </a:solidFill>
                <a:latin typeface="Poppins"/>
                <a:ea typeface="Poppins"/>
                <a:cs typeface="Poppins"/>
                <a:sym typeface="Poppins"/>
              </a:rPr>
              <a:t>Marque Ecov </a:t>
            </a:r>
            <a:endParaRPr sz="1100">
              <a:solidFill>
                <a:schemeClr val="accent5"/>
              </a:solidFill>
              <a:latin typeface="Poppins"/>
              <a:ea typeface="Poppins"/>
              <a:cs typeface="Poppins"/>
              <a:sym typeface="Poppins"/>
            </a:endParaRPr>
          </a:p>
        </p:txBody>
      </p:sp>
      <p:pic>
        <p:nvPicPr>
          <p:cNvPr id="3246" name="Google Shape;3246;p488"/>
          <p:cNvPicPr preferRelativeResize="0"/>
          <p:nvPr/>
        </p:nvPicPr>
        <p:blipFill>
          <a:blip r:embed="rId4">
            <a:alphaModFix/>
          </a:blip>
          <a:stretch>
            <a:fillRect/>
          </a:stretch>
        </p:blipFill>
        <p:spPr>
          <a:xfrm>
            <a:off x="427260" y="2634925"/>
            <a:ext cx="298141" cy="589200"/>
          </a:xfrm>
          <a:prstGeom prst="rect">
            <a:avLst/>
          </a:prstGeom>
          <a:noFill/>
          <a:ln>
            <a:noFill/>
          </a:ln>
        </p:spPr>
      </p:pic>
      <p:pic>
        <p:nvPicPr>
          <p:cNvPr id="3247" name="Google Shape;3247;p488"/>
          <p:cNvPicPr preferRelativeResize="0"/>
          <p:nvPr/>
        </p:nvPicPr>
        <p:blipFill>
          <a:blip r:embed="rId5">
            <a:alphaModFix/>
          </a:blip>
          <a:stretch>
            <a:fillRect/>
          </a:stretch>
        </p:blipFill>
        <p:spPr>
          <a:xfrm>
            <a:off x="324250" y="3417934"/>
            <a:ext cx="504150" cy="456005"/>
          </a:xfrm>
          <a:prstGeom prst="rect">
            <a:avLst/>
          </a:prstGeom>
          <a:noFill/>
          <a:ln>
            <a:noFill/>
          </a:ln>
        </p:spPr>
      </p:pic>
      <p:pic>
        <p:nvPicPr>
          <p:cNvPr id="3248" name="Google Shape;3248;p488"/>
          <p:cNvPicPr preferRelativeResize="0"/>
          <p:nvPr/>
        </p:nvPicPr>
        <p:blipFill>
          <a:blip r:embed="rId6">
            <a:alphaModFix/>
          </a:blip>
          <a:stretch>
            <a:fillRect/>
          </a:stretch>
        </p:blipFill>
        <p:spPr>
          <a:xfrm>
            <a:off x="358550" y="4067757"/>
            <a:ext cx="422823" cy="589193"/>
          </a:xfrm>
          <a:prstGeom prst="rect">
            <a:avLst/>
          </a:prstGeom>
          <a:noFill/>
          <a:ln>
            <a:noFill/>
          </a:ln>
        </p:spPr>
      </p:pic>
      <p:pic>
        <p:nvPicPr>
          <p:cNvPr id="3249" name="Google Shape;3249;p488"/>
          <p:cNvPicPr preferRelativeResize="0"/>
          <p:nvPr/>
        </p:nvPicPr>
        <p:blipFill>
          <a:blip r:embed="rId7">
            <a:alphaModFix/>
          </a:blip>
          <a:stretch>
            <a:fillRect/>
          </a:stretch>
        </p:blipFill>
        <p:spPr>
          <a:xfrm>
            <a:off x="7644407" y="1421475"/>
            <a:ext cx="1267369" cy="295800"/>
          </a:xfrm>
          <a:prstGeom prst="rect">
            <a:avLst/>
          </a:prstGeom>
          <a:noFill/>
          <a:ln>
            <a:noFill/>
          </a:ln>
        </p:spPr>
      </p:pic>
      <p:pic>
        <p:nvPicPr>
          <p:cNvPr id="3250" name="Google Shape;3250;p488"/>
          <p:cNvPicPr preferRelativeResize="0"/>
          <p:nvPr/>
        </p:nvPicPr>
        <p:blipFill rotWithShape="1">
          <a:blip r:embed="rId8">
            <a:alphaModFix/>
          </a:blip>
          <a:srcRect/>
          <a:stretch/>
        </p:blipFill>
        <p:spPr>
          <a:xfrm>
            <a:off x="398700" y="1426500"/>
            <a:ext cx="355239" cy="437219"/>
          </a:xfrm>
          <a:prstGeom prst="rect">
            <a:avLst/>
          </a:prstGeom>
          <a:noFill/>
          <a:ln>
            <a:noFill/>
          </a:ln>
        </p:spPr>
      </p:pic>
      <p:pic>
        <p:nvPicPr>
          <p:cNvPr id="3251" name="Google Shape;3251;p488"/>
          <p:cNvPicPr preferRelativeResize="0"/>
          <p:nvPr/>
        </p:nvPicPr>
        <p:blipFill>
          <a:blip r:embed="rId9">
            <a:alphaModFix/>
          </a:blip>
          <a:stretch>
            <a:fillRect/>
          </a:stretch>
        </p:blipFill>
        <p:spPr>
          <a:xfrm>
            <a:off x="6629725" y="2482517"/>
            <a:ext cx="1643775" cy="2461683"/>
          </a:xfrm>
          <a:prstGeom prst="rect">
            <a:avLst/>
          </a:prstGeom>
          <a:noFill/>
          <a:ln>
            <a:noFill/>
          </a:ln>
        </p:spPr>
      </p:pic>
      <p:pic>
        <p:nvPicPr>
          <p:cNvPr id="3252" name="Google Shape;3252;p488"/>
          <p:cNvPicPr preferRelativeResize="0"/>
          <p:nvPr/>
        </p:nvPicPr>
        <p:blipFill>
          <a:blip r:embed="rId10">
            <a:alphaModFix/>
          </a:blip>
          <a:stretch>
            <a:fillRect/>
          </a:stretch>
        </p:blipFill>
        <p:spPr>
          <a:xfrm>
            <a:off x="4821573" y="2482525"/>
            <a:ext cx="1643775" cy="2461675"/>
          </a:xfrm>
          <a:prstGeom prst="rect">
            <a:avLst/>
          </a:prstGeom>
          <a:noFill/>
          <a:ln>
            <a:noFill/>
          </a:ln>
        </p:spPr>
      </p:pic>
      <p:pic>
        <p:nvPicPr>
          <p:cNvPr id="3253" name="Google Shape;3253;p488"/>
          <p:cNvPicPr preferRelativeResize="0"/>
          <p:nvPr/>
        </p:nvPicPr>
        <p:blipFill>
          <a:blip r:embed="rId11">
            <a:alphaModFix/>
          </a:blip>
          <a:stretch>
            <a:fillRect/>
          </a:stretch>
        </p:blipFill>
        <p:spPr>
          <a:xfrm>
            <a:off x="4821563" y="208662"/>
            <a:ext cx="2665476" cy="2071525"/>
          </a:xfrm>
          <a:prstGeom prst="rect">
            <a:avLst/>
          </a:prstGeom>
          <a:noFill/>
          <a:ln>
            <a:noFill/>
          </a:ln>
        </p:spPr>
      </p:pic>
      <p:sp>
        <p:nvSpPr>
          <p:cNvPr id="3254" name="Google Shape;3254;p488"/>
          <p:cNvSpPr/>
          <p:nvPr/>
        </p:nvSpPr>
        <p:spPr>
          <a:xfrm>
            <a:off x="884850" y="1498025"/>
            <a:ext cx="3427800" cy="29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a:solidFill>
                  <a:schemeClr val="lt1"/>
                </a:solidFill>
                <a:latin typeface="Poppins"/>
                <a:ea typeface="Poppins"/>
                <a:cs typeface="Poppins"/>
                <a:sym typeface="Poppins"/>
              </a:rPr>
              <a:t>Fournir une alternative à </a:t>
            </a:r>
            <a:r>
              <a:rPr lang="fr" sz="1100" b="1">
                <a:solidFill>
                  <a:schemeClr val="lt1"/>
                </a:solidFill>
                <a:latin typeface="Poppins"/>
                <a:ea typeface="Poppins"/>
                <a:cs typeface="Poppins"/>
                <a:sym typeface="Poppins"/>
              </a:rPr>
              <a:t>l’autosolisme et favoriser les solidarités </a:t>
            </a:r>
            <a:r>
              <a:rPr lang="fr" sz="1100">
                <a:solidFill>
                  <a:schemeClr val="lt1"/>
                </a:solidFill>
                <a:latin typeface="Poppins"/>
                <a:ea typeface="Poppins"/>
                <a:cs typeface="Poppins"/>
                <a:sym typeface="Poppins"/>
              </a:rPr>
              <a:t>sur le territoire</a:t>
            </a:r>
            <a:endParaRPr sz="1100" b="1">
              <a:solidFill>
                <a:schemeClr val="lt1"/>
              </a:solidFill>
              <a:latin typeface="Poppins"/>
              <a:ea typeface="Poppins"/>
              <a:cs typeface="Poppins"/>
              <a:sym typeface="Poppins"/>
            </a:endParaRPr>
          </a:p>
        </p:txBody>
      </p:sp>
      <p:sp>
        <p:nvSpPr>
          <p:cNvPr id="3255" name="Google Shape;3255;p488"/>
          <p:cNvSpPr/>
          <p:nvPr/>
        </p:nvSpPr>
        <p:spPr>
          <a:xfrm>
            <a:off x="884850" y="3331050"/>
            <a:ext cx="3325200" cy="58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 sz="1100">
                <a:solidFill>
                  <a:schemeClr val="lt1"/>
                </a:solidFill>
                <a:latin typeface="Poppins"/>
                <a:ea typeface="Poppins"/>
                <a:cs typeface="Poppins"/>
                <a:sym typeface="Poppins"/>
              </a:rPr>
              <a:t>Service solidaire et sans partage de frais</a:t>
            </a:r>
            <a:endParaRPr sz="1100">
              <a:solidFill>
                <a:schemeClr val="lt1"/>
              </a:solidFill>
              <a:latin typeface="Poppins"/>
              <a:ea typeface="Poppins"/>
              <a:cs typeface="Poppins"/>
              <a:sym typeface="Poppins"/>
            </a:endParaRPr>
          </a:p>
        </p:txBody>
      </p:sp>
      <p:pic>
        <p:nvPicPr>
          <p:cNvPr id="3256" name="Google Shape;3256;p488"/>
          <p:cNvPicPr preferRelativeResize="0"/>
          <p:nvPr/>
        </p:nvPicPr>
        <p:blipFill>
          <a:blip r:embed="rId10">
            <a:alphaModFix/>
          </a:blip>
          <a:stretch>
            <a:fillRect/>
          </a:stretch>
        </p:blipFill>
        <p:spPr>
          <a:xfrm>
            <a:off x="4826498" y="2482525"/>
            <a:ext cx="1643775" cy="24616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60"/>
        <p:cNvGrpSpPr/>
        <p:nvPr/>
      </p:nvGrpSpPr>
      <p:grpSpPr>
        <a:xfrm>
          <a:off x="0" y="0"/>
          <a:ext cx="0" cy="0"/>
          <a:chOff x="0" y="0"/>
          <a:chExt cx="0" cy="0"/>
        </a:xfrm>
      </p:grpSpPr>
      <p:sp>
        <p:nvSpPr>
          <p:cNvPr id="3261" name="Google Shape;3261;p489"/>
          <p:cNvSpPr txBox="1">
            <a:spLocks noGrp="1"/>
          </p:cNvSpPr>
          <p:nvPr>
            <p:ph type="title" idx="4294967295"/>
          </p:nvPr>
        </p:nvSpPr>
        <p:spPr>
          <a:xfrm>
            <a:off x="598000" y="558925"/>
            <a:ext cx="79305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700">
                <a:solidFill>
                  <a:schemeClr val="dk1"/>
                </a:solidFill>
              </a:rPr>
              <a:t>Covoiturage spontané : l’exemple de la métropole de Grenoble et du PNR du Vercors.</a:t>
            </a:r>
            <a:endParaRPr sz="1800"/>
          </a:p>
        </p:txBody>
      </p:sp>
      <p:sp>
        <p:nvSpPr>
          <p:cNvPr id="3262" name="Google Shape;3262;p489"/>
          <p:cNvSpPr txBox="1">
            <a:spLocks noGrp="1"/>
          </p:cNvSpPr>
          <p:nvPr>
            <p:ph type="body" idx="4294967295"/>
          </p:nvPr>
        </p:nvSpPr>
        <p:spPr>
          <a:xfrm>
            <a:off x="394800" y="2503525"/>
            <a:ext cx="3676500" cy="20994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 b="1">
                <a:solidFill>
                  <a:schemeClr val="accent5"/>
                </a:solidFill>
                <a:latin typeface="Poppins"/>
                <a:ea typeface="Poppins"/>
                <a:cs typeface="Poppins"/>
                <a:sym typeface="Poppins"/>
              </a:rPr>
              <a:t>Objectifs </a:t>
            </a:r>
            <a:r>
              <a:rPr lang="fr">
                <a:solidFill>
                  <a:schemeClr val="accent5"/>
                </a:solidFill>
                <a:latin typeface="Poppins"/>
                <a:ea typeface="Poppins"/>
                <a:cs typeface="Poppins"/>
                <a:sym typeface="Poppins"/>
              </a:rPr>
              <a:t>: desservir des zones peu denses mal desservies par les transports en commun, renforcer le service d’autostop organisé.</a:t>
            </a:r>
            <a:endParaRPr>
              <a:solidFill>
                <a:schemeClr val="accent5"/>
              </a:solidFill>
              <a:latin typeface="Poppins"/>
              <a:ea typeface="Poppins"/>
              <a:cs typeface="Poppins"/>
              <a:sym typeface="Poppins"/>
            </a:endParaRPr>
          </a:p>
          <a:p>
            <a:pPr marL="0" lvl="0" indent="0" algn="just" rtl="0">
              <a:lnSpc>
                <a:spcPct val="100000"/>
              </a:lnSpc>
              <a:spcBef>
                <a:spcPts val="1000"/>
              </a:spcBef>
              <a:spcAft>
                <a:spcPts val="1000"/>
              </a:spcAft>
              <a:buNone/>
            </a:pPr>
            <a:endParaRPr i="1">
              <a:solidFill>
                <a:schemeClr val="accent5"/>
              </a:solidFill>
              <a:latin typeface="Poppins Medium"/>
              <a:ea typeface="Poppins Medium"/>
              <a:cs typeface="Poppins Medium"/>
              <a:sym typeface="Poppins Medium"/>
            </a:endParaRPr>
          </a:p>
        </p:txBody>
      </p:sp>
      <p:sp>
        <p:nvSpPr>
          <p:cNvPr id="3263" name="Google Shape;3263;p489"/>
          <p:cNvSpPr/>
          <p:nvPr/>
        </p:nvSpPr>
        <p:spPr>
          <a:xfrm>
            <a:off x="185700" y="154200"/>
            <a:ext cx="703200" cy="393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Poppins"/>
                <a:ea typeface="Poppins"/>
                <a:cs typeface="Poppins"/>
                <a:sym typeface="Poppins"/>
              </a:rPr>
              <a:t>Cas client</a:t>
            </a:r>
            <a:endParaRPr sz="1200" b="1">
              <a:solidFill>
                <a:schemeClr val="lt1"/>
              </a:solidFill>
              <a:latin typeface="Poppins"/>
              <a:ea typeface="Poppins"/>
              <a:cs typeface="Poppins"/>
              <a:sym typeface="Poppins"/>
            </a:endParaRPr>
          </a:p>
        </p:txBody>
      </p:sp>
      <p:sp>
        <p:nvSpPr>
          <p:cNvPr id="3264" name="Google Shape;3264;p489"/>
          <p:cNvSpPr txBox="1"/>
          <p:nvPr/>
        </p:nvSpPr>
        <p:spPr>
          <a:xfrm>
            <a:off x="6992250" y="0"/>
            <a:ext cx="2139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endParaRPr>
              <a:solidFill>
                <a:schemeClr val="accent2"/>
              </a:solidFill>
            </a:endParaRPr>
          </a:p>
        </p:txBody>
      </p:sp>
      <p:sp>
        <p:nvSpPr>
          <p:cNvPr id="3265" name="Google Shape;3265;p489"/>
          <p:cNvSpPr/>
          <p:nvPr/>
        </p:nvSpPr>
        <p:spPr>
          <a:xfrm>
            <a:off x="377900" y="4255550"/>
            <a:ext cx="3568500" cy="2958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fr" sz="1200" b="1">
                <a:solidFill>
                  <a:schemeClr val="accent5"/>
                </a:solidFill>
                <a:latin typeface="Poppins"/>
                <a:ea typeface="Poppins"/>
                <a:cs typeface="Poppins"/>
                <a:sym typeface="Poppins"/>
              </a:rPr>
              <a:t>Lignes reliant la Métropole de Grenoble et le Parc Naturel régional du Vercors</a:t>
            </a:r>
            <a:endParaRPr sz="1200" b="1">
              <a:solidFill>
                <a:schemeClr val="accent5"/>
              </a:solidFill>
              <a:latin typeface="Poppins"/>
              <a:ea typeface="Poppins"/>
              <a:cs typeface="Poppins"/>
              <a:sym typeface="Poppins"/>
            </a:endParaRPr>
          </a:p>
        </p:txBody>
      </p:sp>
      <p:sp>
        <p:nvSpPr>
          <p:cNvPr id="3266" name="Google Shape;3266;p489"/>
          <p:cNvSpPr/>
          <p:nvPr/>
        </p:nvSpPr>
        <p:spPr>
          <a:xfrm>
            <a:off x="6174650" y="4255550"/>
            <a:ext cx="2353800" cy="1112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200" b="1">
                <a:solidFill>
                  <a:schemeClr val="accent5"/>
                </a:solidFill>
                <a:latin typeface="Poppins"/>
                <a:ea typeface="Poppins"/>
                <a:cs typeface="Poppins"/>
                <a:sym typeface="Poppins"/>
              </a:rPr>
              <a:t>1000  trajets / mois</a:t>
            </a:r>
            <a:endParaRPr sz="1200">
              <a:solidFill>
                <a:schemeClr val="accent5"/>
              </a:solidFill>
              <a:latin typeface="Poppins Light"/>
              <a:ea typeface="Poppins Light"/>
              <a:cs typeface="Poppins Light"/>
              <a:sym typeface="Poppins Light"/>
            </a:endParaRPr>
          </a:p>
        </p:txBody>
      </p:sp>
      <p:pic>
        <p:nvPicPr>
          <p:cNvPr id="3267" name="Google Shape;3267;p489"/>
          <p:cNvPicPr preferRelativeResize="0"/>
          <p:nvPr/>
        </p:nvPicPr>
        <p:blipFill>
          <a:blip r:embed="rId3">
            <a:alphaModFix/>
          </a:blip>
          <a:stretch>
            <a:fillRect/>
          </a:stretch>
        </p:blipFill>
        <p:spPr>
          <a:xfrm>
            <a:off x="1790162" y="3699887"/>
            <a:ext cx="479475" cy="479475"/>
          </a:xfrm>
          <a:prstGeom prst="rect">
            <a:avLst/>
          </a:prstGeom>
          <a:noFill/>
          <a:ln>
            <a:noFill/>
          </a:ln>
        </p:spPr>
      </p:pic>
      <p:pic>
        <p:nvPicPr>
          <p:cNvPr id="3268" name="Google Shape;3268;p489"/>
          <p:cNvPicPr preferRelativeResize="0"/>
          <p:nvPr/>
        </p:nvPicPr>
        <p:blipFill>
          <a:blip r:embed="rId4">
            <a:alphaModFix/>
          </a:blip>
          <a:stretch>
            <a:fillRect/>
          </a:stretch>
        </p:blipFill>
        <p:spPr>
          <a:xfrm>
            <a:off x="4717725" y="3710316"/>
            <a:ext cx="372600" cy="458596"/>
          </a:xfrm>
          <a:prstGeom prst="rect">
            <a:avLst/>
          </a:prstGeom>
          <a:noFill/>
          <a:ln>
            <a:noFill/>
          </a:ln>
        </p:spPr>
      </p:pic>
      <p:sp>
        <p:nvSpPr>
          <p:cNvPr id="3269" name="Google Shape;3269;p489"/>
          <p:cNvSpPr/>
          <p:nvPr/>
        </p:nvSpPr>
        <p:spPr>
          <a:xfrm>
            <a:off x="4223700" y="4255550"/>
            <a:ext cx="1453200" cy="337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chemeClr val="dk1"/>
                </a:solidFill>
                <a:latin typeface="Poppins"/>
                <a:ea typeface="Poppins"/>
                <a:cs typeface="Poppins"/>
                <a:sym typeface="Poppins"/>
              </a:rPr>
              <a:t>15  arrêts</a:t>
            </a:r>
            <a:endParaRPr sz="1200">
              <a:solidFill>
                <a:schemeClr val="dk1"/>
              </a:solidFill>
              <a:latin typeface="Poppins"/>
              <a:ea typeface="Poppins"/>
              <a:cs typeface="Poppins"/>
              <a:sym typeface="Poppins"/>
            </a:endParaRPr>
          </a:p>
          <a:p>
            <a:pPr marL="0" lvl="0" indent="0" algn="l" rtl="0">
              <a:spcBef>
                <a:spcPts val="1000"/>
              </a:spcBef>
              <a:spcAft>
                <a:spcPts val="0"/>
              </a:spcAft>
              <a:buNone/>
            </a:pPr>
            <a:r>
              <a:rPr lang="fr" sz="1200">
                <a:solidFill>
                  <a:schemeClr val="accent5"/>
                </a:solidFill>
                <a:latin typeface="Poppins"/>
                <a:ea typeface="Poppins"/>
                <a:cs typeface="Poppins"/>
                <a:sym typeface="Poppins"/>
              </a:rPr>
              <a:t> </a:t>
            </a:r>
            <a:endParaRPr sz="1200">
              <a:solidFill>
                <a:schemeClr val="accent5"/>
              </a:solidFill>
              <a:latin typeface="Poppins"/>
              <a:ea typeface="Poppins"/>
              <a:cs typeface="Poppins"/>
              <a:sym typeface="Poppins"/>
            </a:endParaRPr>
          </a:p>
        </p:txBody>
      </p:sp>
      <p:pic>
        <p:nvPicPr>
          <p:cNvPr id="3270" name="Google Shape;3270;p489"/>
          <p:cNvPicPr preferRelativeResize="0"/>
          <p:nvPr/>
        </p:nvPicPr>
        <p:blipFill>
          <a:blip r:embed="rId5">
            <a:alphaModFix/>
          </a:blip>
          <a:stretch>
            <a:fillRect/>
          </a:stretch>
        </p:blipFill>
        <p:spPr>
          <a:xfrm>
            <a:off x="7065425" y="3701175"/>
            <a:ext cx="479475" cy="493733"/>
          </a:xfrm>
          <a:prstGeom prst="rect">
            <a:avLst/>
          </a:prstGeom>
          <a:noFill/>
          <a:ln>
            <a:noFill/>
          </a:ln>
        </p:spPr>
      </p:pic>
      <p:sp>
        <p:nvSpPr>
          <p:cNvPr id="3271" name="Google Shape;3271;p489"/>
          <p:cNvSpPr txBox="1"/>
          <p:nvPr/>
        </p:nvSpPr>
        <p:spPr>
          <a:xfrm>
            <a:off x="7023000" y="0"/>
            <a:ext cx="2121000" cy="352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b="1">
                <a:solidFill>
                  <a:schemeClr val="lt1"/>
                </a:solidFill>
                <a:latin typeface="Montserrat"/>
                <a:ea typeface="Montserrat"/>
                <a:cs typeface="Montserrat"/>
                <a:sym typeface="Montserrat"/>
              </a:rPr>
              <a:t>Pour territoires ruraux</a:t>
            </a:r>
            <a:endParaRPr sz="1000" b="1">
              <a:solidFill>
                <a:schemeClr val="lt1"/>
              </a:solidFill>
              <a:latin typeface="Montserrat"/>
              <a:ea typeface="Montserrat"/>
              <a:cs typeface="Montserrat"/>
              <a:sym typeface="Montserrat"/>
            </a:endParaRPr>
          </a:p>
        </p:txBody>
      </p:sp>
      <p:pic>
        <p:nvPicPr>
          <p:cNvPr id="3272" name="Google Shape;3272;p489"/>
          <p:cNvPicPr preferRelativeResize="0"/>
          <p:nvPr/>
        </p:nvPicPr>
        <p:blipFill rotWithShape="1">
          <a:blip r:embed="rId6">
            <a:alphaModFix/>
          </a:blip>
          <a:srcRect l="11519" r="7014"/>
          <a:stretch/>
        </p:blipFill>
        <p:spPr>
          <a:xfrm>
            <a:off x="5350587" y="1398600"/>
            <a:ext cx="3357000" cy="1847700"/>
          </a:xfrm>
          <a:prstGeom prst="roundRect">
            <a:avLst>
              <a:gd name="adj" fmla="val 5215"/>
            </a:avLst>
          </a:prstGeom>
          <a:noFill/>
          <a:ln>
            <a:noFill/>
          </a:ln>
          <a:effectLst>
            <a:outerShdw dist="95250" dir="2400000" algn="bl" rotWithShape="0">
              <a:srgbClr val="AA87BD"/>
            </a:outerShdw>
          </a:effectLst>
        </p:spPr>
      </p:pic>
      <p:pic>
        <p:nvPicPr>
          <p:cNvPr id="3273" name="Google Shape;3273;p489"/>
          <p:cNvPicPr preferRelativeResize="0"/>
          <p:nvPr/>
        </p:nvPicPr>
        <p:blipFill>
          <a:blip r:embed="rId7">
            <a:alphaModFix/>
          </a:blip>
          <a:stretch>
            <a:fillRect/>
          </a:stretch>
        </p:blipFill>
        <p:spPr>
          <a:xfrm>
            <a:off x="4541563" y="1534500"/>
            <a:ext cx="479475" cy="609151"/>
          </a:xfrm>
          <a:prstGeom prst="rect">
            <a:avLst/>
          </a:prstGeom>
          <a:noFill/>
          <a:ln>
            <a:noFill/>
          </a:ln>
        </p:spPr>
      </p:pic>
      <p:pic>
        <p:nvPicPr>
          <p:cNvPr id="3274" name="Google Shape;3274;p489"/>
          <p:cNvPicPr preferRelativeResize="0"/>
          <p:nvPr/>
        </p:nvPicPr>
        <p:blipFill>
          <a:blip r:embed="rId8">
            <a:alphaModFix/>
          </a:blip>
          <a:stretch>
            <a:fillRect/>
          </a:stretch>
        </p:blipFill>
        <p:spPr>
          <a:xfrm>
            <a:off x="4500006" y="2503533"/>
            <a:ext cx="562593" cy="516664"/>
          </a:xfrm>
          <a:prstGeom prst="rect">
            <a:avLst/>
          </a:prstGeom>
          <a:noFill/>
          <a:ln>
            <a:noFill/>
          </a:ln>
        </p:spPr>
      </p:pic>
      <p:sp>
        <p:nvSpPr>
          <p:cNvPr id="3275" name="Google Shape;3275;p489"/>
          <p:cNvSpPr/>
          <p:nvPr/>
        </p:nvSpPr>
        <p:spPr>
          <a:xfrm>
            <a:off x="1092175" y="1498000"/>
            <a:ext cx="9045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Rural</a:t>
            </a:r>
            <a:endParaRPr sz="1300">
              <a:solidFill>
                <a:schemeClr val="lt1"/>
              </a:solidFill>
              <a:latin typeface="Exo 2"/>
              <a:ea typeface="Exo 2"/>
              <a:cs typeface="Exo 2"/>
              <a:sym typeface="Exo 2"/>
            </a:endParaRPr>
          </a:p>
        </p:txBody>
      </p:sp>
      <p:sp>
        <p:nvSpPr>
          <p:cNvPr id="3276" name="Google Shape;3276;p489"/>
          <p:cNvSpPr/>
          <p:nvPr/>
        </p:nvSpPr>
        <p:spPr>
          <a:xfrm>
            <a:off x="2065550" y="1498000"/>
            <a:ext cx="10548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Montagne</a:t>
            </a:r>
            <a:endParaRPr sz="1300">
              <a:solidFill>
                <a:schemeClr val="lt1"/>
              </a:solidFill>
              <a:latin typeface="Exo 2"/>
              <a:ea typeface="Exo 2"/>
              <a:cs typeface="Exo 2"/>
              <a:sym typeface="Exo 2"/>
            </a:endParaRPr>
          </a:p>
        </p:txBody>
      </p:sp>
      <p:sp>
        <p:nvSpPr>
          <p:cNvPr id="3277" name="Google Shape;3277;p489"/>
          <p:cNvSpPr/>
          <p:nvPr/>
        </p:nvSpPr>
        <p:spPr>
          <a:xfrm>
            <a:off x="1092175" y="1883150"/>
            <a:ext cx="9045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Autostop</a:t>
            </a:r>
            <a:endParaRPr sz="1300">
              <a:solidFill>
                <a:schemeClr val="lt1"/>
              </a:solidFill>
              <a:latin typeface="Exo 2"/>
              <a:ea typeface="Exo 2"/>
              <a:cs typeface="Exo 2"/>
              <a:sym typeface="Exo 2"/>
            </a:endParaRPr>
          </a:p>
        </p:txBody>
      </p:sp>
      <p:sp>
        <p:nvSpPr>
          <p:cNvPr id="3278" name="Google Shape;3278;p489"/>
          <p:cNvSpPr/>
          <p:nvPr/>
        </p:nvSpPr>
        <p:spPr>
          <a:xfrm>
            <a:off x="2065550" y="1883150"/>
            <a:ext cx="10548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Périurbain</a:t>
            </a:r>
            <a:endParaRPr sz="1300">
              <a:solidFill>
                <a:schemeClr val="lt1"/>
              </a:solidFill>
              <a:latin typeface="Exo 2"/>
              <a:ea typeface="Exo 2"/>
              <a:cs typeface="Exo 2"/>
              <a:sym typeface="Exo 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490"/>
          <p:cNvSpPr txBox="1">
            <a:spLocks noGrp="1"/>
          </p:cNvSpPr>
          <p:nvPr>
            <p:ph type="title"/>
          </p:nvPr>
        </p:nvSpPr>
        <p:spPr>
          <a:xfrm>
            <a:off x="1676325" y="2434850"/>
            <a:ext cx="6048600" cy="954300"/>
          </a:xfrm>
          <a:prstGeom prst="rect">
            <a:avLst/>
          </a:prstGeom>
        </p:spPr>
        <p:txBody>
          <a:bodyPr spcFirstLastPara="1" wrap="square" lIns="90000" tIns="91425" rIns="91425" bIns="91425" anchor="t" anchorCtr="0">
            <a:spAutoFit/>
          </a:bodyPr>
          <a:lstStyle/>
          <a:p>
            <a:pPr marL="0" lvl="0" indent="0" algn="ctr" rtl="0">
              <a:spcBef>
                <a:spcPts val="0"/>
              </a:spcBef>
              <a:spcAft>
                <a:spcPts val="0"/>
              </a:spcAft>
              <a:buNone/>
            </a:pPr>
            <a:r>
              <a:rPr lang="fr"/>
              <a:t>Financements et</a:t>
            </a:r>
            <a:endParaRPr>
              <a:solidFill>
                <a:srgbClr val="97FFC6"/>
              </a:solidFill>
            </a:endParaRPr>
          </a:p>
          <a:p>
            <a:pPr marL="0" lvl="0" indent="0" algn="ctr" rtl="0">
              <a:spcBef>
                <a:spcPts val="0"/>
              </a:spcBef>
              <a:spcAft>
                <a:spcPts val="0"/>
              </a:spcAft>
              <a:buNone/>
            </a:pPr>
            <a:r>
              <a:rPr lang="fr">
                <a:solidFill>
                  <a:srgbClr val="97FFC6"/>
                </a:solidFill>
              </a:rPr>
              <a:t>pilotage des politiques publiques</a:t>
            </a:r>
            <a:endParaRPr/>
          </a:p>
        </p:txBody>
      </p:sp>
      <p:sp>
        <p:nvSpPr>
          <p:cNvPr id="3284" name="Google Shape;3284;p490"/>
          <p:cNvSpPr txBox="1">
            <a:spLocks noGrp="1"/>
          </p:cNvSpPr>
          <p:nvPr>
            <p:ph type="title" idx="2"/>
          </p:nvPr>
        </p:nvSpPr>
        <p:spPr>
          <a:xfrm>
            <a:off x="1600125" y="1490575"/>
            <a:ext cx="61248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5</a:t>
            </a:r>
            <a:endParaRPr/>
          </a:p>
        </p:txBody>
      </p:sp>
      <p:pic>
        <p:nvPicPr>
          <p:cNvPr id="3285" name="Google Shape;3285;p490"/>
          <p:cNvPicPr preferRelativeResize="0"/>
          <p:nvPr/>
        </p:nvPicPr>
        <p:blipFill>
          <a:blip r:embed="rId3">
            <a:alphaModFix/>
          </a:blip>
          <a:stretch>
            <a:fillRect/>
          </a:stretch>
        </p:blipFill>
        <p:spPr>
          <a:xfrm rot="5400000">
            <a:off x="4603437" y="2007662"/>
            <a:ext cx="89525" cy="4407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sp>
        <p:nvSpPr>
          <p:cNvPr id="3290" name="Google Shape;3290;p491"/>
          <p:cNvSpPr txBox="1">
            <a:spLocks noGrp="1"/>
          </p:cNvSpPr>
          <p:nvPr>
            <p:ph type="title" idx="4294967295"/>
          </p:nvPr>
        </p:nvSpPr>
        <p:spPr>
          <a:xfrm>
            <a:off x="685950" y="273550"/>
            <a:ext cx="81111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fr" sz="1820"/>
              <a:t>Un marché total (dont incitations passagers) de 60 M€ pour le covoiturage, en majorité via les CEE</a:t>
            </a:r>
            <a:endParaRPr sz="1820"/>
          </a:p>
          <a:p>
            <a:pPr marL="0" lvl="0" indent="0" algn="ctr" rtl="0">
              <a:spcBef>
                <a:spcPts val="0"/>
              </a:spcBef>
              <a:spcAft>
                <a:spcPts val="0"/>
              </a:spcAft>
              <a:buSzPts val="990"/>
              <a:buNone/>
            </a:pPr>
            <a:endParaRPr sz="1820"/>
          </a:p>
        </p:txBody>
      </p:sp>
      <p:pic>
        <p:nvPicPr>
          <p:cNvPr id="3291" name="Google Shape;3291;p491"/>
          <p:cNvPicPr preferRelativeResize="0"/>
          <p:nvPr/>
        </p:nvPicPr>
        <p:blipFill>
          <a:blip r:embed="rId3">
            <a:alphaModFix/>
          </a:blip>
          <a:stretch>
            <a:fillRect/>
          </a:stretch>
        </p:blipFill>
        <p:spPr>
          <a:xfrm>
            <a:off x="-3412150" y="4980016"/>
            <a:ext cx="372600" cy="458596"/>
          </a:xfrm>
          <a:prstGeom prst="rect">
            <a:avLst/>
          </a:prstGeom>
          <a:noFill/>
          <a:ln>
            <a:noFill/>
          </a:ln>
        </p:spPr>
      </p:pic>
      <p:sp>
        <p:nvSpPr>
          <p:cNvPr id="3292" name="Google Shape;3292;p491"/>
          <p:cNvSpPr/>
          <p:nvPr/>
        </p:nvSpPr>
        <p:spPr>
          <a:xfrm>
            <a:off x="448199" y="1520877"/>
            <a:ext cx="3015600" cy="1289100"/>
          </a:xfrm>
          <a:prstGeom prst="rect">
            <a:avLst/>
          </a:prstGeom>
          <a:solidFill>
            <a:srgbClr val="5911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lt1"/>
                </a:solidFill>
                <a:latin typeface="Poppins SemiBold"/>
                <a:ea typeface="Poppins SemiBold"/>
                <a:cs typeface="Poppins SemiBold"/>
                <a:sym typeface="Poppins SemiBold"/>
              </a:rPr>
              <a:t>Prime CEE*</a:t>
            </a:r>
            <a:endParaRPr>
              <a:solidFill>
                <a:schemeClr val="lt1"/>
              </a:solidFill>
              <a:latin typeface="Poppins SemiBold"/>
              <a:ea typeface="Poppins SemiBold"/>
              <a:cs typeface="Poppins SemiBold"/>
              <a:sym typeface="Poppins SemiBold"/>
            </a:endParaRPr>
          </a:p>
          <a:p>
            <a:pPr marL="0" lvl="0" indent="0" algn="ctr" rtl="0">
              <a:spcBef>
                <a:spcPts val="0"/>
              </a:spcBef>
              <a:spcAft>
                <a:spcPts val="0"/>
              </a:spcAft>
              <a:buNone/>
            </a:pPr>
            <a:r>
              <a:rPr lang="fr">
                <a:solidFill>
                  <a:schemeClr val="lt1"/>
                </a:solidFill>
                <a:latin typeface="Poppins SemiBold"/>
                <a:ea typeface="Poppins SemiBold"/>
                <a:cs typeface="Poppins SemiBold"/>
                <a:sym typeface="Poppins SemiBold"/>
              </a:rPr>
              <a:t>(Etat)</a:t>
            </a:r>
            <a:endParaRPr>
              <a:solidFill>
                <a:schemeClr val="lt1"/>
              </a:solidFill>
              <a:latin typeface="Poppins SemiBold"/>
              <a:ea typeface="Poppins SemiBold"/>
              <a:cs typeface="Poppins SemiBold"/>
              <a:sym typeface="Poppins SemiBold"/>
            </a:endParaRPr>
          </a:p>
        </p:txBody>
      </p:sp>
      <p:sp>
        <p:nvSpPr>
          <p:cNvPr id="3293" name="Google Shape;3293;p491"/>
          <p:cNvSpPr/>
          <p:nvPr/>
        </p:nvSpPr>
        <p:spPr>
          <a:xfrm>
            <a:off x="448199" y="2937589"/>
            <a:ext cx="1705200" cy="359400"/>
          </a:xfrm>
          <a:prstGeom prst="homePlate">
            <a:avLst>
              <a:gd name="adj" fmla="val 50000"/>
            </a:avLst>
          </a:prstGeom>
          <a:solidFill>
            <a:srgbClr val="5911E7"/>
          </a:solidFill>
          <a:ln>
            <a:noFill/>
          </a:ln>
        </p:spPr>
        <p:txBody>
          <a:bodyPr spcFirstLastPara="1" wrap="square" lIns="91425" tIns="91425" rIns="91425" bIns="91425" anchor="ctr" anchorCtr="0">
            <a:noAutofit/>
          </a:bodyPr>
          <a:lstStyle/>
          <a:p>
            <a:pPr marL="630000" marR="0" lvl="0" indent="0" algn="l" rtl="0">
              <a:spcBef>
                <a:spcPts val="0"/>
              </a:spcBef>
              <a:spcAft>
                <a:spcPts val="0"/>
              </a:spcAft>
              <a:buNone/>
            </a:pPr>
            <a:r>
              <a:rPr lang="fr" sz="1300">
                <a:solidFill>
                  <a:schemeClr val="lt1"/>
                </a:solidFill>
                <a:latin typeface="Poppins SemiBold"/>
                <a:ea typeface="Poppins SemiBold"/>
                <a:cs typeface="Poppins SemiBold"/>
                <a:sym typeface="Poppins SemiBold"/>
              </a:rPr>
              <a:t>Fonds vert</a:t>
            </a:r>
            <a:endParaRPr sz="1300">
              <a:solidFill>
                <a:schemeClr val="lt1"/>
              </a:solidFill>
              <a:latin typeface="Poppins SemiBold"/>
              <a:ea typeface="Poppins SemiBold"/>
              <a:cs typeface="Poppins SemiBold"/>
              <a:sym typeface="Poppins SemiBold"/>
            </a:endParaRPr>
          </a:p>
          <a:p>
            <a:pPr marL="630000" marR="0" lvl="0" indent="0" algn="l" rtl="0">
              <a:spcBef>
                <a:spcPts val="0"/>
              </a:spcBef>
              <a:spcAft>
                <a:spcPts val="0"/>
              </a:spcAft>
              <a:buNone/>
            </a:pPr>
            <a:r>
              <a:rPr lang="fr" sz="1300">
                <a:solidFill>
                  <a:schemeClr val="lt1"/>
                </a:solidFill>
                <a:latin typeface="Poppins SemiBold"/>
                <a:ea typeface="Poppins SemiBold"/>
                <a:cs typeface="Poppins SemiBold"/>
                <a:sym typeface="Poppins SemiBold"/>
              </a:rPr>
              <a:t>(Etat)</a:t>
            </a:r>
            <a:endParaRPr sz="1300">
              <a:solidFill>
                <a:schemeClr val="lt1"/>
              </a:solidFill>
              <a:latin typeface="Poppins SemiBold"/>
              <a:ea typeface="Poppins SemiBold"/>
              <a:cs typeface="Poppins SemiBold"/>
              <a:sym typeface="Poppins SemiBold"/>
            </a:endParaRPr>
          </a:p>
        </p:txBody>
      </p:sp>
      <p:sp>
        <p:nvSpPr>
          <p:cNvPr id="3294" name="Google Shape;3294;p491"/>
          <p:cNvSpPr/>
          <p:nvPr/>
        </p:nvSpPr>
        <p:spPr>
          <a:xfrm>
            <a:off x="2211362" y="2937589"/>
            <a:ext cx="1252500" cy="773100"/>
          </a:xfrm>
          <a:prstGeom prst="rect">
            <a:avLst/>
          </a:prstGeom>
          <a:solidFill>
            <a:schemeClr val="accent3"/>
          </a:solidFill>
          <a:ln>
            <a:noFill/>
          </a:ln>
        </p:spPr>
        <p:txBody>
          <a:bodyPr spcFirstLastPara="1" wrap="square" lIns="0" tIns="0" rIns="91425" bIns="91425" anchor="ctr" anchorCtr="0">
            <a:noAutofit/>
          </a:bodyPr>
          <a:lstStyle/>
          <a:p>
            <a:pPr marL="0" lvl="0" indent="0" algn="ctr" rtl="0">
              <a:spcBef>
                <a:spcPts val="0"/>
              </a:spcBef>
              <a:spcAft>
                <a:spcPts val="0"/>
              </a:spcAft>
              <a:buNone/>
            </a:pPr>
            <a:r>
              <a:rPr lang="fr">
                <a:solidFill>
                  <a:schemeClr val="lt1"/>
                </a:solidFill>
                <a:latin typeface="Poppins SemiBold"/>
                <a:ea typeface="Poppins SemiBold"/>
                <a:cs typeface="Poppins SemiBold"/>
                <a:sym typeface="Poppins SemiBold"/>
              </a:rPr>
              <a:t>Marchés collectivités</a:t>
            </a:r>
            <a:br>
              <a:rPr lang="fr">
                <a:solidFill>
                  <a:schemeClr val="lt1"/>
                </a:solidFill>
                <a:latin typeface="Poppins SemiBold"/>
                <a:ea typeface="Poppins SemiBold"/>
                <a:cs typeface="Poppins SemiBold"/>
                <a:sym typeface="Poppins SemiBold"/>
              </a:rPr>
            </a:br>
            <a:endParaRPr>
              <a:solidFill>
                <a:schemeClr val="lt1"/>
              </a:solidFill>
              <a:latin typeface="Poppins SemiBold"/>
              <a:ea typeface="Poppins SemiBold"/>
              <a:cs typeface="Poppins SemiBold"/>
              <a:sym typeface="Poppins SemiBold"/>
            </a:endParaRPr>
          </a:p>
        </p:txBody>
      </p:sp>
      <p:sp>
        <p:nvSpPr>
          <p:cNvPr id="3295" name="Google Shape;3295;p491"/>
          <p:cNvSpPr/>
          <p:nvPr/>
        </p:nvSpPr>
        <p:spPr>
          <a:xfrm>
            <a:off x="448199" y="3796210"/>
            <a:ext cx="3015600" cy="317700"/>
          </a:xfrm>
          <a:prstGeom prst="rect">
            <a:avLst/>
          </a:prstGeom>
          <a:solidFill>
            <a:srgbClr val="D9D9D9"/>
          </a:solidFill>
          <a:ln>
            <a:noFill/>
          </a:ln>
        </p:spPr>
        <p:txBody>
          <a:bodyPr spcFirstLastPara="1" wrap="square" lIns="91425" tIns="91425" rIns="91425" bIns="91425" anchor="ctr" anchorCtr="0">
            <a:noAutofit/>
          </a:bodyPr>
          <a:lstStyle/>
          <a:p>
            <a:pPr marL="179999" lvl="0" indent="0" algn="l" rtl="0">
              <a:spcBef>
                <a:spcPts val="0"/>
              </a:spcBef>
              <a:spcAft>
                <a:spcPts val="0"/>
              </a:spcAft>
              <a:buNone/>
            </a:pPr>
            <a:r>
              <a:rPr lang="fr">
                <a:solidFill>
                  <a:schemeClr val="dk2"/>
                </a:solidFill>
                <a:latin typeface="Poppins SemiBold"/>
                <a:ea typeface="Poppins SemiBold"/>
                <a:cs typeface="Poppins SemiBold"/>
                <a:sym typeface="Poppins SemiBold"/>
              </a:rPr>
              <a:t>Paiements passagers </a:t>
            </a:r>
            <a:endParaRPr>
              <a:solidFill>
                <a:schemeClr val="dk2"/>
              </a:solidFill>
              <a:latin typeface="Poppins SemiBold"/>
              <a:ea typeface="Poppins SemiBold"/>
              <a:cs typeface="Poppins SemiBold"/>
              <a:sym typeface="Poppins SemiBold"/>
            </a:endParaRPr>
          </a:p>
        </p:txBody>
      </p:sp>
      <p:sp>
        <p:nvSpPr>
          <p:cNvPr id="3296" name="Google Shape;3296;p491"/>
          <p:cNvSpPr txBox="1"/>
          <p:nvPr/>
        </p:nvSpPr>
        <p:spPr>
          <a:xfrm>
            <a:off x="448199" y="1483256"/>
            <a:ext cx="1128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100">
                <a:solidFill>
                  <a:schemeClr val="lt1"/>
                </a:solidFill>
                <a:latin typeface="Poppins SemiBold"/>
                <a:ea typeface="Poppins SemiBold"/>
                <a:cs typeface="Poppins SemiBold"/>
                <a:sym typeface="Poppins SemiBold"/>
              </a:rPr>
              <a:t>36 M€</a:t>
            </a:r>
            <a:endParaRPr sz="2100">
              <a:solidFill>
                <a:schemeClr val="lt1"/>
              </a:solidFill>
              <a:latin typeface="Poppins SemiBold"/>
              <a:ea typeface="Poppins SemiBold"/>
              <a:cs typeface="Poppins SemiBold"/>
              <a:sym typeface="Poppins SemiBold"/>
            </a:endParaRPr>
          </a:p>
        </p:txBody>
      </p:sp>
      <p:sp>
        <p:nvSpPr>
          <p:cNvPr id="3297" name="Google Shape;3297;p491"/>
          <p:cNvSpPr txBox="1"/>
          <p:nvPr/>
        </p:nvSpPr>
        <p:spPr>
          <a:xfrm>
            <a:off x="448199" y="2903244"/>
            <a:ext cx="75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lt1"/>
                </a:solidFill>
                <a:latin typeface="Poppins SemiBold"/>
                <a:ea typeface="Poppins SemiBold"/>
                <a:cs typeface="Poppins SemiBold"/>
                <a:sym typeface="Poppins SemiBold"/>
              </a:rPr>
              <a:t>6 M€</a:t>
            </a:r>
            <a:endParaRPr>
              <a:solidFill>
                <a:schemeClr val="lt1"/>
              </a:solidFill>
              <a:latin typeface="Poppins SemiBold"/>
              <a:ea typeface="Poppins SemiBold"/>
              <a:cs typeface="Poppins SemiBold"/>
              <a:sym typeface="Poppins SemiBold"/>
            </a:endParaRPr>
          </a:p>
        </p:txBody>
      </p:sp>
      <p:sp>
        <p:nvSpPr>
          <p:cNvPr id="3298" name="Google Shape;3298;p491"/>
          <p:cNvSpPr/>
          <p:nvPr/>
        </p:nvSpPr>
        <p:spPr>
          <a:xfrm>
            <a:off x="448199" y="3341515"/>
            <a:ext cx="1705200" cy="359400"/>
          </a:xfrm>
          <a:prstGeom prst="homePlate">
            <a:avLst>
              <a:gd name="adj" fmla="val 50000"/>
            </a:avLst>
          </a:prstGeom>
          <a:solidFill>
            <a:srgbClr val="F0D800"/>
          </a:solidFill>
          <a:ln>
            <a:noFill/>
          </a:ln>
        </p:spPr>
        <p:txBody>
          <a:bodyPr spcFirstLastPara="1" wrap="square" lIns="91425" tIns="91425" rIns="91425" bIns="91425" anchor="ctr" anchorCtr="0">
            <a:noAutofit/>
          </a:bodyPr>
          <a:lstStyle/>
          <a:p>
            <a:pPr marL="630000" marR="0" lvl="0" indent="0" algn="l" rtl="0">
              <a:spcBef>
                <a:spcPts val="0"/>
              </a:spcBef>
              <a:spcAft>
                <a:spcPts val="0"/>
              </a:spcAft>
              <a:buNone/>
            </a:pPr>
            <a:r>
              <a:rPr lang="fr" sz="1300">
                <a:solidFill>
                  <a:schemeClr val="lt1"/>
                </a:solidFill>
                <a:latin typeface="Poppins SemiBold"/>
                <a:ea typeface="Poppins SemiBold"/>
                <a:cs typeface="Poppins SemiBold"/>
                <a:sym typeface="Poppins SemiBold"/>
              </a:rPr>
              <a:t>Budget</a:t>
            </a:r>
            <a:endParaRPr sz="1300">
              <a:solidFill>
                <a:schemeClr val="lt1"/>
              </a:solidFill>
              <a:latin typeface="Poppins SemiBold"/>
              <a:ea typeface="Poppins SemiBold"/>
              <a:cs typeface="Poppins SemiBold"/>
              <a:sym typeface="Poppins SemiBold"/>
            </a:endParaRPr>
          </a:p>
          <a:p>
            <a:pPr marL="630000" marR="0" lvl="0" indent="0" algn="l" rtl="0">
              <a:spcBef>
                <a:spcPts val="0"/>
              </a:spcBef>
              <a:spcAft>
                <a:spcPts val="0"/>
              </a:spcAft>
              <a:buNone/>
            </a:pPr>
            <a:r>
              <a:rPr lang="fr" sz="1300">
                <a:solidFill>
                  <a:schemeClr val="lt1"/>
                </a:solidFill>
                <a:latin typeface="Poppins SemiBold"/>
                <a:ea typeface="Poppins SemiBold"/>
                <a:cs typeface="Poppins SemiBold"/>
                <a:sym typeface="Poppins SemiBold"/>
              </a:rPr>
              <a:t>collect.</a:t>
            </a:r>
            <a:endParaRPr sz="1300">
              <a:solidFill>
                <a:schemeClr val="lt1"/>
              </a:solidFill>
              <a:latin typeface="Poppins SemiBold"/>
              <a:ea typeface="Poppins SemiBold"/>
              <a:cs typeface="Poppins SemiBold"/>
              <a:sym typeface="Poppins SemiBold"/>
            </a:endParaRPr>
          </a:p>
        </p:txBody>
      </p:sp>
      <p:sp>
        <p:nvSpPr>
          <p:cNvPr id="3299" name="Google Shape;3299;p491"/>
          <p:cNvSpPr txBox="1"/>
          <p:nvPr/>
        </p:nvSpPr>
        <p:spPr>
          <a:xfrm>
            <a:off x="448199" y="3307170"/>
            <a:ext cx="75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lt1"/>
                </a:solidFill>
                <a:latin typeface="Poppins SemiBold"/>
                <a:ea typeface="Poppins SemiBold"/>
                <a:cs typeface="Poppins SemiBold"/>
                <a:sym typeface="Poppins SemiBold"/>
              </a:rPr>
              <a:t>14 M€</a:t>
            </a:r>
            <a:endParaRPr>
              <a:solidFill>
                <a:schemeClr val="lt1"/>
              </a:solidFill>
              <a:latin typeface="Poppins SemiBold"/>
              <a:ea typeface="Poppins SemiBold"/>
              <a:cs typeface="Poppins SemiBold"/>
              <a:sym typeface="Poppins SemiBold"/>
            </a:endParaRPr>
          </a:p>
        </p:txBody>
      </p:sp>
      <p:sp>
        <p:nvSpPr>
          <p:cNvPr id="3300" name="Google Shape;3300;p491"/>
          <p:cNvSpPr txBox="1"/>
          <p:nvPr/>
        </p:nvSpPr>
        <p:spPr>
          <a:xfrm>
            <a:off x="2211351" y="3341515"/>
            <a:ext cx="125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a:solidFill>
                  <a:schemeClr val="lt1"/>
                </a:solidFill>
                <a:latin typeface="Poppins SemiBold"/>
                <a:ea typeface="Poppins SemiBold"/>
                <a:cs typeface="Poppins SemiBold"/>
                <a:sym typeface="Poppins SemiBold"/>
              </a:rPr>
              <a:t>20M€</a:t>
            </a:r>
            <a:endParaRPr>
              <a:solidFill>
                <a:schemeClr val="lt1"/>
              </a:solidFill>
              <a:latin typeface="Poppins SemiBold"/>
              <a:ea typeface="Poppins SemiBold"/>
              <a:cs typeface="Poppins SemiBold"/>
              <a:sym typeface="Poppins SemiBold"/>
            </a:endParaRPr>
          </a:p>
        </p:txBody>
      </p:sp>
      <p:cxnSp>
        <p:nvCxnSpPr>
          <p:cNvPr id="3301" name="Google Shape;3301;p491"/>
          <p:cNvCxnSpPr/>
          <p:nvPr/>
        </p:nvCxnSpPr>
        <p:spPr>
          <a:xfrm>
            <a:off x="3482977" y="1456626"/>
            <a:ext cx="2164200" cy="0"/>
          </a:xfrm>
          <a:prstGeom prst="straightConnector1">
            <a:avLst/>
          </a:prstGeom>
          <a:noFill/>
          <a:ln w="28575" cap="flat" cmpd="sng">
            <a:solidFill>
              <a:schemeClr val="dk2"/>
            </a:solidFill>
            <a:prstDash val="solid"/>
            <a:round/>
            <a:headEnd type="none" w="med" len="med"/>
            <a:tailEnd type="none" w="med" len="med"/>
          </a:ln>
        </p:spPr>
      </p:cxnSp>
      <p:sp>
        <p:nvSpPr>
          <p:cNvPr id="3302" name="Google Shape;3302;p491"/>
          <p:cNvSpPr txBox="1"/>
          <p:nvPr/>
        </p:nvSpPr>
        <p:spPr>
          <a:xfrm>
            <a:off x="3482979" y="1130150"/>
            <a:ext cx="2164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2"/>
                </a:solidFill>
                <a:latin typeface="Poppins SemiBold"/>
                <a:ea typeface="Poppins SemiBold"/>
                <a:cs typeface="Poppins SemiBold"/>
                <a:sym typeface="Poppins SemiBold"/>
              </a:rPr>
              <a:t>Planifié</a:t>
            </a:r>
            <a:endParaRPr sz="1200">
              <a:solidFill>
                <a:schemeClr val="dk2"/>
              </a:solidFill>
              <a:latin typeface="Poppins SemiBold"/>
              <a:ea typeface="Poppins SemiBold"/>
              <a:cs typeface="Poppins SemiBold"/>
              <a:sym typeface="Poppins SemiBold"/>
            </a:endParaRPr>
          </a:p>
        </p:txBody>
      </p:sp>
      <p:cxnSp>
        <p:nvCxnSpPr>
          <p:cNvPr id="3303" name="Google Shape;3303;p491"/>
          <p:cNvCxnSpPr/>
          <p:nvPr/>
        </p:nvCxnSpPr>
        <p:spPr>
          <a:xfrm>
            <a:off x="5767955" y="1456626"/>
            <a:ext cx="2164200" cy="0"/>
          </a:xfrm>
          <a:prstGeom prst="straightConnector1">
            <a:avLst/>
          </a:prstGeom>
          <a:noFill/>
          <a:ln w="28575" cap="flat" cmpd="sng">
            <a:solidFill>
              <a:schemeClr val="dk2"/>
            </a:solidFill>
            <a:prstDash val="solid"/>
            <a:round/>
            <a:headEnd type="none" w="med" len="med"/>
            <a:tailEnd type="none" w="med" len="med"/>
          </a:ln>
        </p:spPr>
      </p:cxnSp>
      <p:sp>
        <p:nvSpPr>
          <p:cNvPr id="3304" name="Google Shape;3304;p491"/>
          <p:cNvSpPr txBox="1"/>
          <p:nvPr/>
        </p:nvSpPr>
        <p:spPr>
          <a:xfrm>
            <a:off x="5767957" y="1130150"/>
            <a:ext cx="2164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2"/>
                </a:solidFill>
                <a:latin typeface="Poppins SemiBold"/>
                <a:ea typeface="Poppins SemiBold"/>
                <a:cs typeface="Poppins SemiBold"/>
                <a:sym typeface="Poppins SemiBold"/>
              </a:rPr>
              <a:t>Lignes</a:t>
            </a:r>
            <a:endParaRPr sz="1200">
              <a:solidFill>
                <a:schemeClr val="dk2"/>
              </a:solidFill>
              <a:latin typeface="Poppins SemiBold"/>
              <a:ea typeface="Poppins SemiBold"/>
              <a:cs typeface="Poppins SemiBold"/>
              <a:sym typeface="Poppins SemiBold"/>
            </a:endParaRPr>
          </a:p>
        </p:txBody>
      </p:sp>
      <p:cxnSp>
        <p:nvCxnSpPr>
          <p:cNvPr id="3305" name="Google Shape;3305;p491"/>
          <p:cNvCxnSpPr/>
          <p:nvPr/>
        </p:nvCxnSpPr>
        <p:spPr>
          <a:xfrm>
            <a:off x="8117209" y="1456626"/>
            <a:ext cx="813900" cy="0"/>
          </a:xfrm>
          <a:prstGeom prst="straightConnector1">
            <a:avLst/>
          </a:prstGeom>
          <a:noFill/>
          <a:ln w="28575" cap="flat" cmpd="sng">
            <a:solidFill>
              <a:schemeClr val="dk2"/>
            </a:solidFill>
            <a:prstDash val="solid"/>
            <a:round/>
            <a:headEnd type="none" w="med" len="med"/>
            <a:tailEnd type="none" w="med" len="med"/>
          </a:ln>
        </p:spPr>
      </p:cxnSp>
      <p:sp>
        <p:nvSpPr>
          <p:cNvPr id="3306" name="Google Shape;3306;p491"/>
          <p:cNvSpPr txBox="1"/>
          <p:nvPr/>
        </p:nvSpPr>
        <p:spPr>
          <a:xfrm>
            <a:off x="8117210" y="1130150"/>
            <a:ext cx="813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2"/>
                </a:solidFill>
                <a:latin typeface="Poppins SemiBold"/>
                <a:ea typeface="Poppins SemiBold"/>
                <a:cs typeface="Poppins SemiBold"/>
                <a:sym typeface="Poppins SemiBold"/>
              </a:rPr>
              <a:t>Total</a:t>
            </a:r>
            <a:endParaRPr sz="1200">
              <a:solidFill>
                <a:schemeClr val="dk2"/>
              </a:solidFill>
              <a:latin typeface="Poppins SemiBold"/>
              <a:ea typeface="Poppins SemiBold"/>
              <a:cs typeface="Poppins SemiBold"/>
              <a:sym typeface="Poppins SemiBold"/>
            </a:endParaRPr>
          </a:p>
        </p:txBody>
      </p:sp>
      <p:sp>
        <p:nvSpPr>
          <p:cNvPr id="3307" name="Google Shape;3307;p491"/>
          <p:cNvSpPr/>
          <p:nvPr/>
        </p:nvSpPr>
        <p:spPr>
          <a:xfrm>
            <a:off x="3521803" y="3796207"/>
            <a:ext cx="2164200" cy="31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2</a:t>
            </a:r>
            <a:endParaRPr>
              <a:solidFill>
                <a:schemeClr val="dk2"/>
              </a:solidFill>
              <a:latin typeface="Poppins SemiBold"/>
              <a:ea typeface="Poppins SemiBold"/>
              <a:cs typeface="Poppins SemiBold"/>
              <a:sym typeface="Poppins SemiBold"/>
            </a:endParaRPr>
          </a:p>
        </p:txBody>
      </p:sp>
      <p:sp>
        <p:nvSpPr>
          <p:cNvPr id="3308" name="Google Shape;3308;p491"/>
          <p:cNvSpPr/>
          <p:nvPr/>
        </p:nvSpPr>
        <p:spPr>
          <a:xfrm>
            <a:off x="3521803" y="1520873"/>
            <a:ext cx="2164200" cy="128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35,6</a:t>
            </a:r>
            <a:endParaRPr>
              <a:solidFill>
                <a:schemeClr val="dk2"/>
              </a:solidFill>
              <a:latin typeface="Poppins SemiBold"/>
              <a:ea typeface="Poppins SemiBold"/>
              <a:cs typeface="Poppins SemiBold"/>
              <a:sym typeface="Poppins SemiBold"/>
            </a:endParaRPr>
          </a:p>
          <a:p>
            <a:pPr marL="0" lvl="0" indent="0" algn="ctr" rtl="0">
              <a:spcBef>
                <a:spcPts val="0"/>
              </a:spcBef>
              <a:spcAft>
                <a:spcPts val="0"/>
              </a:spcAft>
              <a:buNone/>
            </a:pPr>
            <a:r>
              <a:rPr lang="fr" sz="900">
                <a:solidFill>
                  <a:schemeClr val="dk2"/>
                </a:solidFill>
                <a:latin typeface="Poppins SemiBold"/>
                <a:ea typeface="Poppins SemiBold"/>
                <a:cs typeface="Poppins SemiBold"/>
                <a:sym typeface="Poppins SemiBold"/>
              </a:rPr>
              <a:t>(dont </a:t>
            </a:r>
            <a:r>
              <a:rPr lang="fr" sz="900">
                <a:solidFill>
                  <a:schemeClr val="dk2"/>
                </a:solidFill>
                <a:highlight>
                  <a:schemeClr val="accent4"/>
                </a:highlight>
                <a:latin typeface="Poppins SemiBold"/>
                <a:ea typeface="Poppins SemiBold"/>
                <a:cs typeface="Poppins SemiBold"/>
                <a:sym typeface="Poppins SemiBold"/>
              </a:rPr>
              <a:t>27M€ pour opérateurs</a:t>
            </a:r>
            <a:r>
              <a:rPr lang="fr" sz="900">
                <a:solidFill>
                  <a:schemeClr val="dk2"/>
                </a:solidFill>
                <a:latin typeface="Poppins SemiBold"/>
                <a:ea typeface="Poppins SemiBold"/>
                <a:cs typeface="Poppins SemiBold"/>
                <a:sym typeface="Poppins SemiBold"/>
              </a:rPr>
              <a:t> et 11M€ pour les conducteurs)</a:t>
            </a:r>
            <a:endParaRPr sz="900">
              <a:solidFill>
                <a:schemeClr val="dk2"/>
              </a:solidFill>
              <a:latin typeface="Poppins SemiBold"/>
              <a:ea typeface="Poppins SemiBold"/>
              <a:cs typeface="Poppins SemiBold"/>
              <a:sym typeface="Poppins SemiBold"/>
            </a:endParaRPr>
          </a:p>
        </p:txBody>
      </p:sp>
      <p:sp>
        <p:nvSpPr>
          <p:cNvPr id="3309" name="Google Shape;3309;p491"/>
          <p:cNvSpPr/>
          <p:nvPr/>
        </p:nvSpPr>
        <p:spPr>
          <a:xfrm>
            <a:off x="3521827" y="2937582"/>
            <a:ext cx="2164200" cy="773100"/>
          </a:xfrm>
          <a:prstGeom prst="rect">
            <a:avLst/>
          </a:prstGeom>
          <a:noFill/>
          <a:ln>
            <a:noFill/>
          </a:ln>
        </p:spPr>
        <p:txBody>
          <a:bodyPr spcFirstLastPara="1" wrap="square" lIns="0" tIns="0"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16</a:t>
            </a:r>
            <a:endParaRPr>
              <a:solidFill>
                <a:schemeClr val="dk2"/>
              </a:solidFill>
              <a:latin typeface="Poppins SemiBold"/>
              <a:ea typeface="Poppins SemiBold"/>
              <a:cs typeface="Poppins SemiBold"/>
              <a:sym typeface="Poppins SemiBold"/>
            </a:endParaRPr>
          </a:p>
        </p:txBody>
      </p:sp>
      <p:sp>
        <p:nvSpPr>
          <p:cNvPr id="3310" name="Google Shape;3310;p491"/>
          <p:cNvSpPr/>
          <p:nvPr/>
        </p:nvSpPr>
        <p:spPr>
          <a:xfrm>
            <a:off x="5767943" y="3796207"/>
            <a:ext cx="2164200" cy="31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Poppins SemiBold"/>
              <a:ea typeface="Poppins SemiBold"/>
              <a:cs typeface="Poppins SemiBold"/>
              <a:sym typeface="Poppins SemiBold"/>
            </a:endParaRPr>
          </a:p>
        </p:txBody>
      </p:sp>
      <p:sp>
        <p:nvSpPr>
          <p:cNvPr id="3311" name="Google Shape;3311;p491"/>
          <p:cNvSpPr/>
          <p:nvPr/>
        </p:nvSpPr>
        <p:spPr>
          <a:xfrm>
            <a:off x="5767943" y="1520873"/>
            <a:ext cx="2164200" cy="128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0,4</a:t>
            </a:r>
            <a:endParaRPr>
              <a:solidFill>
                <a:schemeClr val="dk2"/>
              </a:solidFill>
              <a:latin typeface="Poppins SemiBold"/>
              <a:ea typeface="Poppins SemiBold"/>
              <a:cs typeface="Poppins SemiBold"/>
              <a:sym typeface="Poppins SemiBold"/>
            </a:endParaRPr>
          </a:p>
        </p:txBody>
      </p:sp>
      <p:sp>
        <p:nvSpPr>
          <p:cNvPr id="3312" name="Google Shape;3312;p491"/>
          <p:cNvSpPr/>
          <p:nvPr/>
        </p:nvSpPr>
        <p:spPr>
          <a:xfrm>
            <a:off x="5767967" y="2937582"/>
            <a:ext cx="2164200" cy="773100"/>
          </a:xfrm>
          <a:prstGeom prst="rect">
            <a:avLst/>
          </a:prstGeom>
          <a:noFill/>
          <a:ln>
            <a:noFill/>
          </a:ln>
        </p:spPr>
        <p:txBody>
          <a:bodyPr spcFirstLastPara="1" wrap="square" lIns="0" tIns="0"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3,6</a:t>
            </a:r>
            <a:endParaRPr>
              <a:solidFill>
                <a:schemeClr val="dk2"/>
              </a:solidFill>
              <a:latin typeface="Poppins SemiBold"/>
              <a:ea typeface="Poppins SemiBold"/>
              <a:cs typeface="Poppins SemiBold"/>
              <a:sym typeface="Poppins SemiBold"/>
            </a:endParaRPr>
          </a:p>
        </p:txBody>
      </p:sp>
      <p:sp>
        <p:nvSpPr>
          <p:cNvPr id="3313" name="Google Shape;3313;p491"/>
          <p:cNvSpPr/>
          <p:nvPr/>
        </p:nvSpPr>
        <p:spPr>
          <a:xfrm>
            <a:off x="8117216" y="3796207"/>
            <a:ext cx="813900" cy="31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2</a:t>
            </a:r>
            <a:endParaRPr>
              <a:solidFill>
                <a:schemeClr val="dk2"/>
              </a:solidFill>
              <a:latin typeface="Poppins SemiBold"/>
              <a:ea typeface="Poppins SemiBold"/>
              <a:cs typeface="Poppins SemiBold"/>
              <a:sym typeface="Poppins SemiBold"/>
            </a:endParaRPr>
          </a:p>
        </p:txBody>
      </p:sp>
      <p:sp>
        <p:nvSpPr>
          <p:cNvPr id="3314" name="Google Shape;3314;p491"/>
          <p:cNvSpPr/>
          <p:nvPr/>
        </p:nvSpPr>
        <p:spPr>
          <a:xfrm>
            <a:off x="8117225" y="1520875"/>
            <a:ext cx="813900" cy="128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36</a:t>
            </a:r>
            <a:endParaRPr>
              <a:solidFill>
                <a:schemeClr val="dk2"/>
              </a:solidFill>
              <a:latin typeface="Poppins SemiBold"/>
              <a:ea typeface="Poppins SemiBold"/>
              <a:cs typeface="Poppins SemiBold"/>
              <a:sym typeface="Poppins SemiBold"/>
            </a:endParaRPr>
          </a:p>
        </p:txBody>
      </p:sp>
      <p:sp>
        <p:nvSpPr>
          <p:cNvPr id="3315" name="Google Shape;3315;p491"/>
          <p:cNvSpPr/>
          <p:nvPr/>
        </p:nvSpPr>
        <p:spPr>
          <a:xfrm>
            <a:off x="8117225" y="2937582"/>
            <a:ext cx="813900" cy="773100"/>
          </a:xfrm>
          <a:prstGeom prst="rect">
            <a:avLst/>
          </a:prstGeom>
          <a:noFill/>
          <a:ln>
            <a:noFill/>
          </a:ln>
        </p:spPr>
        <p:txBody>
          <a:bodyPr spcFirstLastPara="1" wrap="square" lIns="0" tIns="0"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20</a:t>
            </a:r>
            <a:endParaRPr>
              <a:solidFill>
                <a:schemeClr val="dk2"/>
              </a:solidFill>
              <a:latin typeface="Poppins SemiBold"/>
              <a:ea typeface="Poppins SemiBold"/>
              <a:cs typeface="Poppins SemiBold"/>
              <a:sym typeface="Poppins SemiBold"/>
            </a:endParaRPr>
          </a:p>
        </p:txBody>
      </p:sp>
      <p:sp>
        <p:nvSpPr>
          <p:cNvPr id="3316" name="Google Shape;3316;p491"/>
          <p:cNvSpPr/>
          <p:nvPr/>
        </p:nvSpPr>
        <p:spPr>
          <a:xfrm>
            <a:off x="448199" y="4209418"/>
            <a:ext cx="3015600" cy="31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Total</a:t>
            </a:r>
            <a:endParaRPr>
              <a:solidFill>
                <a:schemeClr val="dk2"/>
              </a:solidFill>
              <a:latin typeface="Poppins SemiBold"/>
              <a:ea typeface="Poppins SemiBold"/>
              <a:cs typeface="Poppins SemiBold"/>
              <a:sym typeface="Poppins SemiBold"/>
            </a:endParaRPr>
          </a:p>
        </p:txBody>
      </p:sp>
      <p:sp>
        <p:nvSpPr>
          <p:cNvPr id="3317" name="Google Shape;3317;p491"/>
          <p:cNvSpPr/>
          <p:nvPr/>
        </p:nvSpPr>
        <p:spPr>
          <a:xfrm>
            <a:off x="3521803" y="4199576"/>
            <a:ext cx="2164200" cy="31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54</a:t>
            </a:r>
            <a:endParaRPr>
              <a:solidFill>
                <a:schemeClr val="dk2"/>
              </a:solidFill>
              <a:latin typeface="Poppins SemiBold"/>
              <a:ea typeface="Poppins SemiBold"/>
              <a:cs typeface="Poppins SemiBold"/>
              <a:sym typeface="Poppins SemiBold"/>
            </a:endParaRPr>
          </a:p>
        </p:txBody>
      </p:sp>
      <p:sp>
        <p:nvSpPr>
          <p:cNvPr id="3318" name="Google Shape;3318;p491"/>
          <p:cNvSpPr/>
          <p:nvPr/>
        </p:nvSpPr>
        <p:spPr>
          <a:xfrm>
            <a:off x="5767943" y="4199576"/>
            <a:ext cx="2164200" cy="31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dk2"/>
                </a:solidFill>
                <a:latin typeface="Poppins SemiBold"/>
                <a:ea typeface="Poppins SemiBold"/>
                <a:cs typeface="Poppins SemiBold"/>
                <a:sym typeface="Poppins SemiBold"/>
              </a:rPr>
              <a:t>4</a:t>
            </a:r>
            <a:endParaRPr>
              <a:solidFill>
                <a:schemeClr val="dk2"/>
              </a:solidFill>
              <a:latin typeface="Poppins SemiBold"/>
              <a:ea typeface="Poppins SemiBold"/>
              <a:cs typeface="Poppins SemiBold"/>
              <a:sym typeface="Poppins SemiBold"/>
            </a:endParaRPr>
          </a:p>
        </p:txBody>
      </p:sp>
      <p:sp>
        <p:nvSpPr>
          <p:cNvPr id="3319" name="Google Shape;3319;p491"/>
          <p:cNvSpPr/>
          <p:nvPr/>
        </p:nvSpPr>
        <p:spPr>
          <a:xfrm>
            <a:off x="8117216" y="4199576"/>
            <a:ext cx="813900" cy="317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400">
                <a:solidFill>
                  <a:schemeClr val="lt1"/>
                </a:solidFill>
                <a:latin typeface="Poppins SemiBold"/>
                <a:ea typeface="Poppins SemiBold"/>
                <a:cs typeface="Poppins SemiBold"/>
                <a:sym typeface="Poppins SemiBold"/>
              </a:rPr>
              <a:t>58</a:t>
            </a:r>
            <a:endParaRPr sz="2400">
              <a:solidFill>
                <a:schemeClr val="lt1"/>
              </a:solidFill>
              <a:latin typeface="Poppins SemiBold"/>
              <a:ea typeface="Poppins SemiBold"/>
              <a:cs typeface="Poppins SemiBold"/>
              <a:sym typeface="Poppins SemiBold"/>
            </a:endParaRPr>
          </a:p>
        </p:txBody>
      </p:sp>
      <p:cxnSp>
        <p:nvCxnSpPr>
          <p:cNvPr id="3320" name="Google Shape;3320;p491"/>
          <p:cNvCxnSpPr/>
          <p:nvPr/>
        </p:nvCxnSpPr>
        <p:spPr>
          <a:xfrm>
            <a:off x="3482503" y="4174010"/>
            <a:ext cx="5337000" cy="2700"/>
          </a:xfrm>
          <a:prstGeom prst="straightConnector1">
            <a:avLst/>
          </a:prstGeom>
          <a:noFill/>
          <a:ln w="9525" cap="flat" cmpd="sng">
            <a:solidFill>
              <a:schemeClr val="dk2"/>
            </a:solidFill>
            <a:prstDash val="dot"/>
            <a:round/>
            <a:headEnd type="none" w="med" len="med"/>
            <a:tailEnd type="none" w="med" len="med"/>
          </a:ln>
        </p:spPr>
      </p:cxnSp>
      <p:sp>
        <p:nvSpPr>
          <p:cNvPr id="3321" name="Google Shape;3321;p491"/>
          <p:cNvSpPr txBox="1"/>
          <p:nvPr/>
        </p:nvSpPr>
        <p:spPr>
          <a:xfrm>
            <a:off x="2769702" y="3765137"/>
            <a:ext cx="102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dk2"/>
                </a:solidFill>
                <a:latin typeface="Poppins SemiBold"/>
                <a:ea typeface="Poppins SemiBold"/>
                <a:cs typeface="Poppins SemiBold"/>
                <a:sym typeface="Poppins SemiBold"/>
              </a:rPr>
              <a:t>2 M€</a:t>
            </a:r>
            <a:endParaRPr>
              <a:solidFill>
                <a:schemeClr val="dk2"/>
              </a:solidFill>
              <a:latin typeface="Poppins SemiBold"/>
              <a:ea typeface="Poppins SemiBold"/>
              <a:cs typeface="Poppins SemiBold"/>
              <a:sym typeface="Poppins SemiBold"/>
            </a:endParaRPr>
          </a:p>
        </p:txBody>
      </p:sp>
      <p:sp>
        <p:nvSpPr>
          <p:cNvPr id="3322" name="Google Shape;3322;p491"/>
          <p:cNvSpPr txBox="1"/>
          <p:nvPr/>
        </p:nvSpPr>
        <p:spPr>
          <a:xfrm>
            <a:off x="354600" y="4622650"/>
            <a:ext cx="9018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a:latin typeface="Montserrat"/>
                <a:ea typeface="Montserrat"/>
                <a:cs typeface="Montserrat"/>
                <a:sym typeface="Montserrat"/>
              </a:rPr>
              <a:t>Note: hypothèses Ecov sur la base des données RPC</a:t>
            </a:r>
            <a:endParaRPr sz="800">
              <a:latin typeface="Montserrat"/>
              <a:ea typeface="Montserrat"/>
              <a:cs typeface="Montserrat"/>
              <a:sym typeface="Montserrat"/>
            </a:endParaRPr>
          </a:p>
        </p:txBody>
      </p:sp>
      <p:sp>
        <p:nvSpPr>
          <p:cNvPr id="3323" name="Google Shape;3323;p491"/>
          <p:cNvSpPr txBox="1"/>
          <p:nvPr/>
        </p:nvSpPr>
        <p:spPr>
          <a:xfrm>
            <a:off x="393150" y="1282503"/>
            <a:ext cx="255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i="1">
                <a:solidFill>
                  <a:schemeClr val="dk2"/>
                </a:solidFill>
                <a:latin typeface="Poppins SemiBold"/>
                <a:ea typeface="Poppins SemiBold"/>
                <a:cs typeface="Poppins SemiBold"/>
                <a:sym typeface="Poppins SemiBold"/>
              </a:rPr>
              <a:t>Estimation 2023</a:t>
            </a:r>
            <a:endParaRPr sz="1000" i="1">
              <a:solidFill>
                <a:schemeClr val="dk2"/>
              </a:solidFill>
              <a:latin typeface="Poppins SemiBold"/>
              <a:ea typeface="Poppins SemiBold"/>
              <a:cs typeface="Poppins SemiBold"/>
              <a:sym typeface="Poppins SemiBold"/>
            </a:endParaRPr>
          </a:p>
        </p:txBody>
      </p:sp>
      <p:sp>
        <p:nvSpPr>
          <p:cNvPr id="3324" name="Google Shape;3324;p491"/>
          <p:cNvSpPr/>
          <p:nvPr/>
        </p:nvSpPr>
        <p:spPr>
          <a:xfrm>
            <a:off x="4835225" y="3051103"/>
            <a:ext cx="1579800" cy="814200"/>
          </a:xfrm>
          <a:prstGeom prst="wedgeRoundRectCallout">
            <a:avLst>
              <a:gd name="adj1" fmla="val -59865"/>
              <a:gd name="adj2" fmla="val -20097"/>
              <a:gd name="adj3" fmla="val 0"/>
            </a:avLst>
          </a:prstGeom>
          <a:solidFill>
            <a:srgbClr val="EFEFEF"/>
          </a:solidFill>
          <a:ln>
            <a:noFill/>
          </a:ln>
        </p:spPr>
        <p:txBody>
          <a:bodyPr spcFirstLastPara="1" wrap="square" lIns="18000" tIns="18000" rIns="91425" bIns="91425" anchor="ctr" anchorCtr="0">
            <a:noAutofit/>
          </a:bodyPr>
          <a:lstStyle/>
          <a:p>
            <a:pPr marL="0" lvl="0" indent="0" algn="ctr" rtl="0">
              <a:spcBef>
                <a:spcPts val="0"/>
              </a:spcBef>
              <a:spcAft>
                <a:spcPts val="0"/>
              </a:spcAft>
              <a:buNone/>
            </a:pPr>
            <a:r>
              <a:rPr lang="fr" sz="900" i="1">
                <a:latin typeface="Poppins SemiBold"/>
                <a:ea typeface="Poppins SemiBold"/>
                <a:cs typeface="Poppins SemiBold"/>
                <a:sym typeface="Poppins SemiBold"/>
              </a:rPr>
              <a:t>dont 12 M€ reversés en incitations conducteurs </a:t>
            </a:r>
            <a:endParaRPr sz="900" i="1">
              <a:latin typeface="Poppins SemiBold"/>
              <a:ea typeface="Poppins SemiBold"/>
              <a:cs typeface="Poppins SemiBold"/>
              <a:sym typeface="Poppins SemiBold"/>
            </a:endParaRPr>
          </a:p>
          <a:p>
            <a:pPr marL="0" lvl="0" indent="0" algn="ctr" rtl="0">
              <a:spcBef>
                <a:spcPts val="0"/>
              </a:spcBef>
              <a:spcAft>
                <a:spcPts val="0"/>
              </a:spcAft>
              <a:buNone/>
            </a:pPr>
            <a:r>
              <a:rPr lang="fr" sz="900" i="1">
                <a:highlight>
                  <a:schemeClr val="accent4"/>
                </a:highlight>
                <a:latin typeface="Poppins SemiBold"/>
                <a:ea typeface="Poppins SemiBold"/>
                <a:cs typeface="Poppins SemiBold"/>
                <a:sym typeface="Poppins SemiBold"/>
              </a:rPr>
              <a:t>dont 4M€ pour les opérateurs</a:t>
            </a:r>
            <a:r>
              <a:rPr lang="fr" sz="900" i="1">
                <a:latin typeface="Poppins SemiBold"/>
                <a:ea typeface="Poppins SemiBold"/>
                <a:cs typeface="Poppins SemiBold"/>
                <a:sym typeface="Poppins SemiBold"/>
              </a:rPr>
              <a:t> (commission + fixe) </a:t>
            </a:r>
            <a:endParaRPr sz="900" i="1">
              <a:latin typeface="Poppins SemiBold"/>
              <a:ea typeface="Poppins SemiBold"/>
              <a:cs typeface="Poppins SemiBold"/>
              <a:sym typeface="Poppins SemiBo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sp>
        <p:nvSpPr>
          <p:cNvPr id="3329" name="Google Shape;3329;p492"/>
          <p:cNvSpPr txBox="1">
            <a:spLocks noGrp="1"/>
          </p:cNvSpPr>
          <p:nvPr>
            <p:ph type="title" idx="4294967295"/>
          </p:nvPr>
        </p:nvSpPr>
        <p:spPr>
          <a:xfrm>
            <a:off x="685950" y="273550"/>
            <a:ext cx="8111100"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fr" sz="1820"/>
              <a:t>Outils de</a:t>
            </a:r>
            <a:r>
              <a:rPr lang="fr" sz="1820">
                <a:highlight>
                  <a:schemeClr val="accent4"/>
                </a:highlight>
              </a:rPr>
              <a:t> pilotage des covoiturages</a:t>
            </a:r>
            <a:endParaRPr sz="1820">
              <a:highlight>
                <a:schemeClr val="accent4"/>
              </a:highlight>
            </a:endParaRPr>
          </a:p>
        </p:txBody>
      </p:sp>
      <p:pic>
        <p:nvPicPr>
          <p:cNvPr id="3330" name="Google Shape;3330;p492"/>
          <p:cNvPicPr preferRelativeResize="0"/>
          <p:nvPr/>
        </p:nvPicPr>
        <p:blipFill>
          <a:blip r:embed="rId3">
            <a:alphaModFix/>
          </a:blip>
          <a:stretch>
            <a:fillRect/>
          </a:stretch>
        </p:blipFill>
        <p:spPr>
          <a:xfrm>
            <a:off x="-3412150" y="4980016"/>
            <a:ext cx="372600" cy="458596"/>
          </a:xfrm>
          <a:prstGeom prst="rect">
            <a:avLst/>
          </a:prstGeom>
          <a:noFill/>
          <a:ln>
            <a:noFill/>
          </a:ln>
        </p:spPr>
      </p:pic>
      <p:pic>
        <p:nvPicPr>
          <p:cNvPr id="3331" name="Google Shape;3331;p492"/>
          <p:cNvPicPr preferRelativeResize="0"/>
          <p:nvPr/>
        </p:nvPicPr>
        <p:blipFill rotWithShape="1">
          <a:blip r:embed="rId4">
            <a:alphaModFix/>
          </a:blip>
          <a:srcRect l="-1595"/>
          <a:stretch/>
        </p:blipFill>
        <p:spPr>
          <a:xfrm>
            <a:off x="800500" y="1124600"/>
            <a:ext cx="7426848" cy="3796900"/>
          </a:xfrm>
          <a:prstGeom prst="rect">
            <a:avLst/>
          </a:prstGeom>
          <a:noFill/>
          <a:ln>
            <a:noFill/>
          </a:ln>
        </p:spPr>
      </p:pic>
      <p:sp>
        <p:nvSpPr>
          <p:cNvPr id="3332" name="Google Shape;3332;p492"/>
          <p:cNvSpPr txBox="1">
            <a:spLocks noGrp="1"/>
          </p:cNvSpPr>
          <p:nvPr>
            <p:ph type="subTitle" idx="4294967295"/>
          </p:nvPr>
        </p:nvSpPr>
        <p:spPr>
          <a:xfrm>
            <a:off x="1703087" y="766150"/>
            <a:ext cx="5621700" cy="563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SzPts val="1100"/>
              <a:buNone/>
            </a:pPr>
            <a:r>
              <a:rPr lang="fr" sz="1300" b="1">
                <a:latin typeface="Exo 2"/>
                <a:ea typeface="Exo 2"/>
                <a:cs typeface="Exo 2"/>
                <a:sym typeface="Exo 2"/>
              </a:rPr>
              <a:t>Éviter la concurrence covoiturage - TC lourds en zones denses</a:t>
            </a:r>
            <a:endParaRPr sz="712" b="1">
              <a:latin typeface="Exo 2"/>
              <a:ea typeface="Exo 2"/>
              <a:cs typeface="Exo 2"/>
              <a:sym typeface="Exo 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36"/>
        <p:cNvGrpSpPr/>
        <p:nvPr/>
      </p:nvGrpSpPr>
      <p:grpSpPr>
        <a:xfrm>
          <a:off x="0" y="0"/>
          <a:ext cx="0" cy="0"/>
          <a:chOff x="0" y="0"/>
          <a:chExt cx="0" cy="0"/>
        </a:xfrm>
      </p:grpSpPr>
      <p:sp>
        <p:nvSpPr>
          <p:cNvPr id="3337" name="Google Shape;3337;p493"/>
          <p:cNvSpPr txBox="1">
            <a:spLocks noGrp="1"/>
          </p:cNvSpPr>
          <p:nvPr>
            <p:ph type="title" idx="4294967295"/>
          </p:nvPr>
        </p:nvSpPr>
        <p:spPr>
          <a:xfrm>
            <a:off x="1055200" y="1779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100"/>
              <a:t>Outils de pilotage des subventions au covoiturage</a:t>
            </a:r>
            <a:endParaRPr sz="2100"/>
          </a:p>
        </p:txBody>
      </p:sp>
      <p:pic>
        <p:nvPicPr>
          <p:cNvPr id="3338" name="Google Shape;3338;p493"/>
          <p:cNvPicPr preferRelativeResize="0"/>
          <p:nvPr/>
        </p:nvPicPr>
        <p:blipFill>
          <a:blip r:embed="rId3">
            <a:alphaModFix/>
          </a:blip>
          <a:stretch>
            <a:fillRect/>
          </a:stretch>
        </p:blipFill>
        <p:spPr>
          <a:xfrm>
            <a:off x="1964974" y="1261575"/>
            <a:ext cx="4824899" cy="3499400"/>
          </a:xfrm>
          <a:prstGeom prst="rect">
            <a:avLst/>
          </a:prstGeom>
          <a:noFill/>
          <a:ln>
            <a:noFill/>
          </a:ln>
        </p:spPr>
      </p:pic>
      <p:sp>
        <p:nvSpPr>
          <p:cNvPr id="3339" name="Google Shape;3339;p493"/>
          <p:cNvSpPr txBox="1">
            <a:spLocks noGrp="1"/>
          </p:cNvSpPr>
          <p:nvPr>
            <p:ph type="subTitle" idx="4294967295"/>
          </p:nvPr>
        </p:nvSpPr>
        <p:spPr>
          <a:xfrm>
            <a:off x="1566587" y="774075"/>
            <a:ext cx="5621700" cy="563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SzPts val="1100"/>
              <a:buNone/>
            </a:pPr>
            <a:r>
              <a:rPr lang="fr" sz="1300" b="1">
                <a:latin typeface="Exo 2"/>
                <a:ea typeface="Exo 2"/>
                <a:cs typeface="Exo 2"/>
                <a:sym typeface="Exo 2"/>
              </a:rPr>
              <a:t>Visualisation des trajets remontés au RPC </a:t>
            </a:r>
            <a:r>
              <a:rPr lang="fr" sz="1300" b="1"/>
              <a:t>- Angers 2022</a:t>
            </a:r>
            <a:endParaRPr sz="712" b="1">
              <a:latin typeface="Exo 2"/>
              <a:ea typeface="Exo 2"/>
              <a:cs typeface="Exo 2"/>
              <a:sym typeface="Exo 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43"/>
        <p:cNvGrpSpPr/>
        <p:nvPr/>
      </p:nvGrpSpPr>
      <p:grpSpPr>
        <a:xfrm>
          <a:off x="0" y="0"/>
          <a:ext cx="0" cy="0"/>
          <a:chOff x="0" y="0"/>
          <a:chExt cx="0" cy="0"/>
        </a:xfrm>
      </p:grpSpPr>
      <p:sp>
        <p:nvSpPr>
          <p:cNvPr id="3344" name="Google Shape;3344;p494"/>
          <p:cNvSpPr txBox="1">
            <a:spLocks noGrp="1"/>
          </p:cNvSpPr>
          <p:nvPr>
            <p:ph type="title" idx="4294967295"/>
          </p:nvPr>
        </p:nvSpPr>
        <p:spPr>
          <a:xfrm>
            <a:off x="1055200" y="1779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820"/>
              <a:t>Pilotage des subventions au covoiturage</a:t>
            </a:r>
            <a:endParaRPr sz="1820"/>
          </a:p>
        </p:txBody>
      </p:sp>
      <p:sp>
        <p:nvSpPr>
          <p:cNvPr id="3345" name="Google Shape;3345;p494"/>
          <p:cNvSpPr txBox="1">
            <a:spLocks noGrp="1"/>
          </p:cNvSpPr>
          <p:nvPr>
            <p:ph type="subTitle" idx="4294967295"/>
          </p:nvPr>
        </p:nvSpPr>
        <p:spPr>
          <a:xfrm>
            <a:off x="1204750" y="991750"/>
            <a:ext cx="2919000" cy="563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SzPts val="1100"/>
              <a:buNone/>
            </a:pPr>
            <a:r>
              <a:rPr lang="fr" sz="1300" b="1">
                <a:latin typeface="Exo 2"/>
                <a:ea typeface="Exo 2"/>
                <a:cs typeface="Exo 2"/>
                <a:sym typeface="Exo 2"/>
              </a:rPr>
              <a:t>Top 10 des liaisons covoiturées - février 2023</a:t>
            </a:r>
            <a:endParaRPr sz="712" b="1">
              <a:latin typeface="Exo 2"/>
              <a:ea typeface="Exo 2"/>
              <a:cs typeface="Exo 2"/>
              <a:sym typeface="Exo 2"/>
            </a:endParaRPr>
          </a:p>
        </p:txBody>
      </p:sp>
      <p:sp>
        <p:nvSpPr>
          <p:cNvPr id="3346" name="Google Shape;3346;p494"/>
          <p:cNvSpPr txBox="1"/>
          <p:nvPr/>
        </p:nvSpPr>
        <p:spPr>
          <a:xfrm>
            <a:off x="468650" y="4307900"/>
            <a:ext cx="3891900" cy="65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a:latin typeface="Roboto"/>
                <a:ea typeface="Roboto"/>
                <a:cs typeface="Roboto"/>
                <a:sym typeface="Roboto"/>
              </a:rPr>
              <a:t>Peu d’additionnalité</a:t>
            </a:r>
            <a:endParaRPr sz="1100" b="1">
              <a:latin typeface="Roboto"/>
              <a:ea typeface="Roboto"/>
              <a:cs typeface="Roboto"/>
              <a:sym typeface="Roboto"/>
            </a:endParaRPr>
          </a:p>
          <a:p>
            <a:pPr marL="0" lvl="0" indent="0" algn="l" rtl="0">
              <a:spcBef>
                <a:spcPts val="1000"/>
              </a:spcBef>
              <a:spcAft>
                <a:spcPts val="0"/>
              </a:spcAft>
              <a:buNone/>
            </a:pPr>
            <a:r>
              <a:rPr lang="fr" sz="1100">
                <a:latin typeface="Roboto"/>
                <a:ea typeface="Roboto"/>
                <a:cs typeface="Roboto"/>
                <a:sym typeface="Roboto"/>
              </a:rPr>
              <a:t>Une majorité d’usagers issus du covoiturage ou des TC</a:t>
            </a:r>
            <a:endParaRPr sz="1200">
              <a:latin typeface="Roboto"/>
              <a:ea typeface="Roboto"/>
              <a:cs typeface="Roboto"/>
              <a:sym typeface="Roboto"/>
            </a:endParaRPr>
          </a:p>
        </p:txBody>
      </p:sp>
      <p:pic>
        <p:nvPicPr>
          <p:cNvPr id="3347" name="Google Shape;3347;p494"/>
          <p:cNvPicPr preferRelativeResize="0"/>
          <p:nvPr/>
        </p:nvPicPr>
        <p:blipFill rotWithShape="1">
          <a:blip r:embed="rId3">
            <a:alphaModFix/>
          </a:blip>
          <a:srcRect t="22172"/>
          <a:stretch/>
        </p:blipFill>
        <p:spPr>
          <a:xfrm>
            <a:off x="4944404" y="1870564"/>
            <a:ext cx="3612471" cy="2275950"/>
          </a:xfrm>
          <a:prstGeom prst="rect">
            <a:avLst/>
          </a:prstGeom>
          <a:noFill/>
          <a:ln>
            <a:noFill/>
          </a:ln>
        </p:spPr>
      </p:pic>
      <p:sp>
        <p:nvSpPr>
          <p:cNvPr id="3348" name="Google Shape;3348;p494"/>
          <p:cNvSpPr txBox="1">
            <a:spLocks noGrp="1"/>
          </p:cNvSpPr>
          <p:nvPr>
            <p:ph type="body" idx="4294967295"/>
          </p:nvPr>
        </p:nvSpPr>
        <p:spPr>
          <a:xfrm>
            <a:off x="5467150" y="969318"/>
            <a:ext cx="2919000" cy="563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None/>
            </a:pPr>
            <a:r>
              <a:rPr lang="fr" sz="1300" b="1">
                <a:latin typeface="Exo 2"/>
                <a:ea typeface="Exo 2"/>
                <a:cs typeface="Exo 2"/>
                <a:sym typeface="Exo 2"/>
              </a:rPr>
              <a:t>Répartition des trajets par distance - Angers</a:t>
            </a:r>
            <a:endParaRPr sz="1300" b="1">
              <a:latin typeface="Exo 2"/>
              <a:ea typeface="Exo 2"/>
              <a:cs typeface="Exo 2"/>
              <a:sym typeface="Exo 2"/>
            </a:endParaRPr>
          </a:p>
        </p:txBody>
      </p:sp>
      <p:sp>
        <p:nvSpPr>
          <p:cNvPr id="3349" name="Google Shape;3349;p494"/>
          <p:cNvSpPr txBox="1"/>
          <p:nvPr/>
        </p:nvSpPr>
        <p:spPr>
          <a:xfrm>
            <a:off x="5162500" y="4223293"/>
            <a:ext cx="3528300" cy="82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b="1">
                <a:latin typeface="Roboto"/>
                <a:ea typeface="Roboto"/>
                <a:cs typeface="Roboto"/>
                <a:sym typeface="Roboto"/>
              </a:rPr>
              <a:t>Trajets &lt; 6 km en zone urbaine :</a:t>
            </a:r>
            <a:endParaRPr sz="1100" b="1">
              <a:latin typeface="Roboto"/>
              <a:ea typeface="Roboto"/>
              <a:cs typeface="Roboto"/>
              <a:sym typeface="Roboto"/>
            </a:endParaRPr>
          </a:p>
          <a:p>
            <a:pPr marL="457200" lvl="0" indent="-298450" algn="l" rtl="0">
              <a:spcBef>
                <a:spcPts val="1000"/>
              </a:spcBef>
              <a:spcAft>
                <a:spcPts val="0"/>
              </a:spcAft>
              <a:buSzPts val="1100"/>
              <a:buFont typeface="Roboto"/>
              <a:buChar char="●"/>
            </a:pPr>
            <a:r>
              <a:rPr lang="fr" sz="1100">
                <a:latin typeface="Roboto"/>
                <a:ea typeface="Roboto"/>
                <a:cs typeface="Roboto"/>
                <a:sym typeface="Roboto"/>
              </a:rPr>
              <a:t>Pas la zone de pertinence du covoiturage</a:t>
            </a:r>
            <a:endParaRPr sz="1100">
              <a:latin typeface="Roboto"/>
              <a:ea typeface="Roboto"/>
              <a:cs typeface="Roboto"/>
              <a:sym typeface="Roboto"/>
            </a:endParaRPr>
          </a:p>
          <a:p>
            <a:pPr marL="457200" lvl="0" indent="-298450" algn="l" rtl="0">
              <a:spcBef>
                <a:spcPts val="0"/>
              </a:spcBef>
              <a:spcAft>
                <a:spcPts val="0"/>
              </a:spcAft>
              <a:buSzPts val="1100"/>
              <a:buFont typeface="Roboto"/>
              <a:buChar char="●"/>
            </a:pPr>
            <a:r>
              <a:rPr lang="fr" sz="1100">
                <a:latin typeface="Roboto"/>
                <a:ea typeface="Roboto"/>
                <a:cs typeface="Roboto"/>
                <a:sym typeface="Roboto"/>
              </a:rPr>
              <a:t>Pratique dépendante des subventions</a:t>
            </a:r>
            <a:endParaRPr sz="1100">
              <a:latin typeface="Roboto"/>
              <a:ea typeface="Roboto"/>
              <a:cs typeface="Roboto"/>
              <a:sym typeface="Roboto"/>
            </a:endParaRPr>
          </a:p>
        </p:txBody>
      </p:sp>
      <p:pic>
        <p:nvPicPr>
          <p:cNvPr id="3350" name="Google Shape;3350;p494"/>
          <p:cNvPicPr preferRelativeResize="0"/>
          <p:nvPr/>
        </p:nvPicPr>
        <p:blipFill>
          <a:blip r:embed="rId4">
            <a:alphaModFix/>
          </a:blip>
          <a:stretch>
            <a:fillRect/>
          </a:stretch>
        </p:blipFill>
        <p:spPr>
          <a:xfrm>
            <a:off x="468650" y="1685050"/>
            <a:ext cx="3891950" cy="24932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54"/>
        <p:cNvGrpSpPr/>
        <p:nvPr/>
      </p:nvGrpSpPr>
      <p:grpSpPr>
        <a:xfrm>
          <a:off x="0" y="0"/>
          <a:ext cx="0" cy="0"/>
          <a:chOff x="0" y="0"/>
          <a:chExt cx="0" cy="0"/>
        </a:xfrm>
      </p:grpSpPr>
      <p:grpSp>
        <p:nvGrpSpPr>
          <p:cNvPr id="3355" name="Google Shape;3355;p495"/>
          <p:cNvGrpSpPr/>
          <p:nvPr/>
        </p:nvGrpSpPr>
        <p:grpSpPr>
          <a:xfrm>
            <a:off x="554459" y="1676857"/>
            <a:ext cx="3499449" cy="2492927"/>
            <a:chOff x="687433" y="3061819"/>
            <a:chExt cx="4080039" cy="2914681"/>
          </a:xfrm>
        </p:grpSpPr>
        <p:sp>
          <p:nvSpPr>
            <p:cNvPr id="3356" name="Google Shape;3356;p495"/>
            <p:cNvSpPr/>
            <p:nvPr/>
          </p:nvSpPr>
          <p:spPr>
            <a:xfrm>
              <a:off x="1237372" y="3392653"/>
              <a:ext cx="3277181" cy="2472448"/>
            </a:xfrm>
            <a:custGeom>
              <a:avLst/>
              <a:gdLst/>
              <a:ahLst/>
              <a:cxnLst/>
              <a:rect l="l" t="t" r="r" b="b"/>
              <a:pathLst>
                <a:path w="139901" h="74917" extrusionOk="0">
                  <a:moveTo>
                    <a:pt x="0" y="0"/>
                  </a:moveTo>
                  <a:cubicBezTo>
                    <a:pt x="4681" y="199"/>
                    <a:pt x="20570" y="-421"/>
                    <a:pt x="28086" y="1194"/>
                  </a:cubicBezTo>
                  <a:cubicBezTo>
                    <a:pt x="35603" y="2809"/>
                    <a:pt x="39841" y="4486"/>
                    <a:pt x="45099" y="9691"/>
                  </a:cubicBezTo>
                  <a:cubicBezTo>
                    <a:pt x="50357" y="14897"/>
                    <a:pt x="55265" y="24731"/>
                    <a:pt x="59635" y="32427"/>
                  </a:cubicBezTo>
                  <a:cubicBezTo>
                    <a:pt x="64005" y="40123"/>
                    <a:pt x="68255" y="50492"/>
                    <a:pt x="71321" y="55869"/>
                  </a:cubicBezTo>
                  <a:cubicBezTo>
                    <a:pt x="74387" y="61246"/>
                    <a:pt x="74179" y="61983"/>
                    <a:pt x="78030" y="64687"/>
                  </a:cubicBezTo>
                  <a:cubicBezTo>
                    <a:pt x="81881" y="67391"/>
                    <a:pt x="84117" y="70390"/>
                    <a:pt x="94429" y="72095"/>
                  </a:cubicBezTo>
                  <a:cubicBezTo>
                    <a:pt x="104741" y="73800"/>
                    <a:pt x="132322" y="74447"/>
                    <a:pt x="139901" y="74917"/>
                  </a:cubicBezTo>
                </a:path>
              </a:pathLst>
            </a:custGeom>
            <a:noFill/>
            <a:ln w="28575" cap="flat" cmpd="sng">
              <a:solidFill>
                <a:srgbClr val="59595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3357" name="Google Shape;3357;p495"/>
            <p:cNvCxnSpPr/>
            <p:nvPr/>
          </p:nvCxnSpPr>
          <p:spPr>
            <a:xfrm>
              <a:off x="1237372" y="5901918"/>
              <a:ext cx="3530100" cy="0"/>
            </a:xfrm>
            <a:prstGeom prst="straightConnector1">
              <a:avLst/>
            </a:prstGeom>
            <a:noFill/>
            <a:ln w="9525" cap="flat" cmpd="sng">
              <a:solidFill>
                <a:srgbClr val="000000"/>
              </a:solidFill>
              <a:prstDash val="solid"/>
              <a:round/>
              <a:headEnd type="none" w="sm" len="sm"/>
              <a:tailEnd type="stealth" w="med" len="med"/>
            </a:ln>
          </p:spPr>
        </p:cxnSp>
        <p:cxnSp>
          <p:nvCxnSpPr>
            <p:cNvPr id="3358" name="Google Shape;3358;p495"/>
            <p:cNvCxnSpPr/>
            <p:nvPr/>
          </p:nvCxnSpPr>
          <p:spPr>
            <a:xfrm rot="10800000">
              <a:off x="1237371" y="3061819"/>
              <a:ext cx="0" cy="2840100"/>
            </a:xfrm>
            <a:prstGeom prst="straightConnector1">
              <a:avLst/>
            </a:prstGeom>
            <a:noFill/>
            <a:ln w="9525" cap="flat" cmpd="sng">
              <a:solidFill>
                <a:srgbClr val="000000"/>
              </a:solidFill>
              <a:prstDash val="solid"/>
              <a:round/>
              <a:headEnd type="none" w="sm" len="sm"/>
              <a:tailEnd type="stealth" w="med" len="med"/>
            </a:ln>
          </p:spPr>
        </p:cxnSp>
        <p:sp>
          <p:nvSpPr>
            <p:cNvPr id="3359" name="Google Shape;3359;p495"/>
            <p:cNvSpPr txBox="1"/>
            <p:nvPr/>
          </p:nvSpPr>
          <p:spPr>
            <a:xfrm>
              <a:off x="687433" y="5832500"/>
              <a:ext cx="489600" cy="1440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800"/>
                <a:buFont typeface="Arial"/>
                <a:buNone/>
              </a:pPr>
              <a:r>
                <a:rPr lang="fr" sz="800" b="0" i="0" u="none" strike="noStrike" cap="none">
                  <a:solidFill>
                    <a:srgbClr val="000000"/>
                  </a:solidFill>
                  <a:latin typeface="Arial"/>
                  <a:ea typeface="Arial"/>
                  <a:cs typeface="Arial"/>
                  <a:sym typeface="Arial"/>
                </a:rPr>
                <a:t>0%</a:t>
              </a:r>
              <a:endParaRPr sz="800" b="0" i="0" u="none" strike="noStrike" cap="none">
                <a:solidFill>
                  <a:srgbClr val="000000"/>
                </a:solidFill>
                <a:latin typeface="Arial"/>
                <a:ea typeface="Arial"/>
                <a:cs typeface="Arial"/>
                <a:sym typeface="Arial"/>
              </a:endParaRPr>
            </a:p>
          </p:txBody>
        </p:sp>
      </p:grpSp>
      <p:cxnSp>
        <p:nvCxnSpPr>
          <p:cNvPr id="3360" name="Google Shape;3360;p495"/>
          <p:cNvCxnSpPr/>
          <p:nvPr/>
        </p:nvCxnSpPr>
        <p:spPr>
          <a:xfrm rot="10800000">
            <a:off x="7464585" y="3319704"/>
            <a:ext cx="0" cy="869400"/>
          </a:xfrm>
          <a:prstGeom prst="straightConnector1">
            <a:avLst/>
          </a:prstGeom>
          <a:noFill/>
          <a:ln w="19050" cap="flat" cmpd="sng">
            <a:solidFill>
              <a:srgbClr val="595959"/>
            </a:solidFill>
            <a:prstDash val="solid"/>
            <a:round/>
            <a:headEnd type="none" w="sm" len="sm"/>
            <a:tailEnd type="none" w="sm" len="sm"/>
          </a:ln>
        </p:spPr>
      </p:cxnSp>
      <p:grpSp>
        <p:nvGrpSpPr>
          <p:cNvPr id="3361" name="Google Shape;3361;p495"/>
          <p:cNvGrpSpPr/>
          <p:nvPr/>
        </p:nvGrpSpPr>
        <p:grpSpPr>
          <a:xfrm>
            <a:off x="4593584" y="1669642"/>
            <a:ext cx="3499449" cy="2492927"/>
            <a:chOff x="687433" y="3061819"/>
            <a:chExt cx="4080039" cy="2914681"/>
          </a:xfrm>
        </p:grpSpPr>
        <p:sp>
          <p:nvSpPr>
            <p:cNvPr id="3362" name="Google Shape;3362;p495"/>
            <p:cNvSpPr/>
            <p:nvPr/>
          </p:nvSpPr>
          <p:spPr>
            <a:xfrm>
              <a:off x="1237372" y="3392653"/>
              <a:ext cx="3277181" cy="2472448"/>
            </a:xfrm>
            <a:custGeom>
              <a:avLst/>
              <a:gdLst/>
              <a:ahLst/>
              <a:cxnLst/>
              <a:rect l="l" t="t" r="r" b="b"/>
              <a:pathLst>
                <a:path w="139901" h="74917" extrusionOk="0">
                  <a:moveTo>
                    <a:pt x="0" y="0"/>
                  </a:moveTo>
                  <a:cubicBezTo>
                    <a:pt x="4681" y="199"/>
                    <a:pt x="20570" y="-421"/>
                    <a:pt x="28086" y="1194"/>
                  </a:cubicBezTo>
                  <a:cubicBezTo>
                    <a:pt x="35603" y="2809"/>
                    <a:pt x="39841" y="4486"/>
                    <a:pt x="45099" y="9691"/>
                  </a:cubicBezTo>
                  <a:cubicBezTo>
                    <a:pt x="50357" y="14897"/>
                    <a:pt x="55265" y="24731"/>
                    <a:pt x="59635" y="32427"/>
                  </a:cubicBezTo>
                  <a:cubicBezTo>
                    <a:pt x="64005" y="40123"/>
                    <a:pt x="68255" y="50492"/>
                    <a:pt x="71321" y="55869"/>
                  </a:cubicBezTo>
                  <a:cubicBezTo>
                    <a:pt x="74387" y="61246"/>
                    <a:pt x="74179" y="61983"/>
                    <a:pt x="78030" y="64687"/>
                  </a:cubicBezTo>
                  <a:cubicBezTo>
                    <a:pt x="81881" y="67391"/>
                    <a:pt x="84117" y="70390"/>
                    <a:pt x="94429" y="72095"/>
                  </a:cubicBezTo>
                  <a:cubicBezTo>
                    <a:pt x="104741" y="73800"/>
                    <a:pt x="132322" y="74447"/>
                    <a:pt x="139901" y="74917"/>
                  </a:cubicBezTo>
                </a:path>
              </a:pathLst>
            </a:custGeom>
            <a:noFill/>
            <a:ln w="28575" cap="flat" cmpd="sng">
              <a:solidFill>
                <a:srgbClr val="59595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3363" name="Google Shape;3363;p495"/>
            <p:cNvCxnSpPr/>
            <p:nvPr/>
          </p:nvCxnSpPr>
          <p:spPr>
            <a:xfrm>
              <a:off x="1237372" y="5901918"/>
              <a:ext cx="3530100" cy="0"/>
            </a:xfrm>
            <a:prstGeom prst="straightConnector1">
              <a:avLst/>
            </a:prstGeom>
            <a:noFill/>
            <a:ln w="9525" cap="flat" cmpd="sng">
              <a:solidFill>
                <a:srgbClr val="000000"/>
              </a:solidFill>
              <a:prstDash val="solid"/>
              <a:round/>
              <a:headEnd type="none" w="sm" len="sm"/>
              <a:tailEnd type="stealth" w="med" len="med"/>
            </a:ln>
          </p:spPr>
        </p:cxnSp>
        <p:cxnSp>
          <p:nvCxnSpPr>
            <p:cNvPr id="3364" name="Google Shape;3364;p495"/>
            <p:cNvCxnSpPr/>
            <p:nvPr/>
          </p:nvCxnSpPr>
          <p:spPr>
            <a:xfrm rot="10800000">
              <a:off x="1237371" y="3061819"/>
              <a:ext cx="0" cy="2840100"/>
            </a:xfrm>
            <a:prstGeom prst="straightConnector1">
              <a:avLst/>
            </a:prstGeom>
            <a:noFill/>
            <a:ln w="9525" cap="flat" cmpd="sng">
              <a:solidFill>
                <a:srgbClr val="000000"/>
              </a:solidFill>
              <a:prstDash val="solid"/>
              <a:round/>
              <a:headEnd type="none" w="sm" len="sm"/>
              <a:tailEnd type="stealth" w="med" len="med"/>
            </a:ln>
          </p:spPr>
        </p:cxnSp>
        <p:sp>
          <p:nvSpPr>
            <p:cNvPr id="3365" name="Google Shape;3365;p495"/>
            <p:cNvSpPr txBox="1"/>
            <p:nvPr/>
          </p:nvSpPr>
          <p:spPr>
            <a:xfrm>
              <a:off x="687433" y="5832500"/>
              <a:ext cx="489600" cy="1440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800"/>
                <a:buFont typeface="Arial"/>
                <a:buNone/>
              </a:pPr>
              <a:r>
                <a:rPr lang="fr" sz="800" b="0" i="0" u="none" strike="noStrike" cap="none">
                  <a:solidFill>
                    <a:srgbClr val="000000"/>
                  </a:solidFill>
                  <a:latin typeface="Arial"/>
                  <a:ea typeface="Arial"/>
                  <a:cs typeface="Arial"/>
                  <a:sym typeface="Arial"/>
                </a:rPr>
                <a:t>0%</a:t>
              </a:r>
              <a:endParaRPr sz="800" b="0" i="0" u="none" strike="noStrike" cap="none">
                <a:solidFill>
                  <a:srgbClr val="000000"/>
                </a:solidFill>
                <a:latin typeface="Arial"/>
                <a:ea typeface="Arial"/>
                <a:cs typeface="Arial"/>
                <a:sym typeface="Arial"/>
              </a:endParaRPr>
            </a:p>
          </p:txBody>
        </p:sp>
      </p:grpSp>
      <p:sp>
        <p:nvSpPr>
          <p:cNvPr id="3366" name="Google Shape;3366;p495"/>
          <p:cNvSpPr txBox="1">
            <a:spLocks noGrp="1"/>
          </p:cNvSpPr>
          <p:nvPr>
            <p:ph type="title" idx="4294967295"/>
          </p:nvPr>
        </p:nvSpPr>
        <p:spPr>
          <a:xfrm>
            <a:off x="-98125" y="50500"/>
            <a:ext cx="8574900" cy="31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latin typeface="Poppins SemiBold"/>
                <a:ea typeface="Poppins SemiBold"/>
                <a:cs typeface="Poppins SemiBold"/>
                <a:sym typeface="Poppins SemiBold"/>
              </a:rPr>
              <a:t>La recette de création de valeur d’Ecov </a:t>
            </a:r>
            <a:endParaRPr>
              <a:latin typeface="Poppins SemiBold"/>
              <a:ea typeface="Poppins SemiBold"/>
              <a:cs typeface="Poppins SemiBold"/>
              <a:sym typeface="Poppins SemiBold"/>
            </a:endParaRPr>
          </a:p>
        </p:txBody>
      </p:sp>
      <p:sp>
        <p:nvSpPr>
          <p:cNvPr id="3367" name="Google Shape;3367;p495"/>
          <p:cNvSpPr/>
          <p:nvPr/>
        </p:nvSpPr>
        <p:spPr>
          <a:xfrm>
            <a:off x="2510877" y="3709597"/>
            <a:ext cx="90300" cy="93600"/>
          </a:xfrm>
          <a:prstGeom prst="ellipse">
            <a:avLst/>
          </a:prstGeom>
          <a:solidFill>
            <a:schemeClr val="lt2"/>
          </a:solidFill>
          <a:ln w="19050" cap="flat" cmpd="sng">
            <a:solidFill>
              <a:srgbClr val="59595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a:p>
        </p:txBody>
      </p:sp>
      <p:cxnSp>
        <p:nvCxnSpPr>
          <p:cNvPr id="3368" name="Google Shape;3368;p495"/>
          <p:cNvCxnSpPr>
            <a:endCxn id="3367" idx="6"/>
          </p:cNvCxnSpPr>
          <p:nvPr/>
        </p:nvCxnSpPr>
        <p:spPr>
          <a:xfrm rot="10800000">
            <a:off x="2601177" y="3756397"/>
            <a:ext cx="706800" cy="0"/>
          </a:xfrm>
          <a:prstGeom prst="straightConnector1">
            <a:avLst/>
          </a:prstGeom>
          <a:noFill/>
          <a:ln w="9525" cap="flat" cmpd="sng">
            <a:solidFill>
              <a:schemeClr val="dk1"/>
            </a:solidFill>
            <a:prstDash val="solid"/>
            <a:round/>
            <a:headEnd type="none" w="sm" len="sm"/>
            <a:tailEnd type="stealth" w="med" len="med"/>
          </a:ln>
        </p:spPr>
      </p:cxnSp>
      <p:sp>
        <p:nvSpPr>
          <p:cNvPr id="3369" name="Google Shape;3369;p495"/>
          <p:cNvSpPr txBox="1"/>
          <p:nvPr/>
        </p:nvSpPr>
        <p:spPr>
          <a:xfrm>
            <a:off x="2574011" y="3546782"/>
            <a:ext cx="950100" cy="153900"/>
          </a:xfrm>
          <a:prstGeom prst="rect">
            <a:avLst/>
          </a:prstGeom>
          <a:noFill/>
          <a:ln>
            <a:noFill/>
          </a:ln>
        </p:spPr>
        <p:txBody>
          <a:bodyPr spcFirstLastPara="1" wrap="square" lIns="0" tIns="0" rIns="0" bIns="0" anchor="ctr" anchorCtr="0">
            <a:spAutoFit/>
          </a:bodyPr>
          <a:lstStyle/>
          <a:p>
            <a:pPr marL="0" marR="0" lvl="0" indent="0" algn="ctr" rtl="0">
              <a:lnSpc>
                <a:spcPct val="120000"/>
              </a:lnSpc>
              <a:spcBef>
                <a:spcPts val="0"/>
              </a:spcBef>
              <a:spcAft>
                <a:spcPts val="0"/>
              </a:spcAft>
              <a:buClr>
                <a:srgbClr val="0D82C3"/>
              </a:buClr>
              <a:buSzPts val="800"/>
              <a:buFont typeface="Arial"/>
              <a:buNone/>
            </a:pPr>
            <a:r>
              <a:rPr lang="fr" sz="1000" b="1">
                <a:solidFill>
                  <a:schemeClr val="dk1"/>
                </a:solidFill>
                <a:latin typeface="Roboto"/>
                <a:ea typeface="Roboto"/>
                <a:cs typeface="Roboto"/>
                <a:sym typeface="Roboto"/>
              </a:rPr>
              <a:t>Subvention</a:t>
            </a:r>
            <a:endParaRPr sz="1000" b="1"/>
          </a:p>
        </p:txBody>
      </p:sp>
      <p:cxnSp>
        <p:nvCxnSpPr>
          <p:cNvPr id="3370" name="Google Shape;3370;p495"/>
          <p:cNvCxnSpPr/>
          <p:nvPr/>
        </p:nvCxnSpPr>
        <p:spPr>
          <a:xfrm>
            <a:off x="2547075" y="3195175"/>
            <a:ext cx="882000" cy="5100"/>
          </a:xfrm>
          <a:prstGeom prst="straightConnector1">
            <a:avLst/>
          </a:prstGeom>
          <a:noFill/>
          <a:ln w="9525" cap="flat" cmpd="sng">
            <a:solidFill>
              <a:schemeClr val="lt2"/>
            </a:solidFill>
            <a:prstDash val="solid"/>
            <a:round/>
            <a:headEnd type="none" w="sm" len="sm"/>
            <a:tailEnd type="stealth" w="med" len="med"/>
          </a:ln>
        </p:spPr>
      </p:cxnSp>
      <p:cxnSp>
        <p:nvCxnSpPr>
          <p:cNvPr id="3371" name="Google Shape;3371;p495"/>
          <p:cNvCxnSpPr>
            <a:stCxn id="3367" idx="0"/>
          </p:cNvCxnSpPr>
          <p:nvPr/>
        </p:nvCxnSpPr>
        <p:spPr>
          <a:xfrm rot="10800000">
            <a:off x="2555727" y="3203797"/>
            <a:ext cx="300" cy="505800"/>
          </a:xfrm>
          <a:prstGeom prst="straightConnector1">
            <a:avLst/>
          </a:prstGeom>
          <a:noFill/>
          <a:ln w="9525" cap="flat" cmpd="sng">
            <a:solidFill>
              <a:srgbClr val="000000"/>
            </a:solidFill>
            <a:prstDash val="dot"/>
            <a:round/>
            <a:headEnd type="none" w="sm" len="sm"/>
            <a:tailEnd type="none" w="sm" len="sm"/>
          </a:ln>
        </p:spPr>
      </p:cxnSp>
      <p:sp>
        <p:nvSpPr>
          <p:cNvPr id="3372" name="Google Shape;3372;p495"/>
          <p:cNvSpPr txBox="1"/>
          <p:nvPr/>
        </p:nvSpPr>
        <p:spPr>
          <a:xfrm>
            <a:off x="2632403" y="2794900"/>
            <a:ext cx="734700" cy="3078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F005A"/>
              </a:buClr>
              <a:buSzPts val="800"/>
              <a:buFont typeface="Arial"/>
              <a:buNone/>
            </a:pPr>
            <a:r>
              <a:rPr lang="fr" sz="1000" b="1">
                <a:solidFill>
                  <a:schemeClr val="lt2"/>
                </a:solidFill>
              </a:rPr>
              <a:t>Fin de la subvention</a:t>
            </a:r>
            <a:endParaRPr sz="1000" b="1">
              <a:solidFill>
                <a:schemeClr val="lt2"/>
              </a:solidFill>
            </a:endParaRPr>
          </a:p>
        </p:txBody>
      </p:sp>
      <p:sp>
        <p:nvSpPr>
          <p:cNvPr id="3373" name="Google Shape;3373;p495"/>
          <p:cNvSpPr txBox="1"/>
          <p:nvPr/>
        </p:nvSpPr>
        <p:spPr>
          <a:xfrm>
            <a:off x="714375" y="723757"/>
            <a:ext cx="3362400" cy="3693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 sz="1200" b="1">
                <a:solidFill>
                  <a:schemeClr val="dk1"/>
                </a:solidFill>
                <a:latin typeface="Montserrat"/>
                <a:ea typeface="Montserrat"/>
                <a:cs typeface="Montserrat"/>
                <a:sym typeface="Montserrat"/>
              </a:rPr>
              <a:t>Modèle plateforme :</a:t>
            </a:r>
            <a:r>
              <a:rPr lang="fr" sz="1200">
                <a:solidFill>
                  <a:schemeClr val="dk1"/>
                </a:solidFill>
                <a:latin typeface="Montserrat"/>
                <a:ea typeface="Montserrat"/>
                <a:cs typeface="Montserrat"/>
                <a:sym typeface="Montserrat"/>
              </a:rPr>
              <a:t> subventionner pour inciter à covoiturer</a:t>
            </a:r>
            <a:endParaRPr sz="1200">
              <a:solidFill>
                <a:schemeClr val="lt2"/>
              </a:solidFill>
              <a:latin typeface="Montserrat"/>
              <a:ea typeface="Montserrat"/>
              <a:cs typeface="Montserrat"/>
              <a:sym typeface="Montserrat"/>
            </a:endParaRPr>
          </a:p>
        </p:txBody>
      </p:sp>
      <p:cxnSp>
        <p:nvCxnSpPr>
          <p:cNvPr id="3374" name="Google Shape;3374;p495"/>
          <p:cNvCxnSpPr>
            <a:stCxn id="3367" idx="2"/>
          </p:cNvCxnSpPr>
          <p:nvPr/>
        </p:nvCxnSpPr>
        <p:spPr>
          <a:xfrm flipH="1">
            <a:off x="1036077" y="3756397"/>
            <a:ext cx="1474800" cy="1500"/>
          </a:xfrm>
          <a:prstGeom prst="straightConnector1">
            <a:avLst/>
          </a:prstGeom>
          <a:noFill/>
          <a:ln w="9525" cap="flat" cmpd="sng">
            <a:solidFill>
              <a:srgbClr val="000000"/>
            </a:solidFill>
            <a:prstDash val="dot"/>
            <a:round/>
            <a:headEnd type="none" w="sm" len="sm"/>
            <a:tailEnd type="none" w="sm" len="sm"/>
          </a:ln>
        </p:spPr>
      </p:cxnSp>
      <p:cxnSp>
        <p:nvCxnSpPr>
          <p:cNvPr id="3375" name="Google Shape;3375;p495"/>
          <p:cNvCxnSpPr/>
          <p:nvPr/>
        </p:nvCxnSpPr>
        <p:spPr>
          <a:xfrm rot="10800000">
            <a:off x="4973494" y="3421386"/>
            <a:ext cx="1443000" cy="2400"/>
          </a:xfrm>
          <a:prstGeom prst="straightConnector1">
            <a:avLst/>
          </a:prstGeom>
          <a:noFill/>
          <a:ln w="9525" cap="flat" cmpd="sng">
            <a:solidFill>
              <a:srgbClr val="000000"/>
            </a:solidFill>
            <a:prstDash val="dot"/>
            <a:round/>
            <a:headEnd type="none" w="sm" len="sm"/>
            <a:tailEnd type="none" w="sm" len="sm"/>
          </a:ln>
        </p:spPr>
      </p:cxnSp>
      <p:cxnSp>
        <p:nvCxnSpPr>
          <p:cNvPr id="3376" name="Google Shape;3376;p495"/>
          <p:cNvCxnSpPr/>
          <p:nvPr/>
        </p:nvCxnSpPr>
        <p:spPr>
          <a:xfrm flipH="1">
            <a:off x="5046987" y="2962264"/>
            <a:ext cx="1070700" cy="3900"/>
          </a:xfrm>
          <a:prstGeom prst="straightConnector1">
            <a:avLst/>
          </a:prstGeom>
          <a:noFill/>
          <a:ln w="9525" cap="flat" cmpd="sng">
            <a:solidFill>
              <a:srgbClr val="000000"/>
            </a:solidFill>
            <a:prstDash val="dot"/>
            <a:round/>
            <a:headEnd type="none" w="sm" len="sm"/>
            <a:tailEnd type="none" w="sm" len="sm"/>
          </a:ln>
        </p:spPr>
      </p:cxnSp>
      <p:sp>
        <p:nvSpPr>
          <p:cNvPr id="3377" name="Google Shape;3377;p495"/>
          <p:cNvSpPr/>
          <p:nvPr/>
        </p:nvSpPr>
        <p:spPr>
          <a:xfrm>
            <a:off x="6243718" y="2916249"/>
            <a:ext cx="92400" cy="92100"/>
          </a:xfrm>
          <a:prstGeom prst="ellipse">
            <a:avLst/>
          </a:prstGeom>
          <a:solidFill>
            <a:schemeClr val="lt2"/>
          </a:solidFill>
          <a:ln w="19050" cap="flat" cmpd="sng">
            <a:solidFill>
              <a:srgbClr val="59595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a:p>
        </p:txBody>
      </p:sp>
      <p:cxnSp>
        <p:nvCxnSpPr>
          <p:cNvPr id="3378" name="Google Shape;3378;p495"/>
          <p:cNvCxnSpPr>
            <a:endCxn id="3377" idx="6"/>
          </p:cNvCxnSpPr>
          <p:nvPr/>
        </p:nvCxnSpPr>
        <p:spPr>
          <a:xfrm rot="10800000">
            <a:off x="6336118" y="2962299"/>
            <a:ext cx="176400" cy="0"/>
          </a:xfrm>
          <a:prstGeom prst="straightConnector1">
            <a:avLst/>
          </a:prstGeom>
          <a:noFill/>
          <a:ln w="9525" cap="flat" cmpd="sng">
            <a:solidFill>
              <a:schemeClr val="dk1"/>
            </a:solidFill>
            <a:prstDash val="solid"/>
            <a:round/>
            <a:headEnd type="none" w="sm" len="sm"/>
            <a:tailEnd type="stealth" w="med" len="med"/>
          </a:ln>
        </p:spPr>
      </p:cxnSp>
      <p:sp>
        <p:nvSpPr>
          <p:cNvPr id="3379" name="Google Shape;3379;p495"/>
          <p:cNvSpPr txBox="1"/>
          <p:nvPr/>
        </p:nvSpPr>
        <p:spPr>
          <a:xfrm>
            <a:off x="5959300" y="2700225"/>
            <a:ext cx="1621200" cy="1539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005A"/>
              </a:buClr>
              <a:buSzPts val="800"/>
              <a:buFont typeface="Arial"/>
              <a:buNone/>
            </a:pPr>
            <a:r>
              <a:rPr lang="fr" sz="1000" b="1">
                <a:solidFill>
                  <a:schemeClr val="dk1"/>
                </a:solidFill>
              </a:rPr>
              <a:t>Subvention</a:t>
            </a:r>
            <a:endParaRPr sz="1000" b="1">
              <a:solidFill>
                <a:schemeClr val="lt2"/>
              </a:solidFill>
            </a:endParaRPr>
          </a:p>
        </p:txBody>
      </p:sp>
      <p:sp>
        <p:nvSpPr>
          <p:cNvPr id="3380" name="Google Shape;3380;p495"/>
          <p:cNvSpPr/>
          <p:nvPr/>
        </p:nvSpPr>
        <p:spPr>
          <a:xfrm>
            <a:off x="6416618" y="3377876"/>
            <a:ext cx="92400" cy="92100"/>
          </a:xfrm>
          <a:prstGeom prst="ellipse">
            <a:avLst/>
          </a:prstGeom>
          <a:solidFill>
            <a:schemeClr val="lt2"/>
          </a:solidFill>
          <a:ln w="19050" cap="flat" cmpd="sng">
            <a:solidFill>
              <a:srgbClr val="59595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a:p>
        </p:txBody>
      </p:sp>
      <p:cxnSp>
        <p:nvCxnSpPr>
          <p:cNvPr id="3381" name="Google Shape;3381;p495"/>
          <p:cNvCxnSpPr>
            <a:endCxn id="3380" idx="6"/>
          </p:cNvCxnSpPr>
          <p:nvPr/>
        </p:nvCxnSpPr>
        <p:spPr>
          <a:xfrm rot="10800000">
            <a:off x="6509018" y="3423926"/>
            <a:ext cx="950100" cy="0"/>
          </a:xfrm>
          <a:prstGeom prst="straightConnector1">
            <a:avLst/>
          </a:prstGeom>
          <a:noFill/>
          <a:ln w="9525" cap="flat" cmpd="sng">
            <a:solidFill>
              <a:schemeClr val="dk1"/>
            </a:solidFill>
            <a:prstDash val="solid"/>
            <a:round/>
            <a:headEnd type="none" w="sm" len="sm"/>
            <a:tailEnd type="stealth" w="med" len="med"/>
          </a:ln>
        </p:spPr>
      </p:cxnSp>
      <p:sp>
        <p:nvSpPr>
          <p:cNvPr id="3382" name="Google Shape;3382;p495"/>
          <p:cNvSpPr txBox="1"/>
          <p:nvPr/>
        </p:nvSpPr>
        <p:spPr>
          <a:xfrm>
            <a:off x="6538500" y="3166841"/>
            <a:ext cx="912600" cy="1539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D82C3"/>
              </a:buClr>
              <a:buSzPts val="800"/>
              <a:buFont typeface="Arial"/>
              <a:buNone/>
            </a:pPr>
            <a:r>
              <a:rPr lang="fr" sz="1000" b="1">
                <a:solidFill>
                  <a:schemeClr val="dk1"/>
                </a:solidFill>
              </a:rPr>
              <a:t>Flexibilisation</a:t>
            </a:r>
            <a:endParaRPr sz="1000" b="1" i="0" u="none" strike="noStrike" cap="none">
              <a:solidFill>
                <a:schemeClr val="dk1"/>
              </a:solidFill>
            </a:endParaRPr>
          </a:p>
        </p:txBody>
      </p:sp>
      <p:sp>
        <p:nvSpPr>
          <p:cNvPr id="3383" name="Google Shape;3383;p495"/>
          <p:cNvSpPr txBox="1">
            <a:spLocks noGrp="1"/>
          </p:cNvSpPr>
          <p:nvPr>
            <p:ph type="title"/>
          </p:nvPr>
        </p:nvSpPr>
        <p:spPr>
          <a:xfrm>
            <a:off x="140800" y="28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Rendre le partage de trajets  flexible pour réduire le coût généralisé</a:t>
            </a:r>
            <a:endParaRPr/>
          </a:p>
        </p:txBody>
      </p:sp>
      <p:sp>
        <p:nvSpPr>
          <p:cNvPr id="3384" name="Google Shape;3384;p495"/>
          <p:cNvSpPr txBox="1"/>
          <p:nvPr/>
        </p:nvSpPr>
        <p:spPr>
          <a:xfrm>
            <a:off x="1884805" y="4234006"/>
            <a:ext cx="1071000" cy="1539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fr" sz="1000" b="1">
                <a:solidFill>
                  <a:schemeClr val="dk2"/>
                </a:solidFill>
                <a:latin typeface="Montserrat"/>
                <a:ea typeface="Montserrat"/>
                <a:cs typeface="Montserrat"/>
                <a:sym typeface="Montserrat"/>
              </a:rPr>
              <a:t>Coût généralisé</a:t>
            </a:r>
            <a:endParaRPr sz="900" b="1" i="0" u="none" strike="noStrike" cap="none">
              <a:solidFill>
                <a:srgbClr val="000000"/>
              </a:solidFill>
            </a:endParaRPr>
          </a:p>
        </p:txBody>
      </p:sp>
      <p:pic>
        <p:nvPicPr>
          <p:cNvPr id="3385" name="Google Shape;3385;p495"/>
          <p:cNvPicPr preferRelativeResize="0"/>
          <p:nvPr/>
        </p:nvPicPr>
        <p:blipFill>
          <a:blip r:embed="rId3">
            <a:alphaModFix/>
          </a:blip>
          <a:stretch>
            <a:fillRect/>
          </a:stretch>
        </p:blipFill>
        <p:spPr>
          <a:xfrm>
            <a:off x="2876187" y="3248867"/>
            <a:ext cx="247445" cy="253633"/>
          </a:xfrm>
          <a:prstGeom prst="rect">
            <a:avLst/>
          </a:prstGeom>
          <a:noFill/>
          <a:ln>
            <a:noFill/>
          </a:ln>
        </p:spPr>
      </p:pic>
      <p:sp>
        <p:nvSpPr>
          <p:cNvPr id="3386" name="Google Shape;3386;p495"/>
          <p:cNvSpPr txBox="1"/>
          <p:nvPr/>
        </p:nvSpPr>
        <p:spPr>
          <a:xfrm>
            <a:off x="7386781" y="3837829"/>
            <a:ext cx="912600" cy="107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fr" sz="700">
                <a:solidFill>
                  <a:schemeClr val="accent5"/>
                </a:solidFill>
                <a:highlight>
                  <a:schemeClr val="accent4"/>
                </a:highlight>
                <a:latin typeface="Poppins ExtraBold"/>
                <a:ea typeface="Poppins ExtraBold"/>
                <a:cs typeface="Poppins ExtraBold"/>
                <a:sym typeface="Poppins ExtraBold"/>
              </a:rPr>
              <a:t>Covoiturage</a:t>
            </a:r>
            <a:endParaRPr sz="600" b="1" i="0" u="none" strike="noStrike" cap="none">
              <a:solidFill>
                <a:srgbClr val="000000"/>
              </a:solidFill>
            </a:endParaRPr>
          </a:p>
        </p:txBody>
      </p:sp>
      <p:sp>
        <p:nvSpPr>
          <p:cNvPr id="3387" name="Google Shape;3387;p495"/>
          <p:cNvSpPr txBox="1"/>
          <p:nvPr/>
        </p:nvSpPr>
        <p:spPr>
          <a:xfrm>
            <a:off x="4816444" y="1454818"/>
            <a:ext cx="411000" cy="1230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800"/>
              <a:buFont typeface="Arial"/>
              <a:buNone/>
            </a:pPr>
            <a:r>
              <a:rPr lang="fr" sz="800"/>
              <a:t>10</a:t>
            </a:r>
            <a:r>
              <a:rPr lang="fr" sz="800" b="0" i="0" u="none" strike="noStrike" cap="none">
                <a:solidFill>
                  <a:srgbClr val="000000"/>
                </a:solidFill>
                <a:latin typeface="Arial"/>
                <a:ea typeface="Arial"/>
                <a:cs typeface="Arial"/>
                <a:sym typeface="Arial"/>
              </a:rPr>
              <a:t>0%</a:t>
            </a:r>
            <a:endParaRPr sz="800" b="0" i="0" u="none" strike="noStrike" cap="none">
              <a:solidFill>
                <a:srgbClr val="000000"/>
              </a:solidFill>
              <a:latin typeface="Arial"/>
              <a:ea typeface="Arial"/>
              <a:cs typeface="Arial"/>
              <a:sym typeface="Arial"/>
            </a:endParaRPr>
          </a:p>
        </p:txBody>
      </p:sp>
      <p:pic>
        <p:nvPicPr>
          <p:cNvPr id="3388" name="Google Shape;3388;p495"/>
          <p:cNvPicPr preferRelativeResize="0"/>
          <p:nvPr/>
        </p:nvPicPr>
        <p:blipFill>
          <a:blip r:embed="rId3">
            <a:alphaModFix/>
          </a:blip>
          <a:stretch>
            <a:fillRect/>
          </a:stretch>
        </p:blipFill>
        <p:spPr>
          <a:xfrm>
            <a:off x="6632771" y="2353641"/>
            <a:ext cx="247445" cy="253633"/>
          </a:xfrm>
          <a:prstGeom prst="rect">
            <a:avLst/>
          </a:prstGeom>
          <a:noFill/>
          <a:ln>
            <a:noFill/>
          </a:ln>
        </p:spPr>
      </p:pic>
      <p:sp>
        <p:nvSpPr>
          <p:cNvPr id="3389" name="Google Shape;3389;p495"/>
          <p:cNvSpPr/>
          <p:nvPr/>
        </p:nvSpPr>
        <p:spPr>
          <a:xfrm>
            <a:off x="7421704" y="3993029"/>
            <a:ext cx="92400" cy="92100"/>
          </a:xfrm>
          <a:prstGeom prst="ellipse">
            <a:avLst/>
          </a:prstGeom>
          <a:solidFill>
            <a:schemeClr val="lt2"/>
          </a:solidFill>
          <a:ln w="19050" cap="flat" cmpd="sng">
            <a:solidFill>
              <a:srgbClr val="59595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a:p>
        </p:txBody>
      </p:sp>
      <p:pic>
        <p:nvPicPr>
          <p:cNvPr id="3390" name="Google Shape;3390;p495"/>
          <p:cNvPicPr preferRelativeResize="0"/>
          <p:nvPr/>
        </p:nvPicPr>
        <p:blipFill>
          <a:blip r:embed="rId4">
            <a:alphaModFix/>
          </a:blip>
          <a:stretch>
            <a:fillRect/>
          </a:stretch>
        </p:blipFill>
        <p:spPr>
          <a:xfrm>
            <a:off x="6653096" y="3484233"/>
            <a:ext cx="206775" cy="226813"/>
          </a:xfrm>
          <a:prstGeom prst="rect">
            <a:avLst/>
          </a:prstGeom>
          <a:noFill/>
          <a:ln>
            <a:noFill/>
          </a:ln>
        </p:spPr>
      </p:pic>
      <p:grpSp>
        <p:nvGrpSpPr>
          <p:cNvPr id="3391" name="Google Shape;3391;p495"/>
          <p:cNvGrpSpPr/>
          <p:nvPr/>
        </p:nvGrpSpPr>
        <p:grpSpPr>
          <a:xfrm>
            <a:off x="6912880" y="3477690"/>
            <a:ext cx="480075" cy="246062"/>
            <a:chOff x="9106348" y="1153631"/>
            <a:chExt cx="927503" cy="449756"/>
          </a:xfrm>
        </p:grpSpPr>
        <p:pic>
          <p:nvPicPr>
            <p:cNvPr id="3392" name="Google Shape;3392;p495"/>
            <p:cNvPicPr preferRelativeResize="0"/>
            <p:nvPr/>
          </p:nvPicPr>
          <p:blipFill rotWithShape="1">
            <a:blip r:embed="rId5">
              <a:alphaModFix/>
            </a:blip>
            <a:srcRect l="8629" t="-1861" r="8637" b="19127"/>
            <a:stretch/>
          </p:blipFill>
          <p:spPr>
            <a:xfrm>
              <a:off x="9106348" y="1183904"/>
              <a:ext cx="399488" cy="399494"/>
            </a:xfrm>
            <a:prstGeom prst="rect">
              <a:avLst/>
            </a:prstGeom>
            <a:noFill/>
            <a:ln>
              <a:noFill/>
            </a:ln>
          </p:spPr>
        </p:pic>
        <p:pic>
          <p:nvPicPr>
            <p:cNvPr id="3393" name="Google Shape;3393;p495"/>
            <p:cNvPicPr preferRelativeResize="0"/>
            <p:nvPr/>
          </p:nvPicPr>
          <p:blipFill rotWithShape="1">
            <a:blip r:embed="rId6">
              <a:alphaModFix/>
            </a:blip>
            <a:srcRect l="10032" t="6699" r="10024" b="13358"/>
            <a:stretch/>
          </p:blipFill>
          <p:spPr>
            <a:xfrm>
              <a:off x="9584100" y="1153631"/>
              <a:ext cx="449750" cy="449756"/>
            </a:xfrm>
            <a:prstGeom prst="rect">
              <a:avLst/>
            </a:prstGeom>
            <a:noFill/>
            <a:ln>
              <a:noFill/>
            </a:ln>
          </p:spPr>
        </p:pic>
      </p:grpSp>
      <p:sp>
        <p:nvSpPr>
          <p:cNvPr id="3394" name="Google Shape;3394;p495"/>
          <p:cNvSpPr txBox="1"/>
          <p:nvPr/>
        </p:nvSpPr>
        <p:spPr>
          <a:xfrm>
            <a:off x="4746974" y="710887"/>
            <a:ext cx="3597000" cy="5541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 sz="1200" b="1">
                <a:solidFill>
                  <a:schemeClr val="dk1"/>
                </a:solidFill>
                <a:latin typeface="Montserrat"/>
                <a:ea typeface="Montserrat"/>
                <a:cs typeface="Montserrat"/>
                <a:sym typeface="Montserrat"/>
              </a:rPr>
              <a:t>Modèle lignes</a:t>
            </a:r>
            <a:r>
              <a:rPr lang="fr" sz="1200">
                <a:solidFill>
                  <a:schemeClr val="dk1"/>
                </a:solidFill>
                <a:latin typeface="Montserrat"/>
                <a:ea typeface="Montserrat"/>
                <a:cs typeface="Montserrat"/>
                <a:sym typeface="Montserrat"/>
              </a:rPr>
              <a:t> : flexibiliser pour réduire le temps, les contraintes et faciliter le changement d’habitudes</a:t>
            </a:r>
            <a:endParaRPr sz="1200">
              <a:solidFill>
                <a:schemeClr val="lt2"/>
              </a:solidFill>
              <a:latin typeface="Montserrat"/>
              <a:ea typeface="Montserrat"/>
              <a:cs typeface="Montserrat"/>
              <a:sym typeface="Montserrat"/>
            </a:endParaRPr>
          </a:p>
        </p:txBody>
      </p:sp>
      <p:pic>
        <p:nvPicPr>
          <p:cNvPr id="3395" name="Google Shape;3395;p495"/>
          <p:cNvPicPr preferRelativeResize="0"/>
          <p:nvPr/>
        </p:nvPicPr>
        <p:blipFill>
          <a:blip r:embed="rId4">
            <a:alphaModFix/>
          </a:blip>
          <a:stretch>
            <a:fillRect/>
          </a:stretch>
        </p:blipFill>
        <p:spPr>
          <a:xfrm>
            <a:off x="8299383" y="660946"/>
            <a:ext cx="402300" cy="427958"/>
          </a:xfrm>
          <a:prstGeom prst="rect">
            <a:avLst/>
          </a:prstGeom>
          <a:noFill/>
          <a:ln>
            <a:noFill/>
          </a:ln>
        </p:spPr>
      </p:pic>
      <p:pic>
        <p:nvPicPr>
          <p:cNvPr id="3396" name="Google Shape;3396;p495"/>
          <p:cNvPicPr preferRelativeResize="0"/>
          <p:nvPr/>
        </p:nvPicPr>
        <p:blipFill rotWithShape="1">
          <a:blip r:embed="rId5">
            <a:alphaModFix/>
          </a:blip>
          <a:srcRect l="8629" t="-1861" r="8637" b="19127"/>
          <a:stretch/>
        </p:blipFill>
        <p:spPr>
          <a:xfrm>
            <a:off x="8350296" y="1663234"/>
            <a:ext cx="313275" cy="327494"/>
          </a:xfrm>
          <a:prstGeom prst="rect">
            <a:avLst/>
          </a:prstGeom>
          <a:noFill/>
          <a:ln>
            <a:noFill/>
          </a:ln>
        </p:spPr>
      </p:pic>
      <p:pic>
        <p:nvPicPr>
          <p:cNvPr id="3397" name="Google Shape;3397;p495"/>
          <p:cNvPicPr preferRelativeResize="0"/>
          <p:nvPr/>
        </p:nvPicPr>
        <p:blipFill rotWithShape="1">
          <a:blip r:embed="rId6">
            <a:alphaModFix/>
          </a:blip>
          <a:srcRect l="10032" t="175" r="10024" b="19881"/>
          <a:stretch/>
        </p:blipFill>
        <p:spPr>
          <a:xfrm>
            <a:off x="8304830" y="1171493"/>
            <a:ext cx="391375" cy="409144"/>
          </a:xfrm>
          <a:prstGeom prst="rect">
            <a:avLst/>
          </a:prstGeom>
          <a:noFill/>
          <a:ln>
            <a:noFill/>
          </a:ln>
        </p:spPr>
      </p:pic>
      <p:grpSp>
        <p:nvGrpSpPr>
          <p:cNvPr id="3398" name="Google Shape;3398;p495"/>
          <p:cNvGrpSpPr/>
          <p:nvPr/>
        </p:nvGrpSpPr>
        <p:grpSpPr>
          <a:xfrm>
            <a:off x="75675" y="1449493"/>
            <a:ext cx="4052511" cy="2642811"/>
            <a:chOff x="107903" y="2839211"/>
            <a:chExt cx="4827866" cy="3062708"/>
          </a:xfrm>
        </p:grpSpPr>
        <p:cxnSp>
          <p:nvCxnSpPr>
            <p:cNvPr id="3399" name="Google Shape;3399;p495"/>
            <p:cNvCxnSpPr/>
            <p:nvPr/>
          </p:nvCxnSpPr>
          <p:spPr>
            <a:xfrm>
              <a:off x="1237372" y="5901918"/>
              <a:ext cx="3530100" cy="0"/>
            </a:xfrm>
            <a:prstGeom prst="straightConnector1">
              <a:avLst/>
            </a:prstGeom>
            <a:noFill/>
            <a:ln w="9525" cap="flat" cmpd="sng">
              <a:solidFill>
                <a:srgbClr val="000000"/>
              </a:solidFill>
              <a:prstDash val="solid"/>
              <a:round/>
              <a:headEnd type="none" w="sm" len="sm"/>
              <a:tailEnd type="stealth" w="med" len="med"/>
            </a:ln>
          </p:spPr>
        </p:cxnSp>
        <p:cxnSp>
          <p:nvCxnSpPr>
            <p:cNvPr id="3400" name="Google Shape;3400;p495"/>
            <p:cNvCxnSpPr/>
            <p:nvPr/>
          </p:nvCxnSpPr>
          <p:spPr>
            <a:xfrm rot="10800000">
              <a:off x="1237371" y="3061819"/>
              <a:ext cx="0" cy="2840100"/>
            </a:xfrm>
            <a:prstGeom prst="straightConnector1">
              <a:avLst/>
            </a:prstGeom>
            <a:noFill/>
            <a:ln w="9525" cap="flat" cmpd="sng">
              <a:solidFill>
                <a:srgbClr val="000000"/>
              </a:solidFill>
              <a:prstDash val="solid"/>
              <a:round/>
              <a:headEnd type="none" w="sm" len="sm"/>
              <a:tailEnd type="stealth" w="med" len="med"/>
            </a:ln>
          </p:spPr>
        </p:cxnSp>
        <p:sp>
          <p:nvSpPr>
            <p:cNvPr id="3401" name="Google Shape;3401;p495"/>
            <p:cNvSpPr txBox="1"/>
            <p:nvPr/>
          </p:nvSpPr>
          <p:spPr>
            <a:xfrm>
              <a:off x="107903" y="3655998"/>
              <a:ext cx="1087200" cy="356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fr" sz="1000" b="1">
                  <a:solidFill>
                    <a:schemeClr val="dk2"/>
                  </a:solidFill>
                  <a:latin typeface="Montserrat"/>
                  <a:ea typeface="Montserrat"/>
                  <a:cs typeface="Montserrat"/>
                  <a:sym typeface="Montserrat"/>
                </a:rPr>
                <a:t>Part modale cible</a:t>
              </a:r>
              <a:endParaRPr sz="900" i="0" u="none" strike="noStrike" cap="none">
                <a:solidFill>
                  <a:srgbClr val="000000"/>
                </a:solidFill>
                <a:latin typeface="Montserrat"/>
                <a:ea typeface="Montserrat"/>
                <a:cs typeface="Montserrat"/>
                <a:sym typeface="Montserrat"/>
              </a:endParaRPr>
            </a:p>
          </p:txBody>
        </p:sp>
        <p:sp>
          <p:nvSpPr>
            <p:cNvPr id="3402" name="Google Shape;3402;p495"/>
            <p:cNvSpPr/>
            <p:nvPr/>
          </p:nvSpPr>
          <p:spPr>
            <a:xfrm>
              <a:off x="3985657" y="5780475"/>
              <a:ext cx="108000" cy="108000"/>
            </a:xfrm>
            <a:prstGeom prst="ellipse">
              <a:avLst/>
            </a:prstGeom>
            <a:solidFill>
              <a:schemeClr val="lt2"/>
            </a:solidFill>
            <a:ln w="19050" cap="flat" cmpd="sng">
              <a:solidFill>
                <a:srgbClr val="595959"/>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3" name="Google Shape;3403;p495"/>
            <p:cNvSpPr txBox="1"/>
            <p:nvPr/>
          </p:nvSpPr>
          <p:spPr>
            <a:xfrm>
              <a:off x="4093669" y="5635626"/>
              <a:ext cx="842100" cy="1248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fr" sz="700">
                  <a:solidFill>
                    <a:schemeClr val="accent5"/>
                  </a:solidFill>
                  <a:highlight>
                    <a:schemeClr val="accent4"/>
                  </a:highlight>
                  <a:latin typeface="Poppins ExtraBold"/>
                  <a:ea typeface="Poppins ExtraBold"/>
                  <a:cs typeface="Poppins ExtraBold"/>
                  <a:sym typeface="Poppins ExtraBold"/>
                </a:rPr>
                <a:t>Covoiturage</a:t>
              </a:r>
              <a:endParaRPr sz="700">
                <a:solidFill>
                  <a:srgbClr val="000000"/>
                </a:solidFill>
                <a:latin typeface="Arial"/>
                <a:ea typeface="Arial"/>
                <a:cs typeface="Arial"/>
                <a:sym typeface="Arial"/>
              </a:endParaRPr>
            </a:p>
          </p:txBody>
        </p:sp>
        <p:sp>
          <p:nvSpPr>
            <p:cNvPr id="3404" name="Google Shape;3404;p495"/>
            <p:cNvSpPr txBox="1"/>
            <p:nvPr/>
          </p:nvSpPr>
          <p:spPr>
            <a:xfrm>
              <a:off x="965535" y="2839211"/>
              <a:ext cx="489600" cy="1428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800"/>
                <a:buFont typeface="Arial"/>
                <a:buNone/>
              </a:pPr>
              <a:r>
                <a:rPr lang="fr" sz="800"/>
                <a:t>10</a:t>
              </a:r>
              <a:r>
                <a:rPr lang="fr" sz="800" b="0" i="0" u="none" strike="noStrike" cap="none">
                  <a:solidFill>
                    <a:srgbClr val="000000"/>
                  </a:solidFill>
                  <a:latin typeface="Arial"/>
                  <a:ea typeface="Arial"/>
                  <a:cs typeface="Arial"/>
                  <a:sym typeface="Arial"/>
                </a:rPr>
                <a:t>0%</a:t>
              </a:r>
              <a:endParaRPr sz="800" b="0" i="0" u="none" strike="noStrike" cap="none">
                <a:solidFill>
                  <a:srgbClr val="000000"/>
                </a:solidFill>
                <a:latin typeface="Arial"/>
                <a:ea typeface="Arial"/>
                <a:cs typeface="Arial"/>
                <a:sym typeface="Arial"/>
              </a:endParaRPr>
            </a:p>
          </p:txBody>
        </p:sp>
      </p:grpSp>
      <p:sp>
        <p:nvSpPr>
          <p:cNvPr id="3405" name="Google Shape;3405;p495"/>
          <p:cNvSpPr txBox="1"/>
          <p:nvPr/>
        </p:nvSpPr>
        <p:spPr>
          <a:xfrm>
            <a:off x="4114800" y="2210799"/>
            <a:ext cx="912600" cy="3078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fr" sz="1000" b="1">
                <a:solidFill>
                  <a:schemeClr val="dk2"/>
                </a:solidFill>
                <a:latin typeface="Montserrat"/>
                <a:ea typeface="Montserrat"/>
                <a:cs typeface="Montserrat"/>
                <a:sym typeface="Montserrat"/>
              </a:rPr>
              <a:t>Part modale cible</a:t>
            </a:r>
            <a:endParaRPr sz="900" i="0" u="none" strike="noStrike" cap="none">
              <a:solidFill>
                <a:srgbClr val="000000"/>
              </a:solidFill>
              <a:latin typeface="Montserrat"/>
              <a:ea typeface="Montserrat"/>
              <a:cs typeface="Montserrat"/>
              <a:sym typeface="Montserrat"/>
            </a:endParaRPr>
          </a:p>
        </p:txBody>
      </p:sp>
      <p:sp>
        <p:nvSpPr>
          <p:cNvPr id="3406" name="Google Shape;3406;p495"/>
          <p:cNvSpPr txBox="1"/>
          <p:nvPr/>
        </p:nvSpPr>
        <p:spPr>
          <a:xfrm>
            <a:off x="5720299" y="4240570"/>
            <a:ext cx="1071000" cy="1539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fr" sz="1000" b="1">
                <a:solidFill>
                  <a:schemeClr val="dk2"/>
                </a:solidFill>
                <a:latin typeface="Montserrat"/>
                <a:ea typeface="Montserrat"/>
                <a:cs typeface="Montserrat"/>
                <a:sym typeface="Montserrat"/>
              </a:rPr>
              <a:t>Coût généralisé</a:t>
            </a:r>
            <a:endParaRPr sz="900" b="1" i="0" u="none" strike="noStrike" cap="none">
              <a:solidFill>
                <a:srgbClr val="000000"/>
              </a:solidFill>
            </a:endParaRPr>
          </a:p>
        </p:txBody>
      </p:sp>
      <p:cxnSp>
        <p:nvCxnSpPr>
          <p:cNvPr id="3407" name="Google Shape;3407;p495"/>
          <p:cNvCxnSpPr/>
          <p:nvPr/>
        </p:nvCxnSpPr>
        <p:spPr>
          <a:xfrm rot="10800000">
            <a:off x="6480284" y="3438975"/>
            <a:ext cx="24000" cy="646800"/>
          </a:xfrm>
          <a:prstGeom prst="straightConnector1">
            <a:avLst/>
          </a:prstGeom>
          <a:noFill/>
          <a:ln w="9525" cap="flat" cmpd="sng">
            <a:solidFill>
              <a:srgbClr val="000000"/>
            </a:solidFill>
            <a:prstDash val="dot"/>
            <a:round/>
            <a:headEnd type="none" w="sm" len="sm"/>
            <a:tailEnd type="none" w="sm" len="sm"/>
          </a:ln>
        </p:spPr>
      </p:cxnSp>
      <p:cxnSp>
        <p:nvCxnSpPr>
          <p:cNvPr id="3408" name="Google Shape;3408;p495"/>
          <p:cNvCxnSpPr/>
          <p:nvPr/>
        </p:nvCxnSpPr>
        <p:spPr>
          <a:xfrm rot="10800000">
            <a:off x="6493984" y="2956629"/>
            <a:ext cx="0" cy="479700"/>
          </a:xfrm>
          <a:prstGeom prst="straightConnector1">
            <a:avLst/>
          </a:prstGeom>
          <a:noFill/>
          <a:ln w="9525" cap="flat" cmpd="sng">
            <a:solidFill>
              <a:srgbClr val="000000"/>
            </a:solidFill>
            <a:prstDash val="dot"/>
            <a:round/>
            <a:headEnd type="none" w="sm" len="sm"/>
            <a:tailEnd type="none" w="sm" len="sm"/>
          </a:ln>
        </p:spPr>
      </p:cxnSp>
      <p:pic>
        <p:nvPicPr>
          <p:cNvPr id="3409" name="Google Shape;3409;p495"/>
          <p:cNvPicPr preferRelativeResize="0"/>
          <p:nvPr/>
        </p:nvPicPr>
        <p:blipFill>
          <a:blip r:embed="rId3">
            <a:alphaModFix/>
          </a:blip>
          <a:stretch>
            <a:fillRect/>
          </a:stretch>
        </p:blipFill>
        <p:spPr>
          <a:xfrm>
            <a:off x="8326863" y="2088779"/>
            <a:ext cx="391375" cy="401159"/>
          </a:xfrm>
          <a:prstGeom prst="rect">
            <a:avLst/>
          </a:prstGeom>
          <a:noFill/>
          <a:ln>
            <a:noFill/>
          </a:ln>
        </p:spPr>
      </p:pic>
      <p:pic>
        <p:nvPicPr>
          <p:cNvPr id="3410" name="Google Shape;3410;p495"/>
          <p:cNvPicPr preferRelativeResize="0"/>
          <p:nvPr/>
        </p:nvPicPr>
        <p:blipFill>
          <a:blip r:embed="rId3">
            <a:alphaModFix/>
          </a:blip>
          <a:stretch>
            <a:fillRect/>
          </a:stretch>
        </p:blipFill>
        <p:spPr>
          <a:xfrm>
            <a:off x="140800" y="707825"/>
            <a:ext cx="391375" cy="401159"/>
          </a:xfrm>
          <a:prstGeom prst="rect">
            <a:avLst/>
          </a:prstGeom>
          <a:noFill/>
          <a:ln>
            <a:noFill/>
          </a:ln>
        </p:spPr>
      </p:pic>
      <p:cxnSp>
        <p:nvCxnSpPr>
          <p:cNvPr id="3411" name="Google Shape;3411;p495"/>
          <p:cNvCxnSpPr/>
          <p:nvPr/>
        </p:nvCxnSpPr>
        <p:spPr>
          <a:xfrm rot="10800000">
            <a:off x="2555727" y="3813397"/>
            <a:ext cx="300" cy="505800"/>
          </a:xfrm>
          <a:prstGeom prst="straightConnector1">
            <a:avLst/>
          </a:prstGeom>
          <a:noFill/>
          <a:ln w="9525" cap="flat" cmpd="sng">
            <a:solidFill>
              <a:srgbClr val="000000"/>
            </a:solidFill>
            <a:prstDash val="dot"/>
            <a:round/>
            <a:headEnd type="none" w="sm" len="sm"/>
            <a:tailEnd type="none" w="sm" len="sm"/>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15"/>
        <p:cNvGrpSpPr/>
        <p:nvPr/>
      </p:nvGrpSpPr>
      <p:grpSpPr>
        <a:xfrm>
          <a:off x="0" y="0"/>
          <a:ext cx="0" cy="0"/>
          <a:chOff x="0" y="0"/>
          <a:chExt cx="0" cy="0"/>
        </a:xfrm>
      </p:grpSpPr>
      <p:sp>
        <p:nvSpPr>
          <p:cNvPr id="3416" name="Google Shape;3416;p496"/>
          <p:cNvSpPr txBox="1">
            <a:spLocks noGrp="1"/>
          </p:cNvSpPr>
          <p:nvPr>
            <p:ph type="title"/>
          </p:nvPr>
        </p:nvSpPr>
        <p:spPr>
          <a:xfrm>
            <a:off x="311700" y="5797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700">
                <a:highlight>
                  <a:srgbClr val="98FEC6"/>
                </a:highlight>
              </a:rPr>
              <a:t>Fonds vert</a:t>
            </a:r>
            <a:r>
              <a:rPr lang="fr" sz="1700"/>
              <a:t> 2024 : renouvellement à conditions équivalentes</a:t>
            </a:r>
            <a:endParaRPr sz="1700"/>
          </a:p>
        </p:txBody>
      </p:sp>
      <p:sp>
        <p:nvSpPr>
          <p:cNvPr id="3417" name="Google Shape;3417;p496"/>
          <p:cNvSpPr txBox="1"/>
          <p:nvPr/>
        </p:nvSpPr>
        <p:spPr>
          <a:xfrm>
            <a:off x="368550" y="1325800"/>
            <a:ext cx="5286900" cy="56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a:solidFill>
                  <a:srgbClr val="310586"/>
                </a:solidFill>
                <a:latin typeface="Poppins ExtraBold"/>
                <a:ea typeface="Poppins ExtraBold"/>
                <a:cs typeface="Poppins ExtraBold"/>
                <a:sym typeface="Poppins ExtraBold"/>
              </a:rPr>
              <a:t>Ajustements sur le périmètre des actions éligibles</a:t>
            </a:r>
            <a:endParaRPr b="1">
              <a:solidFill>
                <a:srgbClr val="310586"/>
              </a:solidFill>
              <a:latin typeface="Montserrat"/>
              <a:ea typeface="Montserrat"/>
              <a:cs typeface="Montserrat"/>
              <a:sym typeface="Montserrat"/>
            </a:endParaRPr>
          </a:p>
        </p:txBody>
      </p:sp>
      <p:pic>
        <p:nvPicPr>
          <p:cNvPr id="3418" name="Google Shape;3418;p496"/>
          <p:cNvPicPr preferRelativeResize="0"/>
          <p:nvPr/>
        </p:nvPicPr>
        <p:blipFill>
          <a:blip r:embed="rId4">
            <a:alphaModFix/>
          </a:blip>
          <a:stretch>
            <a:fillRect/>
          </a:stretch>
        </p:blipFill>
        <p:spPr>
          <a:xfrm>
            <a:off x="5890725" y="1152475"/>
            <a:ext cx="2610530" cy="3686225"/>
          </a:xfrm>
          <a:prstGeom prst="rect">
            <a:avLst/>
          </a:prstGeom>
          <a:noFill/>
          <a:ln>
            <a:noFill/>
          </a:ln>
        </p:spPr>
      </p:pic>
      <p:pic>
        <p:nvPicPr>
          <p:cNvPr id="3419" name="Google Shape;3419;p496"/>
          <p:cNvPicPr preferRelativeResize="0"/>
          <p:nvPr/>
        </p:nvPicPr>
        <p:blipFill>
          <a:blip r:embed="rId5">
            <a:alphaModFix/>
          </a:blip>
          <a:stretch>
            <a:fillRect/>
          </a:stretch>
        </p:blipFill>
        <p:spPr>
          <a:xfrm>
            <a:off x="262050" y="2109700"/>
            <a:ext cx="5393409" cy="27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3"/>
        <p:cNvGrpSpPr/>
        <p:nvPr/>
      </p:nvGrpSpPr>
      <p:grpSpPr>
        <a:xfrm>
          <a:off x="0" y="0"/>
          <a:ext cx="0" cy="0"/>
          <a:chOff x="0" y="0"/>
          <a:chExt cx="0" cy="0"/>
        </a:xfrm>
      </p:grpSpPr>
      <p:sp>
        <p:nvSpPr>
          <p:cNvPr id="2484" name="Google Shape;2484;p434"/>
          <p:cNvSpPr txBox="1">
            <a:spLocks noGrp="1"/>
          </p:cNvSpPr>
          <p:nvPr>
            <p:ph type="title" idx="4294967295"/>
          </p:nvPr>
        </p:nvSpPr>
        <p:spPr>
          <a:xfrm>
            <a:off x="331125" y="210438"/>
            <a:ext cx="4472700" cy="10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000" b="0">
                <a:solidFill>
                  <a:schemeClr val="dk1"/>
                </a:solidFill>
                <a:latin typeface="Poppins ExtraBold"/>
                <a:ea typeface="Poppins ExtraBold"/>
                <a:cs typeface="Poppins ExtraBold"/>
                <a:sym typeface="Poppins ExtraBold"/>
              </a:rPr>
              <a:t>Le principe d’une</a:t>
            </a:r>
            <a:br>
              <a:rPr lang="fr" sz="2000" b="0">
                <a:solidFill>
                  <a:schemeClr val="dk1"/>
                </a:solidFill>
                <a:latin typeface="Poppins ExtraBold"/>
                <a:ea typeface="Poppins ExtraBold"/>
                <a:cs typeface="Poppins ExtraBold"/>
                <a:sym typeface="Poppins ExtraBold"/>
              </a:rPr>
            </a:br>
            <a:r>
              <a:rPr lang="fr" sz="2000" b="0">
                <a:solidFill>
                  <a:schemeClr val="dk1"/>
                </a:solidFill>
                <a:latin typeface="Poppins ExtraBold"/>
                <a:ea typeface="Poppins ExtraBold"/>
                <a:cs typeface="Poppins ExtraBold"/>
                <a:sym typeface="Poppins ExtraBold"/>
              </a:rPr>
              <a:t>ligne de covoiturage</a:t>
            </a:r>
            <a:br>
              <a:rPr lang="fr" sz="2000" b="0">
                <a:solidFill>
                  <a:schemeClr val="dk1"/>
                </a:solidFill>
                <a:latin typeface="Poppins ExtraBold"/>
                <a:ea typeface="Poppins ExtraBold"/>
                <a:cs typeface="Poppins ExtraBold"/>
                <a:sym typeface="Poppins ExtraBold"/>
              </a:rPr>
            </a:b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fr" sz="1200">
                <a:solidFill>
                  <a:schemeClr val="dk1"/>
                </a:solidFill>
                <a:latin typeface="Montserrat"/>
                <a:ea typeface="Montserrat"/>
                <a:cs typeface="Montserrat"/>
                <a:sym typeface="Montserrat"/>
              </a:rPr>
              <a:t>Étendre les transports collectifs grâce à un service public partagé, porté et financé par les collectivités</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b="0">
              <a:solidFill>
                <a:schemeClr val="dk1"/>
              </a:solidFill>
              <a:latin typeface="Poppins ExtraBold"/>
              <a:ea typeface="Poppins ExtraBold"/>
              <a:cs typeface="Poppins ExtraBold"/>
              <a:sym typeface="Poppins ExtraBold"/>
            </a:endParaRPr>
          </a:p>
          <a:p>
            <a:pPr marL="0" lvl="0" indent="0" algn="l" rtl="0">
              <a:spcBef>
                <a:spcPts val="0"/>
              </a:spcBef>
              <a:spcAft>
                <a:spcPts val="1600"/>
              </a:spcAft>
              <a:buNone/>
            </a:pPr>
            <a:endParaRPr>
              <a:solidFill>
                <a:schemeClr val="dk1"/>
              </a:solidFill>
            </a:endParaRPr>
          </a:p>
        </p:txBody>
      </p:sp>
      <p:sp>
        <p:nvSpPr>
          <p:cNvPr id="2485" name="Google Shape;2485;p434"/>
          <p:cNvSpPr/>
          <p:nvPr/>
        </p:nvSpPr>
        <p:spPr>
          <a:xfrm>
            <a:off x="5499100" y="217100"/>
            <a:ext cx="3442500" cy="1536300"/>
          </a:xfrm>
          <a:prstGeom prst="roundRect">
            <a:avLst>
              <a:gd name="adj" fmla="val 22969"/>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endParaRPr sz="1200">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endParaRPr sz="1200">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None/>
            </a:pPr>
            <a:r>
              <a:rPr lang="fr" sz="1200">
                <a:solidFill>
                  <a:schemeClr val="lt1"/>
                </a:solidFill>
                <a:latin typeface="Montserrat ExtraBold"/>
                <a:ea typeface="Montserrat ExtraBold"/>
                <a:cs typeface="Montserrat ExtraBold"/>
                <a:sym typeface="Montserrat ExtraBold"/>
              </a:rPr>
              <a:t>Une ligne Ecov</a:t>
            </a:r>
            <a:r>
              <a:rPr lang="fr" sz="1200">
                <a:solidFill>
                  <a:schemeClr val="lt1"/>
                </a:solidFill>
                <a:latin typeface="Montserrat SemiBold"/>
                <a:ea typeface="Montserrat SemiBold"/>
                <a:cs typeface="Montserrat SemiBold"/>
                <a:sym typeface="Montserrat SemiBold"/>
              </a:rPr>
              <a:t> c’est </a:t>
            </a:r>
            <a:r>
              <a:rPr lang="fr" sz="1200">
                <a:solidFill>
                  <a:schemeClr val="accent4"/>
                </a:solidFill>
                <a:latin typeface="Montserrat ExtraBold"/>
                <a:ea typeface="Montserrat ExtraBold"/>
                <a:cs typeface="Montserrat ExtraBold"/>
                <a:sym typeface="Montserrat ExtraBold"/>
              </a:rPr>
              <a:t>3 sièges libres</a:t>
            </a:r>
            <a:br>
              <a:rPr lang="fr" sz="1200">
                <a:solidFill>
                  <a:schemeClr val="accent4"/>
                </a:solidFill>
                <a:latin typeface="Montserrat ExtraBold"/>
                <a:ea typeface="Montserrat ExtraBold"/>
                <a:cs typeface="Montserrat ExtraBold"/>
                <a:sym typeface="Montserrat ExtraBold"/>
              </a:rPr>
            </a:br>
            <a:r>
              <a:rPr lang="fr" sz="1200">
                <a:solidFill>
                  <a:schemeClr val="accent4"/>
                </a:solidFill>
                <a:latin typeface="Montserrat ExtraBold"/>
                <a:ea typeface="Montserrat ExtraBold"/>
                <a:cs typeface="Montserrat ExtraBold"/>
                <a:sym typeface="Montserrat ExtraBold"/>
              </a:rPr>
              <a:t>disponibles toutes les 4 min</a:t>
            </a:r>
            <a:br>
              <a:rPr lang="fr" sz="1200">
                <a:solidFill>
                  <a:schemeClr val="lt1"/>
                </a:solidFill>
                <a:latin typeface="Montserrat ExtraBold"/>
                <a:ea typeface="Montserrat ExtraBold"/>
                <a:cs typeface="Montserrat ExtraBold"/>
                <a:sym typeface="Montserrat ExtraBold"/>
              </a:rPr>
            </a:br>
            <a:r>
              <a:rPr lang="fr" sz="1200">
                <a:solidFill>
                  <a:schemeClr val="lt1"/>
                </a:solidFill>
                <a:latin typeface="Montserrat Medium"/>
                <a:ea typeface="Montserrat Medium"/>
                <a:cs typeface="Montserrat Medium"/>
                <a:sym typeface="Montserrat Medium"/>
              </a:rPr>
              <a:t>sur des axes où une offre de bus</a:t>
            </a:r>
            <a:br>
              <a:rPr lang="fr" sz="1200">
                <a:solidFill>
                  <a:schemeClr val="lt1"/>
                </a:solidFill>
                <a:latin typeface="Montserrat Medium"/>
                <a:ea typeface="Montserrat Medium"/>
                <a:cs typeface="Montserrat Medium"/>
                <a:sym typeface="Montserrat Medium"/>
              </a:rPr>
            </a:br>
            <a:r>
              <a:rPr lang="fr" sz="1200">
                <a:solidFill>
                  <a:schemeClr val="lt1"/>
                </a:solidFill>
                <a:latin typeface="Montserrat Medium"/>
                <a:ea typeface="Montserrat Medium"/>
                <a:cs typeface="Montserrat Medium"/>
                <a:sym typeface="Montserrat Medium"/>
              </a:rPr>
              <a:t>n’est pas possible, ou peu attractive.</a:t>
            </a:r>
            <a:endParaRPr sz="1200">
              <a:latin typeface="Poppins SemiBold"/>
              <a:ea typeface="Poppins SemiBold"/>
              <a:cs typeface="Poppins SemiBold"/>
              <a:sym typeface="Poppins SemiBold"/>
            </a:endParaRPr>
          </a:p>
        </p:txBody>
      </p:sp>
      <p:pic>
        <p:nvPicPr>
          <p:cNvPr id="2486" name="Google Shape;2486;p434"/>
          <p:cNvPicPr preferRelativeResize="0"/>
          <p:nvPr/>
        </p:nvPicPr>
        <p:blipFill rotWithShape="1">
          <a:blip r:embed="rId3">
            <a:alphaModFix/>
          </a:blip>
          <a:srcRect l="159" r="159"/>
          <a:stretch/>
        </p:blipFill>
        <p:spPr>
          <a:xfrm>
            <a:off x="6975013" y="400199"/>
            <a:ext cx="487800" cy="404626"/>
          </a:xfrm>
          <a:prstGeom prst="rect">
            <a:avLst/>
          </a:prstGeom>
          <a:noFill/>
          <a:ln>
            <a:noFill/>
          </a:ln>
        </p:spPr>
      </p:pic>
      <p:sp>
        <p:nvSpPr>
          <p:cNvPr id="2487" name="Google Shape;2487;p434"/>
          <p:cNvSpPr txBox="1"/>
          <p:nvPr/>
        </p:nvSpPr>
        <p:spPr>
          <a:xfrm>
            <a:off x="4682450" y="1942562"/>
            <a:ext cx="5417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i="1">
                <a:solidFill>
                  <a:schemeClr val="dk2"/>
                </a:solidFill>
                <a:latin typeface="Montserrat"/>
                <a:ea typeface="Montserrat"/>
                <a:cs typeface="Montserrat"/>
                <a:sym typeface="Montserrat"/>
              </a:rPr>
              <a:t>Exemple : </a:t>
            </a:r>
            <a:r>
              <a:rPr lang="fr" sz="900" i="1">
                <a:solidFill>
                  <a:schemeClr val="dk2"/>
                </a:solidFill>
                <a:latin typeface="Montserrat"/>
                <a:ea typeface="Montserrat"/>
                <a:cs typeface="Montserrat"/>
                <a:sym typeface="Montserrat"/>
              </a:rPr>
              <a:t>réseau M covoit’Lignes + en région grenobloise</a:t>
            </a:r>
            <a:endParaRPr sz="900" b="1" i="1">
              <a:solidFill>
                <a:schemeClr val="dk2"/>
              </a:solidFill>
              <a:latin typeface="Montserrat"/>
              <a:ea typeface="Montserrat"/>
              <a:cs typeface="Montserrat"/>
              <a:sym typeface="Montserrat"/>
            </a:endParaRPr>
          </a:p>
        </p:txBody>
      </p:sp>
      <p:sp>
        <p:nvSpPr>
          <p:cNvPr id="2488" name="Google Shape;2488;p434"/>
          <p:cNvSpPr txBox="1"/>
          <p:nvPr/>
        </p:nvSpPr>
        <p:spPr>
          <a:xfrm>
            <a:off x="306700" y="2265654"/>
            <a:ext cx="1578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1"/>
                </a:solidFill>
                <a:latin typeface="Montserrat ExtraBold"/>
                <a:ea typeface="Montserrat ExtraBold"/>
                <a:cs typeface="Montserrat ExtraBold"/>
                <a:sym typeface="Montserrat ExtraBold"/>
              </a:rPr>
              <a:t>Arrêts aménagés</a:t>
            </a:r>
            <a:endParaRPr sz="1200">
              <a:solidFill>
                <a:schemeClr val="dk1"/>
              </a:solidFill>
              <a:latin typeface="Montserrat ExtraBold"/>
              <a:ea typeface="Montserrat ExtraBold"/>
              <a:cs typeface="Montserrat ExtraBold"/>
              <a:sym typeface="Montserrat ExtraBold"/>
            </a:endParaRPr>
          </a:p>
        </p:txBody>
      </p:sp>
      <p:sp>
        <p:nvSpPr>
          <p:cNvPr id="2489" name="Google Shape;2489;p434"/>
          <p:cNvSpPr txBox="1"/>
          <p:nvPr/>
        </p:nvSpPr>
        <p:spPr>
          <a:xfrm>
            <a:off x="811869" y="4629500"/>
            <a:ext cx="2498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a:solidFill>
                  <a:schemeClr val="dk1"/>
                </a:solidFill>
                <a:latin typeface="Montserrat SemiBold"/>
                <a:ea typeface="Montserrat SemiBold"/>
                <a:cs typeface="Montserrat SemiBold"/>
                <a:sym typeface="Montserrat SemiBold"/>
              </a:rPr>
              <a:t>Nos marques blanches, s’intègrent aux autres transports en commun</a:t>
            </a:r>
            <a:endParaRPr sz="900">
              <a:solidFill>
                <a:schemeClr val="dk1"/>
              </a:solidFill>
              <a:latin typeface="Montserrat SemiBold"/>
              <a:ea typeface="Montserrat SemiBold"/>
              <a:cs typeface="Montserrat SemiBold"/>
              <a:sym typeface="Montserrat SemiBold"/>
            </a:endParaRPr>
          </a:p>
        </p:txBody>
      </p:sp>
      <p:pic>
        <p:nvPicPr>
          <p:cNvPr id="2490" name="Google Shape;2490;p434"/>
          <p:cNvPicPr preferRelativeResize="0"/>
          <p:nvPr/>
        </p:nvPicPr>
        <p:blipFill>
          <a:blip r:embed="rId4">
            <a:alphaModFix/>
          </a:blip>
          <a:stretch>
            <a:fillRect/>
          </a:stretch>
        </p:blipFill>
        <p:spPr>
          <a:xfrm>
            <a:off x="744428" y="1753420"/>
            <a:ext cx="929583" cy="554100"/>
          </a:xfrm>
          <a:prstGeom prst="rect">
            <a:avLst/>
          </a:prstGeom>
          <a:noFill/>
          <a:ln>
            <a:noFill/>
          </a:ln>
        </p:spPr>
      </p:pic>
      <p:pic>
        <p:nvPicPr>
          <p:cNvPr id="2491" name="Google Shape;2491;p434"/>
          <p:cNvPicPr preferRelativeResize="0"/>
          <p:nvPr/>
        </p:nvPicPr>
        <p:blipFill rotWithShape="1">
          <a:blip r:embed="rId5">
            <a:alphaModFix/>
          </a:blip>
          <a:srcRect l="318470" t="132830" r="-318470" b="-132830"/>
          <a:stretch/>
        </p:blipFill>
        <p:spPr>
          <a:xfrm>
            <a:off x="1360205" y="3343357"/>
            <a:ext cx="479475" cy="473945"/>
          </a:xfrm>
          <a:prstGeom prst="rect">
            <a:avLst/>
          </a:prstGeom>
          <a:noFill/>
          <a:ln>
            <a:noFill/>
          </a:ln>
        </p:spPr>
      </p:pic>
      <p:pic>
        <p:nvPicPr>
          <p:cNvPr id="2492" name="Google Shape;2492;p434"/>
          <p:cNvPicPr preferRelativeResize="0"/>
          <p:nvPr/>
        </p:nvPicPr>
        <p:blipFill>
          <a:blip r:embed="rId6">
            <a:alphaModFix/>
          </a:blip>
          <a:stretch>
            <a:fillRect/>
          </a:stretch>
        </p:blipFill>
        <p:spPr>
          <a:xfrm>
            <a:off x="2897741" y="1753429"/>
            <a:ext cx="560970" cy="554100"/>
          </a:xfrm>
          <a:prstGeom prst="rect">
            <a:avLst/>
          </a:prstGeom>
          <a:noFill/>
          <a:ln>
            <a:noFill/>
          </a:ln>
        </p:spPr>
      </p:pic>
      <p:sp>
        <p:nvSpPr>
          <p:cNvPr id="2493" name="Google Shape;2493;p434"/>
          <p:cNvSpPr txBox="1"/>
          <p:nvPr/>
        </p:nvSpPr>
        <p:spPr>
          <a:xfrm>
            <a:off x="2388929" y="2265654"/>
            <a:ext cx="1578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1"/>
                </a:solidFill>
                <a:latin typeface="Montserrat SemiBold"/>
                <a:ea typeface="Montserrat SemiBold"/>
                <a:cs typeface="Montserrat SemiBold"/>
                <a:sym typeface="Montserrat SemiBold"/>
              </a:rPr>
              <a:t>Trajets </a:t>
            </a:r>
            <a:r>
              <a:rPr lang="fr" sz="1200">
                <a:solidFill>
                  <a:schemeClr val="dk1"/>
                </a:solidFill>
                <a:latin typeface="Montserrat ExtraBold"/>
                <a:ea typeface="Montserrat ExtraBold"/>
                <a:cs typeface="Montserrat ExtraBold"/>
                <a:sym typeface="Montserrat ExtraBold"/>
              </a:rPr>
              <a:t>sans réservation</a:t>
            </a:r>
            <a:endParaRPr sz="1200">
              <a:solidFill>
                <a:schemeClr val="dk1"/>
              </a:solidFill>
              <a:latin typeface="Montserrat ExtraBold"/>
              <a:ea typeface="Montserrat ExtraBold"/>
              <a:cs typeface="Montserrat ExtraBold"/>
              <a:sym typeface="Montserrat ExtraBold"/>
            </a:endParaRPr>
          </a:p>
        </p:txBody>
      </p:sp>
      <p:sp>
        <p:nvSpPr>
          <p:cNvPr id="2494" name="Google Shape;2494;p434"/>
          <p:cNvSpPr txBox="1"/>
          <p:nvPr/>
        </p:nvSpPr>
        <p:spPr>
          <a:xfrm>
            <a:off x="33800" y="3427350"/>
            <a:ext cx="2213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chemeClr val="dk1"/>
                </a:solidFill>
                <a:latin typeface="Montserrat"/>
                <a:ea typeface="Montserrat"/>
                <a:cs typeface="Montserrat"/>
                <a:sym typeface="Montserrat"/>
              </a:rPr>
              <a:t>Application </a:t>
            </a:r>
            <a:r>
              <a:rPr lang="fr" sz="1200">
                <a:solidFill>
                  <a:schemeClr val="dk1"/>
                </a:solidFill>
                <a:latin typeface="Montserrat SemiBold"/>
                <a:ea typeface="Montserrat SemiBold"/>
                <a:cs typeface="Montserrat SemiBold"/>
                <a:sym typeface="Montserrat SemiBold"/>
              </a:rPr>
              <a:t>de mise </a:t>
            </a:r>
            <a:endParaRPr sz="1200">
              <a:solidFill>
                <a:schemeClr val="dk1"/>
              </a:solidFill>
              <a:latin typeface="Montserrat SemiBold"/>
              <a:ea typeface="Montserrat SemiBold"/>
              <a:cs typeface="Montserrat SemiBold"/>
              <a:sym typeface="Montserrat SemiBold"/>
            </a:endParaRPr>
          </a:p>
          <a:p>
            <a:pPr marL="0" lvl="0" indent="0" algn="ctr" rtl="0">
              <a:spcBef>
                <a:spcPts val="0"/>
              </a:spcBef>
              <a:spcAft>
                <a:spcPts val="0"/>
              </a:spcAft>
              <a:buNone/>
            </a:pPr>
            <a:r>
              <a:rPr lang="fr" sz="1200">
                <a:solidFill>
                  <a:schemeClr val="dk1"/>
                </a:solidFill>
                <a:latin typeface="Montserrat SemiBold"/>
                <a:ea typeface="Montserrat SemiBold"/>
                <a:cs typeface="Montserrat SemiBold"/>
                <a:sym typeface="Montserrat SemiBold"/>
              </a:rPr>
              <a:t>en relation (option)</a:t>
            </a:r>
            <a:endParaRPr sz="1200">
              <a:solidFill>
                <a:schemeClr val="dk1"/>
              </a:solidFill>
              <a:latin typeface="Montserrat ExtraBold"/>
              <a:ea typeface="Montserrat ExtraBold"/>
              <a:cs typeface="Montserrat ExtraBold"/>
              <a:sym typeface="Montserrat ExtraBold"/>
            </a:endParaRPr>
          </a:p>
        </p:txBody>
      </p:sp>
      <p:pic>
        <p:nvPicPr>
          <p:cNvPr id="2495" name="Google Shape;2495;p434"/>
          <p:cNvPicPr preferRelativeResize="0"/>
          <p:nvPr/>
        </p:nvPicPr>
        <p:blipFill>
          <a:blip r:embed="rId7">
            <a:alphaModFix/>
          </a:blip>
          <a:stretch>
            <a:fillRect/>
          </a:stretch>
        </p:blipFill>
        <p:spPr>
          <a:xfrm>
            <a:off x="2897753" y="2926382"/>
            <a:ext cx="560950" cy="559546"/>
          </a:xfrm>
          <a:prstGeom prst="rect">
            <a:avLst/>
          </a:prstGeom>
          <a:noFill/>
          <a:ln>
            <a:noFill/>
          </a:ln>
        </p:spPr>
      </p:pic>
      <p:sp>
        <p:nvSpPr>
          <p:cNvPr id="2496" name="Google Shape;2496;p434"/>
          <p:cNvSpPr txBox="1"/>
          <p:nvPr/>
        </p:nvSpPr>
        <p:spPr>
          <a:xfrm>
            <a:off x="2388929" y="3427338"/>
            <a:ext cx="1578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1"/>
                </a:solidFill>
                <a:latin typeface="Montserrat ExtraBold"/>
                <a:ea typeface="Montserrat ExtraBold"/>
                <a:cs typeface="Montserrat ExtraBold"/>
                <a:sym typeface="Montserrat ExtraBold"/>
              </a:rPr>
              <a:t>Instantané,</a:t>
            </a:r>
            <a:endParaRPr sz="1200">
              <a:solidFill>
                <a:schemeClr val="dk1"/>
              </a:solidFill>
              <a:latin typeface="Montserrat ExtraBold"/>
              <a:ea typeface="Montserrat ExtraBold"/>
              <a:cs typeface="Montserrat ExtraBold"/>
              <a:sym typeface="Montserrat ExtraBold"/>
            </a:endParaRPr>
          </a:p>
          <a:p>
            <a:pPr marL="0" lvl="0" indent="0" algn="ctr" rtl="0">
              <a:spcBef>
                <a:spcPts val="0"/>
              </a:spcBef>
              <a:spcAft>
                <a:spcPts val="0"/>
              </a:spcAft>
              <a:buNone/>
            </a:pPr>
            <a:r>
              <a:rPr lang="fr" sz="1200">
                <a:solidFill>
                  <a:schemeClr val="dk1"/>
                </a:solidFill>
                <a:latin typeface="Montserrat SemiBold"/>
                <a:ea typeface="Montserrat SemiBold"/>
                <a:cs typeface="Montserrat SemiBold"/>
                <a:sym typeface="Montserrat SemiBold"/>
              </a:rPr>
              <a:t>pas de détours</a:t>
            </a:r>
            <a:endParaRPr sz="1200">
              <a:solidFill>
                <a:schemeClr val="dk1"/>
              </a:solidFill>
              <a:latin typeface="Montserrat SemiBold"/>
              <a:ea typeface="Montserrat SemiBold"/>
              <a:cs typeface="Montserrat SemiBold"/>
              <a:sym typeface="Montserrat SemiBold"/>
            </a:endParaRPr>
          </a:p>
        </p:txBody>
      </p:sp>
      <p:pic>
        <p:nvPicPr>
          <p:cNvPr id="2497" name="Google Shape;2497;p434"/>
          <p:cNvPicPr preferRelativeResize="0"/>
          <p:nvPr/>
        </p:nvPicPr>
        <p:blipFill>
          <a:blip r:embed="rId8">
            <a:alphaModFix/>
          </a:blip>
          <a:stretch>
            <a:fillRect/>
          </a:stretch>
        </p:blipFill>
        <p:spPr>
          <a:xfrm>
            <a:off x="1728199" y="4069040"/>
            <a:ext cx="560950" cy="560980"/>
          </a:xfrm>
          <a:prstGeom prst="rect">
            <a:avLst/>
          </a:prstGeom>
          <a:noFill/>
          <a:ln>
            <a:noFill/>
          </a:ln>
        </p:spPr>
      </p:pic>
      <p:sp>
        <p:nvSpPr>
          <p:cNvPr id="2498" name="Google Shape;2498;p434"/>
          <p:cNvSpPr txBox="1"/>
          <p:nvPr/>
        </p:nvSpPr>
        <p:spPr>
          <a:xfrm>
            <a:off x="1046182" y="4011487"/>
            <a:ext cx="793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600">
                <a:solidFill>
                  <a:schemeClr val="lt2"/>
                </a:solidFill>
                <a:latin typeface="Poppins Black"/>
                <a:ea typeface="Poppins Black"/>
                <a:cs typeface="Poppins Black"/>
                <a:sym typeface="Poppins Black"/>
              </a:rPr>
              <a:t>+</a:t>
            </a:r>
            <a:endParaRPr sz="3600">
              <a:solidFill>
                <a:schemeClr val="lt2"/>
              </a:solidFill>
              <a:latin typeface="Poppins Black"/>
              <a:ea typeface="Poppins Black"/>
              <a:cs typeface="Poppins Black"/>
              <a:sym typeface="Poppins Black"/>
            </a:endParaRPr>
          </a:p>
        </p:txBody>
      </p:sp>
      <p:sp>
        <p:nvSpPr>
          <p:cNvPr id="2499" name="Google Shape;2499;p434"/>
          <p:cNvSpPr txBox="1"/>
          <p:nvPr/>
        </p:nvSpPr>
        <p:spPr>
          <a:xfrm>
            <a:off x="-6371175" y="-406562"/>
            <a:ext cx="73308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200">
                <a:latin typeface="Exo 2"/>
                <a:ea typeface="Exo 2"/>
                <a:cs typeface="Exo 2"/>
                <a:sym typeface="Exo 2"/>
              </a:rPr>
              <a:t>Bourg-en-Bresse (KBEB)</a:t>
            </a:r>
            <a:endParaRPr sz="2200">
              <a:latin typeface="Exo 2"/>
              <a:ea typeface="Exo 2"/>
              <a:cs typeface="Exo 2"/>
              <a:sym typeface="Exo 2"/>
            </a:endParaRPr>
          </a:p>
        </p:txBody>
      </p:sp>
      <p:sp>
        <p:nvSpPr>
          <p:cNvPr id="2500" name="Google Shape;2500;p434"/>
          <p:cNvSpPr txBox="1"/>
          <p:nvPr/>
        </p:nvSpPr>
        <p:spPr>
          <a:xfrm>
            <a:off x="-6967150" y="4630025"/>
            <a:ext cx="73308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200">
                <a:latin typeface="Exo 2"/>
                <a:ea typeface="Exo 2"/>
                <a:cs typeface="Exo 2"/>
                <a:sym typeface="Exo 2"/>
              </a:rPr>
              <a:t>Boulay-Metz (BOUM)</a:t>
            </a:r>
            <a:endParaRPr sz="2200">
              <a:latin typeface="Exo 2"/>
              <a:ea typeface="Exo 2"/>
              <a:cs typeface="Exo 2"/>
              <a:sym typeface="Exo 2"/>
            </a:endParaRPr>
          </a:p>
        </p:txBody>
      </p:sp>
      <p:pic>
        <p:nvPicPr>
          <p:cNvPr id="2501" name="Google Shape;2501;p434"/>
          <p:cNvPicPr preferRelativeResize="0"/>
          <p:nvPr/>
        </p:nvPicPr>
        <p:blipFill>
          <a:blip r:embed="rId9">
            <a:alphaModFix/>
          </a:blip>
          <a:stretch>
            <a:fillRect/>
          </a:stretch>
        </p:blipFill>
        <p:spPr>
          <a:xfrm>
            <a:off x="-7726850" y="5296350"/>
            <a:ext cx="7217477" cy="4310151"/>
          </a:xfrm>
          <a:prstGeom prst="rect">
            <a:avLst/>
          </a:prstGeom>
          <a:noFill/>
          <a:ln>
            <a:noFill/>
          </a:ln>
        </p:spPr>
      </p:pic>
      <p:pic>
        <p:nvPicPr>
          <p:cNvPr id="2502" name="Google Shape;2502;p434"/>
          <p:cNvPicPr preferRelativeResize="0"/>
          <p:nvPr/>
        </p:nvPicPr>
        <p:blipFill>
          <a:blip r:embed="rId10">
            <a:alphaModFix/>
          </a:blip>
          <a:stretch>
            <a:fillRect/>
          </a:stretch>
        </p:blipFill>
        <p:spPr>
          <a:xfrm>
            <a:off x="456900" y="6126900"/>
            <a:ext cx="5866000" cy="3433751"/>
          </a:xfrm>
          <a:prstGeom prst="rect">
            <a:avLst/>
          </a:prstGeom>
          <a:noFill/>
          <a:ln>
            <a:noFill/>
          </a:ln>
        </p:spPr>
      </p:pic>
      <p:sp>
        <p:nvSpPr>
          <p:cNvPr id="2503" name="Google Shape;2503;p434"/>
          <p:cNvSpPr txBox="1"/>
          <p:nvPr/>
        </p:nvSpPr>
        <p:spPr>
          <a:xfrm>
            <a:off x="195850" y="5362750"/>
            <a:ext cx="73308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200">
                <a:latin typeface="Exo 2"/>
                <a:ea typeface="Exo 2"/>
                <a:cs typeface="Exo 2"/>
                <a:sym typeface="Exo 2"/>
              </a:rPr>
              <a:t>Exemples : COUR</a:t>
            </a:r>
            <a:endParaRPr sz="2200">
              <a:latin typeface="Exo 2"/>
              <a:ea typeface="Exo 2"/>
              <a:cs typeface="Exo 2"/>
              <a:sym typeface="Exo 2"/>
            </a:endParaRPr>
          </a:p>
        </p:txBody>
      </p:sp>
      <p:sp>
        <p:nvSpPr>
          <p:cNvPr id="2504" name="Google Shape;2504;p434"/>
          <p:cNvSpPr txBox="1"/>
          <p:nvPr/>
        </p:nvSpPr>
        <p:spPr>
          <a:xfrm>
            <a:off x="9279850" y="5365100"/>
            <a:ext cx="73308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200">
                <a:latin typeface="Exo 2"/>
                <a:ea typeface="Exo 2"/>
                <a:cs typeface="Exo 2"/>
                <a:sym typeface="Exo 2"/>
              </a:rPr>
              <a:t>Gévaudan (GVAU)</a:t>
            </a:r>
            <a:endParaRPr sz="2200">
              <a:latin typeface="Exo 2"/>
              <a:ea typeface="Exo 2"/>
              <a:cs typeface="Exo 2"/>
              <a:sym typeface="Exo 2"/>
            </a:endParaRPr>
          </a:p>
        </p:txBody>
      </p:sp>
      <p:pic>
        <p:nvPicPr>
          <p:cNvPr id="2505" name="Google Shape;2505;p434"/>
          <p:cNvPicPr preferRelativeResize="0"/>
          <p:nvPr/>
        </p:nvPicPr>
        <p:blipFill>
          <a:blip r:embed="rId11">
            <a:alphaModFix/>
          </a:blip>
          <a:stretch>
            <a:fillRect/>
          </a:stretch>
        </p:blipFill>
        <p:spPr>
          <a:xfrm>
            <a:off x="8110850" y="6016175"/>
            <a:ext cx="5556301" cy="4306276"/>
          </a:xfrm>
          <a:prstGeom prst="rect">
            <a:avLst/>
          </a:prstGeom>
          <a:noFill/>
          <a:ln>
            <a:noFill/>
          </a:ln>
        </p:spPr>
      </p:pic>
      <p:sp>
        <p:nvSpPr>
          <p:cNvPr id="2506" name="Google Shape;2506;p434"/>
          <p:cNvSpPr txBox="1"/>
          <p:nvPr/>
        </p:nvSpPr>
        <p:spPr>
          <a:xfrm>
            <a:off x="13928838" y="-1922375"/>
            <a:ext cx="73308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200">
                <a:solidFill>
                  <a:srgbClr val="FFFFFF"/>
                </a:solidFill>
                <a:latin typeface="Exo 2"/>
                <a:ea typeface="Exo 2"/>
                <a:cs typeface="Exo 2"/>
                <a:sym typeface="Exo 2"/>
              </a:rPr>
              <a:t>Rouen - Barentin</a:t>
            </a:r>
            <a:endParaRPr sz="2200">
              <a:solidFill>
                <a:srgbClr val="FFFFFF"/>
              </a:solidFill>
              <a:latin typeface="Exo 2"/>
              <a:ea typeface="Exo 2"/>
              <a:cs typeface="Exo 2"/>
              <a:sym typeface="Exo 2"/>
            </a:endParaRPr>
          </a:p>
        </p:txBody>
      </p:sp>
      <p:pic>
        <p:nvPicPr>
          <p:cNvPr id="2507" name="Google Shape;2507;p434"/>
          <p:cNvPicPr preferRelativeResize="0"/>
          <p:nvPr/>
        </p:nvPicPr>
        <p:blipFill>
          <a:blip r:embed="rId12">
            <a:alphaModFix/>
          </a:blip>
          <a:stretch>
            <a:fillRect/>
          </a:stretch>
        </p:blipFill>
        <p:spPr>
          <a:xfrm>
            <a:off x="1008225" y="2862125"/>
            <a:ext cx="348920" cy="560975"/>
          </a:xfrm>
          <a:prstGeom prst="rect">
            <a:avLst/>
          </a:prstGeom>
          <a:noFill/>
          <a:ln>
            <a:noFill/>
          </a:ln>
        </p:spPr>
      </p:pic>
      <p:pic>
        <p:nvPicPr>
          <p:cNvPr id="2508" name="Google Shape;2508;p434"/>
          <p:cNvPicPr preferRelativeResize="0"/>
          <p:nvPr/>
        </p:nvPicPr>
        <p:blipFill>
          <a:blip r:embed="rId13">
            <a:alphaModFix/>
          </a:blip>
          <a:stretch>
            <a:fillRect/>
          </a:stretch>
        </p:blipFill>
        <p:spPr>
          <a:xfrm>
            <a:off x="4639804" y="2348987"/>
            <a:ext cx="4301802" cy="256996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23"/>
        <p:cNvGrpSpPr/>
        <p:nvPr/>
      </p:nvGrpSpPr>
      <p:grpSpPr>
        <a:xfrm>
          <a:off x="0" y="0"/>
          <a:ext cx="0" cy="0"/>
          <a:chOff x="0" y="0"/>
          <a:chExt cx="0" cy="0"/>
        </a:xfrm>
      </p:grpSpPr>
      <p:sp>
        <p:nvSpPr>
          <p:cNvPr id="3424" name="Google Shape;3424;p497"/>
          <p:cNvSpPr/>
          <p:nvPr/>
        </p:nvSpPr>
        <p:spPr>
          <a:xfrm>
            <a:off x="236125" y="1952950"/>
            <a:ext cx="5722500" cy="2420100"/>
          </a:xfrm>
          <a:prstGeom prst="rect">
            <a:avLst/>
          </a:prstGeom>
          <a:noFill/>
          <a:ln w="19050"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425" name="Google Shape;3425;p497"/>
          <p:cNvSpPr txBox="1"/>
          <p:nvPr/>
        </p:nvSpPr>
        <p:spPr>
          <a:xfrm>
            <a:off x="338041" y="2062081"/>
            <a:ext cx="52083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1"/>
                </a:solidFill>
                <a:latin typeface="Montserrat"/>
                <a:ea typeface="Montserrat"/>
                <a:cs typeface="Montserrat"/>
                <a:sym typeface="Montserrat"/>
              </a:rPr>
              <a:t>« </a:t>
            </a:r>
            <a:r>
              <a:rPr lang="fr" sz="900" i="1">
                <a:solidFill>
                  <a:schemeClr val="dk1"/>
                </a:solidFill>
                <a:latin typeface="Montserrat"/>
                <a:ea typeface="Montserrat"/>
                <a:cs typeface="Montserrat"/>
                <a:sym typeface="Montserrat"/>
              </a:rPr>
              <a:t>Art. L. 1215-6.-(...) </a:t>
            </a:r>
            <a:r>
              <a:rPr lang="fr" sz="900" b="1" i="1">
                <a:solidFill>
                  <a:schemeClr val="dk1"/>
                </a:solidFill>
                <a:latin typeface="Montserrat"/>
                <a:ea typeface="Montserrat"/>
                <a:cs typeface="Montserrat"/>
                <a:sym typeface="Montserrat"/>
              </a:rPr>
              <a:t>un service express régional métropolitain est une offre multimodale de services de transports collectifs publics(..). Cette offre intègre la mise en place de </a:t>
            </a:r>
            <a:r>
              <a:rPr lang="fr" sz="900" b="1" i="1">
                <a:solidFill>
                  <a:schemeClr val="dk1"/>
                </a:solidFill>
                <a:highlight>
                  <a:srgbClr val="97FFC6"/>
                </a:highlight>
                <a:latin typeface="Montserrat"/>
                <a:ea typeface="Montserrat"/>
                <a:cs typeface="Montserrat"/>
                <a:sym typeface="Montserrat"/>
              </a:rPr>
              <a:t>services de transport routier à haut niveau de service </a:t>
            </a:r>
            <a:r>
              <a:rPr lang="fr" sz="900" b="1" i="1">
                <a:solidFill>
                  <a:schemeClr val="dk1"/>
                </a:solidFill>
                <a:latin typeface="Montserrat"/>
                <a:ea typeface="Montserrat"/>
                <a:cs typeface="Montserrat"/>
                <a:sym typeface="Montserrat"/>
              </a:rPr>
              <a:t>(...) d</a:t>
            </a:r>
            <a:r>
              <a:rPr lang="fr" sz="900" b="1" i="1">
                <a:solidFill>
                  <a:schemeClr val="dk1"/>
                </a:solidFill>
                <a:highlight>
                  <a:srgbClr val="97FFC6"/>
                </a:highlight>
                <a:latin typeface="Montserrat"/>
                <a:ea typeface="Montserrat"/>
                <a:cs typeface="Montserrat"/>
                <a:sym typeface="Montserrat"/>
              </a:rPr>
              <a:t>e covoiturage</a:t>
            </a:r>
            <a:r>
              <a:rPr lang="fr" sz="900" b="1" i="1">
                <a:solidFill>
                  <a:schemeClr val="dk1"/>
                </a:solidFill>
                <a:latin typeface="Montserrat"/>
                <a:ea typeface="Montserrat"/>
                <a:cs typeface="Montserrat"/>
                <a:sym typeface="Montserrat"/>
              </a:rPr>
              <a:t>…</a:t>
            </a:r>
            <a:endParaRPr sz="900" b="1" i="1">
              <a:solidFill>
                <a:schemeClr val="dk1"/>
              </a:solidFill>
              <a:latin typeface="Montserrat"/>
              <a:ea typeface="Montserrat"/>
              <a:cs typeface="Montserrat"/>
              <a:sym typeface="Montserrat"/>
            </a:endParaRPr>
          </a:p>
          <a:p>
            <a:pPr marL="0" lvl="0" indent="0" algn="l" rtl="0">
              <a:spcBef>
                <a:spcPts val="0"/>
              </a:spcBef>
              <a:spcAft>
                <a:spcPts val="0"/>
              </a:spcAft>
              <a:buNone/>
            </a:pPr>
            <a:r>
              <a:rPr lang="fr" sz="900" i="1">
                <a:solidFill>
                  <a:schemeClr val="dk1"/>
                </a:solidFill>
                <a:latin typeface="Montserrat"/>
                <a:ea typeface="Montserrat"/>
                <a:cs typeface="Montserrat"/>
                <a:sym typeface="Montserrat"/>
              </a:rPr>
              <a:t>…</a:t>
            </a:r>
            <a:endParaRPr sz="900" i="1">
              <a:solidFill>
                <a:schemeClr val="dk1"/>
              </a:solidFill>
              <a:latin typeface="Montserrat"/>
              <a:ea typeface="Montserrat"/>
              <a:cs typeface="Montserrat"/>
              <a:sym typeface="Montserrat"/>
            </a:endParaRPr>
          </a:p>
          <a:p>
            <a:pPr marL="0" lvl="0" indent="0" algn="l" rtl="0">
              <a:spcBef>
                <a:spcPts val="0"/>
              </a:spcBef>
              <a:spcAft>
                <a:spcPts val="0"/>
              </a:spcAft>
              <a:buNone/>
            </a:pPr>
            <a:r>
              <a:rPr lang="fr" sz="900" i="1">
                <a:solidFill>
                  <a:schemeClr val="dk1"/>
                </a:solidFill>
                <a:latin typeface="Montserrat"/>
                <a:ea typeface="Montserrat"/>
                <a:cs typeface="Montserrat"/>
                <a:sym typeface="Montserrat"/>
              </a:rPr>
              <a:t>Les projets de service express régional métropolitain comprennent, sur chacun des axes routiers concernés, une trajectoire possible de réduction du trafic routier cohérente avec les objectifs de décarbonation.</a:t>
            </a:r>
            <a:r>
              <a:rPr lang="fr" sz="900" b="1" i="1">
                <a:solidFill>
                  <a:schemeClr val="dk1"/>
                </a:solidFill>
                <a:latin typeface="Montserrat"/>
                <a:ea typeface="Montserrat"/>
                <a:cs typeface="Montserrat"/>
                <a:sym typeface="Montserrat"/>
              </a:rPr>
              <a:t> C</a:t>
            </a:r>
            <a:r>
              <a:rPr lang="fr" sz="900" b="1" i="1">
                <a:solidFill>
                  <a:schemeClr val="dk1"/>
                </a:solidFill>
                <a:highlight>
                  <a:srgbClr val="97FFC6"/>
                </a:highlight>
                <a:latin typeface="Montserrat"/>
                <a:ea typeface="Montserrat"/>
                <a:cs typeface="Montserrat"/>
                <a:sym typeface="Montserrat"/>
              </a:rPr>
              <a:t>ette trajectoire tient compte des capacités d'emport présentes et futures</a:t>
            </a:r>
            <a:r>
              <a:rPr lang="fr" sz="900" i="1">
                <a:solidFill>
                  <a:schemeClr val="dk1"/>
                </a:solidFill>
                <a:highlight>
                  <a:srgbClr val="97FFC6"/>
                </a:highlight>
                <a:latin typeface="Montserrat"/>
                <a:ea typeface="Montserrat"/>
                <a:cs typeface="Montserrat"/>
                <a:sym typeface="Montserrat"/>
              </a:rPr>
              <a:t> des transports ferroviaires et routiers ainsi que de l'évolution du covoiturage, </a:t>
            </a:r>
            <a:r>
              <a:rPr lang="fr" sz="900" b="1" i="1">
                <a:solidFill>
                  <a:schemeClr val="dk1"/>
                </a:solidFill>
                <a:highlight>
                  <a:srgbClr val="97FFC6"/>
                </a:highlight>
                <a:latin typeface="Montserrat"/>
                <a:ea typeface="Montserrat"/>
                <a:cs typeface="Montserrat"/>
                <a:sym typeface="Montserrat"/>
              </a:rPr>
              <a:t>notamment par la création de lignes de covoiturage express</a:t>
            </a:r>
            <a:r>
              <a:rPr lang="fr" sz="900" b="1" i="1">
                <a:solidFill>
                  <a:schemeClr val="dk1"/>
                </a:solidFill>
                <a:latin typeface="Montserrat"/>
                <a:ea typeface="Montserrat"/>
                <a:cs typeface="Montserrat"/>
                <a:sym typeface="Montserrat"/>
              </a:rPr>
              <a:t>,</a:t>
            </a:r>
            <a:r>
              <a:rPr lang="fr" sz="900" i="1">
                <a:solidFill>
                  <a:schemeClr val="dk1"/>
                </a:solidFill>
                <a:latin typeface="Montserrat"/>
                <a:ea typeface="Montserrat"/>
                <a:cs typeface="Montserrat"/>
                <a:sym typeface="Montserrat"/>
              </a:rPr>
              <a:t> et des mobilités actives. Lorsqu'une section d'autoroute ou de voie express est concernée par un projet de service express régional métropolitain et comporte au moins trois voies, la faisabilité et l'opportunité de la conversion d'une voie en voie réservée au covoiturage et aux transports collectifs sont examinées au regard de la prévision de trafic routier établie.</a:t>
            </a:r>
            <a:endParaRPr sz="900" i="1">
              <a:solidFill>
                <a:schemeClr val="dk1"/>
              </a:solidFill>
              <a:latin typeface="Montserrat"/>
              <a:ea typeface="Montserrat"/>
              <a:cs typeface="Montserrat"/>
              <a:sym typeface="Montserrat"/>
            </a:endParaRPr>
          </a:p>
        </p:txBody>
      </p:sp>
      <p:sp>
        <p:nvSpPr>
          <p:cNvPr id="3426" name="Google Shape;3426;p497"/>
          <p:cNvSpPr txBox="1"/>
          <p:nvPr/>
        </p:nvSpPr>
        <p:spPr>
          <a:xfrm>
            <a:off x="23500" y="565575"/>
            <a:ext cx="8471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100" b="1">
              <a:solidFill>
                <a:schemeClr val="dk2"/>
              </a:solidFill>
              <a:highlight>
                <a:schemeClr val="accent4"/>
              </a:highlight>
              <a:latin typeface="Poppins"/>
              <a:ea typeface="Poppins"/>
              <a:cs typeface="Poppins"/>
              <a:sym typeface="Poppins"/>
            </a:endParaRPr>
          </a:p>
        </p:txBody>
      </p:sp>
      <p:sp>
        <p:nvSpPr>
          <p:cNvPr id="3427" name="Google Shape;3427;p497"/>
          <p:cNvSpPr txBox="1"/>
          <p:nvPr/>
        </p:nvSpPr>
        <p:spPr>
          <a:xfrm>
            <a:off x="804050" y="218550"/>
            <a:ext cx="7364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800">
                <a:solidFill>
                  <a:schemeClr val="dk1"/>
                </a:solidFill>
                <a:highlight>
                  <a:schemeClr val="accent4"/>
                </a:highlight>
                <a:latin typeface="Poppins ExtraBold"/>
                <a:ea typeface="Poppins ExtraBold"/>
                <a:cs typeface="Poppins ExtraBold"/>
                <a:sym typeface="Poppins ExtraBold"/>
              </a:rPr>
              <a:t>Transport express</a:t>
            </a:r>
            <a:r>
              <a:rPr lang="fr" sz="1800">
                <a:solidFill>
                  <a:schemeClr val="dk1"/>
                </a:solidFill>
                <a:latin typeface="Poppins ExtraBold"/>
                <a:ea typeface="Poppins ExtraBold"/>
                <a:cs typeface="Poppins ExtraBold"/>
                <a:sym typeface="Poppins ExtraBold"/>
              </a:rPr>
              <a:t> : </a:t>
            </a:r>
            <a:r>
              <a:rPr lang="fr" sz="1800">
                <a:solidFill>
                  <a:schemeClr val="dk1"/>
                </a:solidFill>
                <a:latin typeface="Poppins SemiBold"/>
                <a:ea typeface="Poppins SemiBold"/>
                <a:cs typeface="Poppins SemiBold"/>
                <a:sym typeface="Poppins SemiBold"/>
              </a:rPr>
              <a:t>les lignes Ecov s’inscrivent dans</a:t>
            </a:r>
            <a:br>
              <a:rPr lang="fr" sz="1800">
                <a:solidFill>
                  <a:schemeClr val="dk1"/>
                </a:solidFill>
                <a:latin typeface="Poppins SemiBold"/>
                <a:ea typeface="Poppins SemiBold"/>
                <a:cs typeface="Poppins SemiBold"/>
                <a:sym typeface="Poppins SemiBold"/>
              </a:rPr>
            </a:br>
            <a:r>
              <a:rPr lang="fr" sz="1800">
                <a:solidFill>
                  <a:schemeClr val="dk1"/>
                </a:solidFill>
                <a:latin typeface="Poppins SemiBold"/>
                <a:ea typeface="Poppins SemiBold"/>
                <a:cs typeface="Poppins SemiBold"/>
                <a:sym typeface="Poppins SemiBold"/>
              </a:rPr>
              <a:t>la loi</a:t>
            </a:r>
            <a:r>
              <a:rPr lang="fr" sz="1800">
                <a:solidFill>
                  <a:schemeClr val="dk1"/>
                </a:solidFill>
                <a:latin typeface="Poppins ExtraBold"/>
                <a:ea typeface="Poppins ExtraBold"/>
                <a:cs typeface="Poppins ExtraBold"/>
                <a:sym typeface="Poppins ExtraBold"/>
              </a:rPr>
              <a:t> Services Express Régionaux Métropolitains </a:t>
            </a:r>
            <a:r>
              <a:rPr lang="fr" sz="1800">
                <a:solidFill>
                  <a:schemeClr val="dk1"/>
                </a:solidFill>
                <a:latin typeface="Poppins SemiBold"/>
                <a:ea typeface="Poppins SemiBold"/>
                <a:cs typeface="Poppins SemiBold"/>
                <a:sym typeface="Poppins SemiBold"/>
              </a:rPr>
              <a:t>(SERM)</a:t>
            </a:r>
            <a:r>
              <a:rPr lang="fr" sz="1800">
                <a:solidFill>
                  <a:schemeClr val="dk1"/>
                </a:solidFill>
                <a:latin typeface="Poppins ExtraBold"/>
                <a:ea typeface="Poppins ExtraBold"/>
                <a:cs typeface="Poppins ExtraBold"/>
                <a:sym typeface="Poppins ExtraBold"/>
              </a:rPr>
              <a:t>.</a:t>
            </a:r>
            <a:endParaRPr sz="1800">
              <a:solidFill>
                <a:schemeClr val="accent5"/>
              </a:solidFill>
              <a:highlight>
                <a:schemeClr val="accent4"/>
              </a:highlight>
              <a:latin typeface="Poppins ExtraBold"/>
              <a:ea typeface="Poppins ExtraBold"/>
              <a:cs typeface="Poppins ExtraBold"/>
              <a:sym typeface="Poppins ExtraBold"/>
            </a:endParaRPr>
          </a:p>
        </p:txBody>
      </p:sp>
      <p:sp>
        <p:nvSpPr>
          <p:cNvPr id="3428" name="Google Shape;3428;p497"/>
          <p:cNvSpPr/>
          <p:nvPr/>
        </p:nvSpPr>
        <p:spPr>
          <a:xfrm>
            <a:off x="353400" y="1302075"/>
            <a:ext cx="2729400" cy="7323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lt1"/>
                </a:solidFill>
                <a:latin typeface="Poppins ExtraBold"/>
                <a:ea typeface="Poppins ExtraBold"/>
                <a:cs typeface="Poppins ExtraBold"/>
                <a:sym typeface="Poppins ExtraBold"/>
              </a:rPr>
              <a:t>Loi “SERM” promulguée le 27 décembre 2023.</a:t>
            </a:r>
            <a:endParaRPr sz="1200">
              <a:latin typeface="Poppins SemiBold"/>
              <a:ea typeface="Poppins SemiBold"/>
              <a:cs typeface="Poppins SemiBold"/>
              <a:sym typeface="Poppins SemiBold"/>
            </a:endParaRPr>
          </a:p>
        </p:txBody>
      </p:sp>
      <p:sp>
        <p:nvSpPr>
          <p:cNvPr id="3429" name="Google Shape;3429;p497"/>
          <p:cNvSpPr/>
          <p:nvPr/>
        </p:nvSpPr>
        <p:spPr>
          <a:xfrm>
            <a:off x="6179725" y="1724350"/>
            <a:ext cx="2813100" cy="2645400"/>
          </a:xfrm>
          <a:prstGeom prst="rect">
            <a:avLst/>
          </a:prstGeom>
          <a:noFill/>
          <a:ln w="19050" cap="flat" cmpd="sng">
            <a:solidFill>
              <a:srgbClr val="5811E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3430" name="Google Shape;3430;p497"/>
          <p:cNvPicPr preferRelativeResize="0"/>
          <p:nvPr/>
        </p:nvPicPr>
        <p:blipFill rotWithShape="1">
          <a:blip r:embed="rId3">
            <a:alphaModFix/>
          </a:blip>
          <a:srcRect l="22851" b="50990"/>
          <a:stretch/>
        </p:blipFill>
        <p:spPr>
          <a:xfrm>
            <a:off x="6417852" y="2470500"/>
            <a:ext cx="2153326" cy="523176"/>
          </a:xfrm>
          <a:prstGeom prst="rect">
            <a:avLst/>
          </a:prstGeom>
          <a:noFill/>
          <a:ln>
            <a:noFill/>
          </a:ln>
        </p:spPr>
      </p:pic>
      <p:pic>
        <p:nvPicPr>
          <p:cNvPr id="3431" name="Google Shape;3431;p497"/>
          <p:cNvPicPr preferRelativeResize="0"/>
          <p:nvPr/>
        </p:nvPicPr>
        <p:blipFill>
          <a:blip r:embed="rId4">
            <a:alphaModFix/>
          </a:blip>
          <a:stretch>
            <a:fillRect/>
          </a:stretch>
        </p:blipFill>
        <p:spPr>
          <a:xfrm>
            <a:off x="6522437" y="1962138"/>
            <a:ext cx="1724181" cy="523200"/>
          </a:xfrm>
          <a:prstGeom prst="rect">
            <a:avLst/>
          </a:prstGeom>
          <a:noFill/>
          <a:ln>
            <a:noFill/>
          </a:ln>
        </p:spPr>
      </p:pic>
      <p:sp>
        <p:nvSpPr>
          <p:cNvPr id="3432" name="Google Shape;3432;p497"/>
          <p:cNvSpPr txBox="1"/>
          <p:nvPr/>
        </p:nvSpPr>
        <p:spPr>
          <a:xfrm>
            <a:off x="6330600" y="3118700"/>
            <a:ext cx="25812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u="sng">
                <a:solidFill>
                  <a:srgbClr val="5811E7"/>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Tribune cosignée</a:t>
            </a:r>
            <a:r>
              <a:rPr lang="fr" sz="900">
                <a:solidFill>
                  <a:srgbClr val="5811E7"/>
                </a:solidFill>
                <a:latin typeface="Montserrat"/>
                <a:ea typeface="Montserrat"/>
                <a:cs typeface="Montserrat"/>
                <a:sym typeface="Montserrat"/>
              </a:rPr>
              <a:t> par Anne-Marie Idrac, ancienne ministre et ancienne présidente de la SNCF &amp; RATP</a:t>
            </a:r>
            <a:endParaRPr sz="900">
              <a:solidFill>
                <a:srgbClr val="5811E7"/>
              </a:solidFill>
              <a:latin typeface="Montserrat"/>
              <a:ea typeface="Montserrat"/>
              <a:cs typeface="Montserrat"/>
              <a:sym typeface="Montserrat"/>
            </a:endParaRPr>
          </a:p>
          <a:p>
            <a:pPr marL="0" lvl="0" indent="0" algn="l" rtl="0">
              <a:spcBef>
                <a:spcPts val="0"/>
              </a:spcBef>
              <a:spcAft>
                <a:spcPts val="0"/>
              </a:spcAft>
              <a:buNone/>
            </a:pPr>
            <a:r>
              <a:rPr lang="fr" sz="900">
                <a:solidFill>
                  <a:srgbClr val="5811E7"/>
                </a:solidFill>
                <a:latin typeface="Montserrat"/>
                <a:ea typeface="Montserrat"/>
                <a:cs typeface="Montserrat"/>
                <a:sym typeface="Montserrat"/>
              </a:rPr>
              <a:t>François Gemenne, politiste et co-auteur du 6è rapport du GIEC - et Thomas Matagne, fondateur d’Ecov, publiée dans le Monde le 2/11/2023.</a:t>
            </a:r>
            <a:endParaRPr sz="900">
              <a:solidFill>
                <a:srgbClr val="5811E7"/>
              </a:solidFill>
              <a:latin typeface="Montserrat"/>
              <a:ea typeface="Montserrat"/>
              <a:cs typeface="Montserrat"/>
              <a:sym typeface="Montserra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498"/>
          <p:cNvSpPr txBox="1"/>
          <p:nvPr/>
        </p:nvSpPr>
        <p:spPr>
          <a:xfrm>
            <a:off x="4372900" y="3828650"/>
            <a:ext cx="1956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lt2"/>
                </a:solidFill>
                <a:latin typeface="Poppins SemiBold"/>
                <a:ea typeface="Poppins SemiBold"/>
                <a:cs typeface="Poppins SemiBold"/>
                <a:sym typeface="Poppins SemiBold"/>
              </a:rPr>
              <a:t>Nos bureaux à Lyon</a:t>
            </a:r>
            <a:endParaRPr sz="1200">
              <a:solidFill>
                <a:schemeClr val="lt2"/>
              </a:solidFill>
              <a:latin typeface="Poppins SemiBold"/>
              <a:ea typeface="Poppins SemiBold"/>
              <a:cs typeface="Poppins SemiBold"/>
              <a:sym typeface="Poppins SemiBold"/>
            </a:endParaRPr>
          </a:p>
        </p:txBody>
      </p:sp>
      <p:sp>
        <p:nvSpPr>
          <p:cNvPr id="3438" name="Google Shape;3438;p498"/>
          <p:cNvSpPr txBox="1"/>
          <p:nvPr/>
        </p:nvSpPr>
        <p:spPr>
          <a:xfrm>
            <a:off x="6160900" y="3832425"/>
            <a:ext cx="2541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accent2"/>
                </a:solidFill>
                <a:latin typeface="Poppins SemiBold"/>
                <a:ea typeface="Poppins SemiBold"/>
                <a:cs typeface="Poppins SemiBold"/>
                <a:sym typeface="Poppins SemiBold"/>
              </a:rPr>
              <a:t>Nos bureaux à Strasbourg</a:t>
            </a:r>
            <a:endParaRPr sz="1200">
              <a:solidFill>
                <a:schemeClr val="accent2"/>
              </a:solidFill>
              <a:latin typeface="Poppins SemiBold"/>
              <a:ea typeface="Poppins SemiBold"/>
              <a:cs typeface="Poppins SemiBold"/>
              <a:sym typeface="Poppins SemiBold"/>
            </a:endParaRPr>
          </a:p>
        </p:txBody>
      </p:sp>
      <p:sp>
        <p:nvSpPr>
          <p:cNvPr id="3439" name="Google Shape;3439;p498"/>
          <p:cNvSpPr txBox="1"/>
          <p:nvPr/>
        </p:nvSpPr>
        <p:spPr>
          <a:xfrm>
            <a:off x="2348600" y="3828650"/>
            <a:ext cx="2113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accent3"/>
                </a:solidFill>
                <a:latin typeface="Poppins SemiBold"/>
                <a:ea typeface="Poppins SemiBold"/>
                <a:cs typeface="Poppins SemiBold"/>
                <a:sym typeface="Poppins SemiBold"/>
              </a:rPr>
              <a:t>Nos bureaux à Nantes</a:t>
            </a:r>
            <a:endParaRPr sz="1200">
              <a:solidFill>
                <a:schemeClr val="accent3"/>
              </a:solidFill>
              <a:latin typeface="Poppins SemiBold"/>
              <a:ea typeface="Poppins SemiBold"/>
              <a:cs typeface="Poppins SemiBold"/>
              <a:sym typeface="Poppins SemiBold"/>
            </a:endParaRPr>
          </a:p>
        </p:txBody>
      </p:sp>
      <p:sp>
        <p:nvSpPr>
          <p:cNvPr id="3440" name="Google Shape;3440;p498"/>
          <p:cNvSpPr txBox="1"/>
          <p:nvPr/>
        </p:nvSpPr>
        <p:spPr>
          <a:xfrm>
            <a:off x="392600" y="3828650"/>
            <a:ext cx="1956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1"/>
                </a:solidFill>
                <a:latin typeface="Poppins SemiBold"/>
                <a:ea typeface="Poppins SemiBold"/>
                <a:cs typeface="Poppins SemiBold"/>
                <a:sym typeface="Poppins SemiBold"/>
              </a:rPr>
              <a:t>Nos bureaux à Paris</a:t>
            </a:r>
            <a:endParaRPr sz="1200">
              <a:solidFill>
                <a:schemeClr val="dk1"/>
              </a:solidFill>
              <a:latin typeface="Poppins SemiBold"/>
              <a:ea typeface="Poppins SemiBold"/>
              <a:cs typeface="Poppins SemiBold"/>
              <a:sym typeface="Poppins SemiBold"/>
            </a:endParaRPr>
          </a:p>
        </p:txBody>
      </p:sp>
      <p:sp>
        <p:nvSpPr>
          <p:cNvPr id="3441" name="Google Shape;3441;p498"/>
          <p:cNvSpPr txBox="1"/>
          <p:nvPr/>
        </p:nvSpPr>
        <p:spPr>
          <a:xfrm>
            <a:off x="399263" y="4074600"/>
            <a:ext cx="2048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b="1">
                <a:solidFill>
                  <a:schemeClr val="dk2"/>
                </a:solidFill>
                <a:latin typeface="Montserrat"/>
                <a:ea typeface="Montserrat"/>
                <a:cs typeface="Montserrat"/>
                <a:sym typeface="Montserrat"/>
              </a:rPr>
              <a:t>Imagin’Office La Plaine</a:t>
            </a:r>
            <a:endParaRPr sz="9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fr" sz="900">
                <a:solidFill>
                  <a:schemeClr val="dk2"/>
                </a:solidFill>
                <a:latin typeface="Montserrat"/>
                <a:ea typeface="Montserrat"/>
                <a:cs typeface="Montserrat"/>
                <a:sym typeface="Montserrat"/>
              </a:rPr>
              <a:t>30-32, rue Proudhon, </a:t>
            </a:r>
            <a:endParaRPr sz="900">
              <a:solidFill>
                <a:schemeClr val="dk2"/>
              </a:solidFill>
              <a:latin typeface="Montserrat"/>
              <a:ea typeface="Montserrat"/>
              <a:cs typeface="Montserrat"/>
              <a:sym typeface="Montserrat"/>
            </a:endParaRPr>
          </a:p>
          <a:p>
            <a:pPr marL="0" lvl="0" indent="0" algn="ctr" rtl="0">
              <a:spcBef>
                <a:spcPts val="0"/>
              </a:spcBef>
              <a:spcAft>
                <a:spcPts val="0"/>
              </a:spcAft>
              <a:buNone/>
            </a:pPr>
            <a:r>
              <a:rPr lang="fr" sz="900">
                <a:solidFill>
                  <a:schemeClr val="dk2"/>
                </a:solidFill>
                <a:latin typeface="Montserrat"/>
                <a:ea typeface="Montserrat"/>
                <a:cs typeface="Montserrat"/>
                <a:sym typeface="Montserrat"/>
              </a:rPr>
              <a:t>93 210 Saint-Denis</a:t>
            </a:r>
            <a:endParaRPr sz="900">
              <a:solidFill>
                <a:schemeClr val="dk2"/>
              </a:solidFill>
              <a:latin typeface="Montserrat"/>
              <a:ea typeface="Montserrat"/>
              <a:cs typeface="Montserrat"/>
              <a:sym typeface="Montserrat"/>
            </a:endParaRPr>
          </a:p>
        </p:txBody>
      </p:sp>
      <p:sp>
        <p:nvSpPr>
          <p:cNvPr id="3442" name="Google Shape;3442;p498"/>
          <p:cNvSpPr txBox="1"/>
          <p:nvPr/>
        </p:nvSpPr>
        <p:spPr>
          <a:xfrm>
            <a:off x="2671850" y="4074600"/>
            <a:ext cx="14139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a:solidFill>
                  <a:schemeClr val="dk2"/>
                </a:solidFill>
                <a:latin typeface="Montserrat"/>
                <a:ea typeface="Montserrat"/>
                <a:cs typeface="Montserrat"/>
                <a:sym typeface="Montserrat"/>
              </a:rPr>
              <a:t>4 Place François II, </a:t>
            </a:r>
            <a:endParaRPr sz="900">
              <a:solidFill>
                <a:schemeClr val="dk2"/>
              </a:solidFill>
              <a:latin typeface="Montserrat"/>
              <a:ea typeface="Montserrat"/>
              <a:cs typeface="Montserrat"/>
              <a:sym typeface="Montserrat"/>
            </a:endParaRPr>
          </a:p>
          <a:p>
            <a:pPr marL="0" lvl="0" indent="0" algn="ctr" rtl="0">
              <a:spcBef>
                <a:spcPts val="0"/>
              </a:spcBef>
              <a:spcAft>
                <a:spcPts val="0"/>
              </a:spcAft>
              <a:buNone/>
            </a:pPr>
            <a:r>
              <a:rPr lang="fr" sz="900">
                <a:solidFill>
                  <a:schemeClr val="dk2"/>
                </a:solidFill>
                <a:latin typeface="Montserrat"/>
                <a:ea typeface="Montserrat"/>
                <a:cs typeface="Montserrat"/>
                <a:sym typeface="Montserrat"/>
              </a:rPr>
              <a:t>44 200 Nantes </a:t>
            </a:r>
            <a:br>
              <a:rPr lang="fr" sz="900">
                <a:solidFill>
                  <a:schemeClr val="dk2"/>
                </a:solidFill>
                <a:latin typeface="Montserrat"/>
                <a:ea typeface="Montserrat"/>
                <a:cs typeface="Montserrat"/>
                <a:sym typeface="Montserrat"/>
              </a:rPr>
            </a:br>
            <a:endParaRPr sz="900">
              <a:solidFill>
                <a:schemeClr val="dk2"/>
              </a:solidFill>
              <a:highlight>
                <a:srgbClr val="FFFFFF"/>
              </a:highlight>
              <a:latin typeface="Montserrat"/>
              <a:ea typeface="Montserrat"/>
              <a:cs typeface="Montserrat"/>
              <a:sym typeface="Montserrat"/>
            </a:endParaRPr>
          </a:p>
        </p:txBody>
      </p:sp>
      <p:sp>
        <p:nvSpPr>
          <p:cNvPr id="3443" name="Google Shape;3443;p498"/>
          <p:cNvSpPr txBox="1"/>
          <p:nvPr/>
        </p:nvSpPr>
        <p:spPr>
          <a:xfrm>
            <a:off x="3938875" y="4074600"/>
            <a:ext cx="27870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b="1">
                <a:solidFill>
                  <a:schemeClr val="dk2"/>
                </a:solidFill>
                <a:latin typeface="Montserrat"/>
                <a:ea typeface="Montserrat"/>
                <a:cs typeface="Montserrat"/>
                <a:sym typeface="Montserrat"/>
              </a:rPr>
              <a:t>Imagin’Office Lyon</a:t>
            </a:r>
            <a:endParaRPr sz="9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fr" sz="900">
                <a:solidFill>
                  <a:schemeClr val="dk2"/>
                </a:solidFill>
                <a:latin typeface="Montserrat"/>
                <a:ea typeface="Montserrat"/>
                <a:cs typeface="Montserrat"/>
                <a:sym typeface="Montserrat"/>
              </a:rPr>
              <a:t>77, Bd de Stalingrad,</a:t>
            </a:r>
            <a:br>
              <a:rPr lang="fr" sz="900">
                <a:solidFill>
                  <a:schemeClr val="dk2"/>
                </a:solidFill>
                <a:latin typeface="Montserrat"/>
                <a:ea typeface="Montserrat"/>
                <a:cs typeface="Montserrat"/>
                <a:sym typeface="Montserrat"/>
              </a:rPr>
            </a:br>
            <a:r>
              <a:rPr lang="fr" sz="900">
                <a:solidFill>
                  <a:schemeClr val="dk2"/>
                </a:solidFill>
                <a:latin typeface="Montserrat"/>
                <a:ea typeface="Montserrat"/>
                <a:cs typeface="Montserrat"/>
                <a:sym typeface="Montserrat"/>
              </a:rPr>
              <a:t>69 100 Villeurbanne</a:t>
            </a:r>
            <a:endParaRPr sz="900">
              <a:solidFill>
                <a:schemeClr val="dk2"/>
              </a:solidFill>
              <a:latin typeface="Montserrat"/>
              <a:ea typeface="Montserrat"/>
              <a:cs typeface="Montserrat"/>
              <a:sym typeface="Montserrat"/>
            </a:endParaRPr>
          </a:p>
        </p:txBody>
      </p:sp>
      <p:sp>
        <p:nvSpPr>
          <p:cNvPr id="3444" name="Google Shape;3444;p498"/>
          <p:cNvSpPr txBox="1"/>
          <p:nvPr/>
        </p:nvSpPr>
        <p:spPr>
          <a:xfrm>
            <a:off x="6160900" y="4089525"/>
            <a:ext cx="25905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b="1">
                <a:solidFill>
                  <a:schemeClr val="dk2"/>
                </a:solidFill>
                <a:latin typeface="Montserrat"/>
                <a:ea typeface="Montserrat"/>
                <a:cs typeface="Montserrat"/>
                <a:sym typeface="Montserrat"/>
              </a:rPr>
              <a:t>La Plage Digitale </a:t>
            </a:r>
            <a:endParaRPr sz="9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fr" sz="900">
                <a:solidFill>
                  <a:schemeClr val="dk2"/>
                </a:solidFill>
                <a:latin typeface="Montserrat"/>
                <a:ea typeface="Montserrat"/>
                <a:cs typeface="Montserrat"/>
                <a:sym typeface="Montserrat"/>
              </a:rPr>
              <a:t>13, rue Jacques Peirotes,</a:t>
            </a:r>
            <a:endParaRPr sz="900">
              <a:solidFill>
                <a:schemeClr val="dk2"/>
              </a:solidFill>
              <a:latin typeface="Montserrat"/>
              <a:ea typeface="Montserrat"/>
              <a:cs typeface="Montserrat"/>
              <a:sym typeface="Montserrat"/>
            </a:endParaRPr>
          </a:p>
          <a:p>
            <a:pPr marL="0" lvl="0" indent="0" algn="ctr" rtl="0">
              <a:spcBef>
                <a:spcPts val="0"/>
              </a:spcBef>
              <a:spcAft>
                <a:spcPts val="0"/>
              </a:spcAft>
              <a:buNone/>
            </a:pPr>
            <a:r>
              <a:rPr lang="fr" sz="900">
                <a:solidFill>
                  <a:schemeClr val="dk2"/>
                </a:solidFill>
                <a:latin typeface="Montserrat"/>
                <a:ea typeface="Montserrat"/>
                <a:cs typeface="Montserrat"/>
                <a:sym typeface="Montserrat"/>
              </a:rPr>
              <a:t>67 000 Strasbourg</a:t>
            </a:r>
            <a:endParaRPr sz="900">
              <a:solidFill>
                <a:schemeClr val="dk2"/>
              </a:solidFill>
              <a:latin typeface="Montserrat"/>
              <a:ea typeface="Montserrat"/>
              <a:cs typeface="Montserrat"/>
              <a:sym typeface="Montserrat"/>
            </a:endParaRPr>
          </a:p>
        </p:txBody>
      </p:sp>
      <p:pic>
        <p:nvPicPr>
          <p:cNvPr id="3445" name="Google Shape;3445;p498"/>
          <p:cNvPicPr preferRelativeResize="0"/>
          <p:nvPr/>
        </p:nvPicPr>
        <p:blipFill rotWithShape="1">
          <a:blip r:embed="rId3">
            <a:alphaModFix/>
          </a:blip>
          <a:srcRect/>
          <a:stretch/>
        </p:blipFill>
        <p:spPr>
          <a:xfrm>
            <a:off x="3027950" y="1815788"/>
            <a:ext cx="2787000" cy="902272"/>
          </a:xfrm>
          <a:prstGeom prst="rect">
            <a:avLst/>
          </a:prstGeom>
          <a:noFill/>
          <a:ln>
            <a:noFill/>
          </a:ln>
        </p:spPr>
      </p:pic>
      <p:sp>
        <p:nvSpPr>
          <p:cNvPr id="3446" name="Google Shape;3446;p498"/>
          <p:cNvSpPr/>
          <p:nvPr/>
        </p:nvSpPr>
        <p:spPr>
          <a:xfrm>
            <a:off x="2411538" y="3994275"/>
            <a:ext cx="24900" cy="5799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3447" name="Google Shape;3447;p498"/>
          <p:cNvSpPr/>
          <p:nvPr/>
        </p:nvSpPr>
        <p:spPr>
          <a:xfrm>
            <a:off x="4408988" y="3994275"/>
            <a:ext cx="24900" cy="5799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
        <p:nvSpPr>
          <p:cNvPr id="3448" name="Google Shape;3448;p498"/>
          <p:cNvSpPr/>
          <p:nvPr/>
        </p:nvSpPr>
        <p:spPr>
          <a:xfrm>
            <a:off x="6297213" y="3994275"/>
            <a:ext cx="24900" cy="5799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SemiBold"/>
              <a:ea typeface="Poppins SemiBold"/>
              <a:cs typeface="Poppins SemiBold"/>
              <a:sym typeface="Poppi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513" name="Google Shape;2513;p435"/>
          <p:cNvSpPr/>
          <p:nvPr/>
        </p:nvSpPr>
        <p:spPr>
          <a:xfrm>
            <a:off x="4459950" y="-51400"/>
            <a:ext cx="4684200" cy="524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14" name="Google Shape;2514;p435"/>
          <p:cNvSpPr/>
          <p:nvPr/>
        </p:nvSpPr>
        <p:spPr>
          <a:xfrm>
            <a:off x="3826893" y="-155512"/>
            <a:ext cx="104100" cy="104100"/>
          </a:xfrm>
          <a:prstGeom prst="ellipse">
            <a:avLst/>
          </a:prstGeom>
          <a:solidFill>
            <a:srgbClr val="FFFFFF"/>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Calibri"/>
              <a:ea typeface="Calibri"/>
              <a:cs typeface="Calibri"/>
              <a:sym typeface="Calibri"/>
            </a:endParaRPr>
          </a:p>
        </p:txBody>
      </p:sp>
      <p:sp>
        <p:nvSpPr>
          <p:cNvPr id="2515" name="Google Shape;2515;p435"/>
          <p:cNvSpPr/>
          <p:nvPr/>
        </p:nvSpPr>
        <p:spPr>
          <a:xfrm>
            <a:off x="5982400" y="401100"/>
            <a:ext cx="2613000" cy="60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chemeClr val="lt1"/>
              </a:solidFill>
              <a:latin typeface="Poppins ExtraBold"/>
              <a:ea typeface="Poppins ExtraBold"/>
              <a:cs typeface="Poppins ExtraBold"/>
              <a:sym typeface="Poppins ExtraBold"/>
            </a:endParaRPr>
          </a:p>
          <a:p>
            <a:pPr marL="0" lvl="0" indent="0" algn="ctr" rtl="0">
              <a:spcBef>
                <a:spcPts val="0"/>
              </a:spcBef>
              <a:spcAft>
                <a:spcPts val="0"/>
              </a:spcAft>
              <a:buNone/>
            </a:pPr>
            <a:r>
              <a:rPr lang="fr" sz="2000">
                <a:solidFill>
                  <a:schemeClr val="lt1"/>
                </a:solidFill>
                <a:latin typeface="Poppins ExtraBold"/>
                <a:ea typeface="Poppins ExtraBold"/>
                <a:cs typeface="Poppins ExtraBold"/>
                <a:sym typeface="Poppins ExtraBold"/>
              </a:rPr>
              <a:t>Conducteur</a:t>
            </a:r>
            <a:endParaRPr sz="2000">
              <a:solidFill>
                <a:schemeClr val="lt1"/>
              </a:solidFill>
              <a:latin typeface="Poppins ExtraBold"/>
              <a:ea typeface="Poppins ExtraBold"/>
              <a:cs typeface="Poppins ExtraBold"/>
              <a:sym typeface="Poppins ExtraBold"/>
            </a:endParaRPr>
          </a:p>
          <a:p>
            <a:pPr marL="0" lvl="0" indent="0" algn="ctr" rtl="0">
              <a:spcBef>
                <a:spcPts val="0"/>
              </a:spcBef>
              <a:spcAft>
                <a:spcPts val="0"/>
              </a:spcAft>
              <a:buNone/>
            </a:pPr>
            <a:r>
              <a:rPr lang="fr" sz="900" i="1">
                <a:solidFill>
                  <a:schemeClr val="dk2"/>
                </a:solidFill>
                <a:latin typeface="Poppins SemiBold"/>
                <a:ea typeface="Poppins SemiBold"/>
                <a:cs typeface="Poppins SemiBold"/>
                <a:sym typeface="Poppins SemiBold"/>
              </a:rPr>
              <a:t>Circule sur son trajet habituel</a:t>
            </a:r>
            <a:endParaRPr sz="900" i="1">
              <a:solidFill>
                <a:schemeClr val="dk2"/>
              </a:solidFill>
              <a:latin typeface="Poppins SemiBold"/>
              <a:ea typeface="Poppins SemiBold"/>
              <a:cs typeface="Poppins SemiBold"/>
              <a:sym typeface="Poppins SemiBold"/>
            </a:endParaRPr>
          </a:p>
          <a:p>
            <a:pPr marL="0" lvl="0" indent="0" algn="ctr" rtl="0">
              <a:spcBef>
                <a:spcPts val="0"/>
              </a:spcBef>
              <a:spcAft>
                <a:spcPts val="0"/>
              </a:spcAft>
              <a:buNone/>
            </a:pPr>
            <a:endParaRPr sz="1600">
              <a:solidFill>
                <a:schemeClr val="lt1"/>
              </a:solidFill>
              <a:latin typeface="Poppins ExtraBold"/>
              <a:ea typeface="Poppins ExtraBold"/>
              <a:cs typeface="Poppins ExtraBold"/>
              <a:sym typeface="Poppins ExtraBold"/>
            </a:endParaRPr>
          </a:p>
        </p:txBody>
      </p:sp>
      <p:cxnSp>
        <p:nvCxnSpPr>
          <p:cNvPr id="2516" name="Google Shape;2516;p435"/>
          <p:cNvCxnSpPr>
            <a:endCxn id="2517" idx="4"/>
          </p:cNvCxnSpPr>
          <p:nvPr/>
        </p:nvCxnSpPr>
        <p:spPr>
          <a:xfrm>
            <a:off x="5381725" y="788908"/>
            <a:ext cx="0" cy="3262500"/>
          </a:xfrm>
          <a:prstGeom prst="straightConnector1">
            <a:avLst/>
          </a:prstGeom>
          <a:noFill/>
          <a:ln w="19050" cap="flat" cmpd="sng">
            <a:solidFill>
              <a:schemeClr val="lt2"/>
            </a:solidFill>
            <a:prstDash val="dot"/>
            <a:round/>
            <a:headEnd type="none" w="med" len="med"/>
            <a:tailEnd type="none" w="med" len="med"/>
          </a:ln>
        </p:spPr>
      </p:cxnSp>
      <p:pic>
        <p:nvPicPr>
          <p:cNvPr id="2518" name="Google Shape;2518;p435"/>
          <p:cNvPicPr preferRelativeResize="0"/>
          <p:nvPr/>
        </p:nvPicPr>
        <p:blipFill rotWithShape="1">
          <a:blip r:embed="rId3">
            <a:alphaModFix/>
          </a:blip>
          <a:srcRect l="9180" t="3720" r="29125" b="3720"/>
          <a:stretch/>
        </p:blipFill>
        <p:spPr>
          <a:xfrm>
            <a:off x="5331214" y="206099"/>
            <a:ext cx="931200" cy="931200"/>
          </a:xfrm>
          <a:prstGeom prst="ellipse">
            <a:avLst/>
          </a:prstGeom>
          <a:noFill/>
          <a:ln>
            <a:noFill/>
          </a:ln>
        </p:spPr>
      </p:pic>
      <p:pic>
        <p:nvPicPr>
          <p:cNvPr id="2519" name="Google Shape;2519;p435"/>
          <p:cNvPicPr preferRelativeResize="0"/>
          <p:nvPr/>
        </p:nvPicPr>
        <p:blipFill rotWithShape="1">
          <a:blip r:embed="rId4">
            <a:alphaModFix/>
          </a:blip>
          <a:srcRect l="25088" t="33155" r="34660" b="10639"/>
          <a:stretch/>
        </p:blipFill>
        <p:spPr>
          <a:xfrm>
            <a:off x="5010186" y="1390650"/>
            <a:ext cx="750000" cy="750000"/>
          </a:xfrm>
          <a:prstGeom prst="flowChartConnector">
            <a:avLst/>
          </a:prstGeom>
          <a:noFill/>
          <a:ln>
            <a:noFill/>
          </a:ln>
        </p:spPr>
      </p:pic>
      <p:sp>
        <p:nvSpPr>
          <p:cNvPr id="2520" name="Google Shape;2520;p435"/>
          <p:cNvSpPr txBox="1"/>
          <p:nvPr/>
        </p:nvSpPr>
        <p:spPr>
          <a:xfrm>
            <a:off x="4563227" y="1519350"/>
            <a:ext cx="387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lt2"/>
                </a:solidFill>
                <a:latin typeface="Poppins ExtraBold"/>
                <a:ea typeface="Poppins ExtraBold"/>
                <a:cs typeface="Poppins ExtraBold"/>
                <a:sym typeface="Poppins ExtraBold"/>
              </a:rPr>
              <a:t>1.    </a:t>
            </a:r>
            <a:endParaRPr sz="2000">
              <a:solidFill>
                <a:schemeClr val="lt2"/>
              </a:solidFill>
              <a:latin typeface="Poppins ExtraBold"/>
              <a:ea typeface="Poppins ExtraBold"/>
              <a:cs typeface="Poppins ExtraBold"/>
              <a:sym typeface="Poppins ExtraBold"/>
            </a:endParaRPr>
          </a:p>
        </p:txBody>
      </p:sp>
      <p:sp>
        <p:nvSpPr>
          <p:cNvPr id="2521" name="Google Shape;2521;p435"/>
          <p:cNvSpPr txBox="1"/>
          <p:nvPr/>
        </p:nvSpPr>
        <p:spPr>
          <a:xfrm>
            <a:off x="5912600" y="1434525"/>
            <a:ext cx="2843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lt1"/>
                </a:solidFill>
                <a:latin typeface="Poppins SemiBold"/>
                <a:ea typeface="Poppins SemiBold"/>
                <a:cs typeface="Poppins SemiBold"/>
                <a:sym typeface="Poppins SemiBold"/>
              </a:rPr>
              <a:t>Je lance l’appli, je sélectionne les arrêts </a:t>
            </a:r>
            <a:r>
              <a:rPr lang="fr" sz="1200">
                <a:solidFill>
                  <a:schemeClr val="lt1"/>
                </a:solidFill>
                <a:latin typeface="Montserrat"/>
                <a:ea typeface="Montserrat"/>
                <a:cs typeface="Montserrat"/>
                <a:sym typeface="Montserrat"/>
              </a:rPr>
              <a:t>par lesquels je vais passer</a:t>
            </a:r>
            <a:endParaRPr sz="1200">
              <a:solidFill>
                <a:schemeClr val="lt1"/>
              </a:solidFill>
              <a:latin typeface="Poppins SemiBold"/>
              <a:ea typeface="Poppins SemiBold"/>
              <a:cs typeface="Poppins SemiBold"/>
              <a:sym typeface="Poppins SemiBold"/>
            </a:endParaRPr>
          </a:p>
        </p:txBody>
      </p:sp>
      <p:sp>
        <p:nvSpPr>
          <p:cNvPr id="2522" name="Google Shape;2522;p435"/>
          <p:cNvSpPr txBox="1"/>
          <p:nvPr/>
        </p:nvSpPr>
        <p:spPr>
          <a:xfrm>
            <a:off x="5912600" y="2423250"/>
            <a:ext cx="3231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lt1"/>
                </a:solidFill>
                <a:latin typeface="Poppins SemiBold"/>
                <a:ea typeface="Poppins SemiBold"/>
                <a:cs typeface="Poppins SemiBold"/>
                <a:sym typeface="Poppins SemiBold"/>
              </a:rPr>
              <a:t>Je suis notifié de la demande</a:t>
            </a:r>
            <a:br>
              <a:rPr lang="fr" sz="1200">
                <a:solidFill>
                  <a:schemeClr val="lt1"/>
                </a:solidFill>
                <a:latin typeface="Poppins SemiBold"/>
                <a:ea typeface="Poppins SemiBold"/>
                <a:cs typeface="Poppins SemiBold"/>
                <a:sym typeface="Poppins SemiBold"/>
              </a:rPr>
            </a:br>
            <a:r>
              <a:rPr lang="fr" sz="1200">
                <a:solidFill>
                  <a:schemeClr val="lt1"/>
                </a:solidFill>
                <a:latin typeface="Poppins SemiBold"/>
                <a:ea typeface="Poppins SemiBold"/>
                <a:cs typeface="Poppins SemiBold"/>
                <a:sym typeface="Poppins SemiBold"/>
              </a:rPr>
              <a:t>de passagers </a:t>
            </a:r>
            <a:r>
              <a:rPr lang="fr" sz="1200">
                <a:solidFill>
                  <a:schemeClr val="lt1"/>
                </a:solidFill>
                <a:latin typeface="Montserrat"/>
                <a:ea typeface="Montserrat"/>
                <a:cs typeface="Montserrat"/>
                <a:sym typeface="Montserrat"/>
              </a:rPr>
              <a:t>via l’appli ou</a:t>
            </a:r>
            <a:br>
              <a:rPr lang="fr" sz="1200">
                <a:solidFill>
                  <a:schemeClr val="lt1"/>
                </a:solidFill>
                <a:latin typeface="Montserrat"/>
                <a:ea typeface="Montserrat"/>
                <a:cs typeface="Montserrat"/>
                <a:sym typeface="Montserrat"/>
              </a:rPr>
            </a:br>
            <a:r>
              <a:rPr lang="fr" sz="1200">
                <a:solidFill>
                  <a:schemeClr val="lt1"/>
                </a:solidFill>
                <a:latin typeface="Montserrat"/>
                <a:ea typeface="Montserrat"/>
                <a:cs typeface="Montserrat"/>
                <a:sym typeface="Montserrat"/>
              </a:rPr>
              <a:t>le mobilier urbain</a:t>
            </a:r>
            <a:endParaRPr sz="1200">
              <a:solidFill>
                <a:schemeClr val="lt1"/>
              </a:solidFill>
              <a:latin typeface="Montserrat"/>
              <a:ea typeface="Montserrat"/>
              <a:cs typeface="Montserrat"/>
              <a:sym typeface="Montserrat"/>
            </a:endParaRPr>
          </a:p>
        </p:txBody>
      </p:sp>
      <p:sp>
        <p:nvSpPr>
          <p:cNvPr id="2523" name="Google Shape;2523;p435"/>
          <p:cNvSpPr txBox="1"/>
          <p:nvPr/>
        </p:nvSpPr>
        <p:spPr>
          <a:xfrm>
            <a:off x="4497374" y="2546400"/>
            <a:ext cx="5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lt2"/>
                </a:solidFill>
                <a:latin typeface="Poppins ExtraBold"/>
                <a:ea typeface="Poppins ExtraBold"/>
                <a:cs typeface="Poppins ExtraBold"/>
                <a:sym typeface="Poppins ExtraBold"/>
              </a:rPr>
              <a:t>2.    </a:t>
            </a:r>
            <a:endParaRPr sz="2000">
              <a:solidFill>
                <a:schemeClr val="lt2"/>
              </a:solidFill>
              <a:latin typeface="Poppins ExtraBold"/>
              <a:ea typeface="Poppins ExtraBold"/>
              <a:cs typeface="Poppins ExtraBold"/>
              <a:sym typeface="Poppins ExtraBold"/>
            </a:endParaRPr>
          </a:p>
        </p:txBody>
      </p:sp>
      <p:pic>
        <p:nvPicPr>
          <p:cNvPr id="2524" name="Google Shape;2524;p435"/>
          <p:cNvPicPr preferRelativeResize="0"/>
          <p:nvPr/>
        </p:nvPicPr>
        <p:blipFill rotWithShape="1">
          <a:blip r:embed="rId5">
            <a:alphaModFix/>
          </a:blip>
          <a:srcRect l="61426" t="17036" r="21388" b="58768"/>
          <a:stretch/>
        </p:blipFill>
        <p:spPr>
          <a:xfrm>
            <a:off x="5006725" y="2413900"/>
            <a:ext cx="750000" cy="729600"/>
          </a:xfrm>
          <a:prstGeom prst="ellipse">
            <a:avLst/>
          </a:prstGeom>
          <a:noFill/>
          <a:ln>
            <a:noFill/>
          </a:ln>
        </p:spPr>
      </p:pic>
      <p:sp>
        <p:nvSpPr>
          <p:cNvPr id="2525" name="Google Shape;2525;p435"/>
          <p:cNvSpPr txBox="1"/>
          <p:nvPr/>
        </p:nvSpPr>
        <p:spPr>
          <a:xfrm>
            <a:off x="5912602" y="3508083"/>
            <a:ext cx="296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lt1"/>
                </a:solidFill>
                <a:latin typeface="Poppins SemiBold"/>
                <a:ea typeface="Poppins SemiBold"/>
                <a:cs typeface="Poppins SemiBold"/>
                <a:sym typeface="Poppins SemiBold"/>
              </a:rPr>
              <a:t>Je récupère le passager à l’arrêt</a:t>
            </a:r>
            <a:endParaRPr sz="1200">
              <a:solidFill>
                <a:schemeClr val="lt1"/>
              </a:solidFill>
              <a:latin typeface="Poppins SemiBold"/>
              <a:ea typeface="Poppins SemiBold"/>
              <a:cs typeface="Poppins SemiBold"/>
              <a:sym typeface="Poppins SemiBold"/>
            </a:endParaRPr>
          </a:p>
        </p:txBody>
      </p:sp>
      <p:sp>
        <p:nvSpPr>
          <p:cNvPr id="2526" name="Google Shape;2526;p435"/>
          <p:cNvSpPr txBox="1"/>
          <p:nvPr/>
        </p:nvSpPr>
        <p:spPr>
          <a:xfrm>
            <a:off x="4497374" y="3454308"/>
            <a:ext cx="5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lt2"/>
                </a:solidFill>
                <a:latin typeface="Poppins ExtraBold"/>
                <a:ea typeface="Poppins ExtraBold"/>
                <a:cs typeface="Poppins ExtraBold"/>
                <a:sym typeface="Poppins ExtraBold"/>
              </a:rPr>
              <a:t>3.    </a:t>
            </a:r>
            <a:endParaRPr sz="2000">
              <a:solidFill>
                <a:schemeClr val="lt2"/>
              </a:solidFill>
              <a:latin typeface="Poppins ExtraBold"/>
              <a:ea typeface="Poppins ExtraBold"/>
              <a:cs typeface="Poppins ExtraBold"/>
              <a:sym typeface="Poppins ExtraBold"/>
            </a:endParaRPr>
          </a:p>
        </p:txBody>
      </p:sp>
      <p:pic>
        <p:nvPicPr>
          <p:cNvPr id="2517" name="Google Shape;2517;p435"/>
          <p:cNvPicPr preferRelativeResize="0"/>
          <p:nvPr/>
        </p:nvPicPr>
        <p:blipFill rotWithShape="1">
          <a:blip r:embed="rId6">
            <a:alphaModFix/>
          </a:blip>
          <a:srcRect l="45900" t="14955" r="20316" b="35734"/>
          <a:stretch/>
        </p:blipFill>
        <p:spPr>
          <a:xfrm>
            <a:off x="5006725" y="3321808"/>
            <a:ext cx="750000" cy="729600"/>
          </a:xfrm>
          <a:prstGeom prst="ellipse">
            <a:avLst/>
          </a:prstGeom>
          <a:noFill/>
          <a:ln>
            <a:noFill/>
          </a:ln>
        </p:spPr>
      </p:pic>
      <p:sp>
        <p:nvSpPr>
          <p:cNvPr id="2527" name="Google Shape;2527;p435"/>
          <p:cNvSpPr/>
          <p:nvPr/>
        </p:nvSpPr>
        <p:spPr>
          <a:xfrm>
            <a:off x="4932599" y="4223300"/>
            <a:ext cx="4012200" cy="661800"/>
          </a:xfrm>
          <a:prstGeom prst="roundRect">
            <a:avLst>
              <a:gd name="adj" fmla="val 22969"/>
            </a:avLst>
          </a:prstGeom>
          <a:noFill/>
          <a:ln w="19050" cap="flat" cmpd="sng">
            <a:solidFill>
              <a:schemeClr val="lt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latin typeface="Poppins Medium"/>
              <a:ea typeface="Poppins Medium"/>
              <a:cs typeface="Poppins Medium"/>
              <a:sym typeface="Poppins Medium"/>
            </a:endParaRPr>
          </a:p>
        </p:txBody>
      </p:sp>
      <p:pic>
        <p:nvPicPr>
          <p:cNvPr id="2528" name="Google Shape;2528;p435"/>
          <p:cNvPicPr preferRelativeResize="0"/>
          <p:nvPr/>
        </p:nvPicPr>
        <p:blipFill rotWithShape="1">
          <a:blip r:embed="rId7">
            <a:alphaModFix/>
          </a:blip>
          <a:srcRect/>
          <a:stretch/>
        </p:blipFill>
        <p:spPr>
          <a:xfrm>
            <a:off x="5136575" y="4316291"/>
            <a:ext cx="490288" cy="492600"/>
          </a:xfrm>
          <a:prstGeom prst="rect">
            <a:avLst/>
          </a:prstGeom>
          <a:noFill/>
          <a:ln>
            <a:noFill/>
          </a:ln>
        </p:spPr>
      </p:pic>
      <p:sp>
        <p:nvSpPr>
          <p:cNvPr id="2529" name="Google Shape;2529;p435"/>
          <p:cNvSpPr txBox="1"/>
          <p:nvPr/>
        </p:nvSpPr>
        <p:spPr>
          <a:xfrm>
            <a:off x="5912588" y="4271113"/>
            <a:ext cx="3000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lt1"/>
                </a:solidFill>
                <a:latin typeface="Poppins Medium"/>
                <a:ea typeface="Poppins Medium"/>
                <a:cs typeface="Poppins Medium"/>
                <a:sym typeface="Poppins Medium"/>
              </a:rPr>
              <a:t>Sur l’ensemble du réseau, selon le choix</a:t>
            </a:r>
            <a:br>
              <a:rPr lang="fr" sz="900">
                <a:solidFill>
                  <a:schemeClr val="lt1"/>
                </a:solidFill>
                <a:latin typeface="Poppins Medium"/>
                <a:ea typeface="Poppins Medium"/>
                <a:cs typeface="Poppins Medium"/>
                <a:sym typeface="Poppins Medium"/>
              </a:rPr>
            </a:br>
            <a:r>
              <a:rPr lang="fr" sz="900">
                <a:solidFill>
                  <a:schemeClr val="lt1"/>
                </a:solidFill>
                <a:latin typeface="Poppins Medium"/>
                <a:ea typeface="Poppins Medium"/>
                <a:cs typeface="Poppins Medium"/>
                <a:sym typeface="Poppins Medium"/>
              </a:rPr>
              <a:t>de la collectivité, les covoitureurs peuvent être  </a:t>
            </a:r>
            <a:r>
              <a:rPr lang="fr" sz="900" b="1">
                <a:solidFill>
                  <a:schemeClr val="lt1"/>
                </a:solidFill>
                <a:latin typeface="Poppins"/>
                <a:ea typeface="Poppins"/>
                <a:cs typeface="Poppins"/>
                <a:sym typeface="Poppins"/>
              </a:rPr>
              <a:t>indemnisés</a:t>
            </a:r>
            <a:r>
              <a:rPr lang="fr" sz="900">
                <a:solidFill>
                  <a:schemeClr val="lt1"/>
                </a:solidFill>
                <a:latin typeface="Poppins Medium"/>
                <a:ea typeface="Poppins Medium"/>
                <a:cs typeface="Poppins Medium"/>
                <a:sym typeface="Poppins Medium"/>
              </a:rPr>
              <a:t> </a:t>
            </a:r>
            <a:r>
              <a:rPr lang="fr" sz="900" b="1">
                <a:solidFill>
                  <a:schemeClr val="lt1"/>
                </a:solidFill>
                <a:latin typeface="Poppins"/>
                <a:ea typeface="Poppins"/>
                <a:cs typeface="Poppins"/>
                <a:sym typeface="Poppins"/>
              </a:rPr>
              <a:t>via la plateforme</a:t>
            </a:r>
            <a:r>
              <a:rPr lang="fr" sz="900">
                <a:solidFill>
                  <a:schemeClr val="lt1"/>
                </a:solidFill>
                <a:latin typeface="Poppins Medium"/>
                <a:ea typeface="Poppins Medium"/>
                <a:cs typeface="Poppins Medium"/>
                <a:sym typeface="Poppins Medium"/>
              </a:rPr>
              <a:t>.</a:t>
            </a:r>
            <a:endParaRPr sz="900">
              <a:latin typeface="Poppins Medium"/>
              <a:ea typeface="Poppins Medium"/>
              <a:cs typeface="Poppins Medium"/>
              <a:sym typeface="Poppins Medium"/>
            </a:endParaRPr>
          </a:p>
        </p:txBody>
      </p:sp>
      <p:sp>
        <p:nvSpPr>
          <p:cNvPr id="2530" name="Google Shape;2530;p435"/>
          <p:cNvSpPr/>
          <p:nvPr/>
        </p:nvSpPr>
        <p:spPr>
          <a:xfrm>
            <a:off x="-88684" y="-51400"/>
            <a:ext cx="4684200" cy="52401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4"/>
              </a:solidFill>
              <a:latin typeface="Montserrat"/>
              <a:ea typeface="Montserrat"/>
              <a:cs typeface="Montserrat"/>
              <a:sym typeface="Montserrat"/>
            </a:endParaRPr>
          </a:p>
        </p:txBody>
      </p:sp>
      <p:sp>
        <p:nvSpPr>
          <p:cNvPr id="2531" name="Google Shape;2531;p435"/>
          <p:cNvSpPr/>
          <p:nvPr/>
        </p:nvSpPr>
        <p:spPr>
          <a:xfrm>
            <a:off x="1172116" y="401100"/>
            <a:ext cx="2613000" cy="6003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chemeClr val="lt1"/>
              </a:solidFill>
              <a:latin typeface="Poppins ExtraBold"/>
              <a:ea typeface="Poppins ExtraBold"/>
              <a:cs typeface="Poppins ExtraBold"/>
              <a:sym typeface="Poppins ExtraBold"/>
            </a:endParaRPr>
          </a:p>
          <a:p>
            <a:pPr marL="0" lvl="0" indent="0" algn="ctr" rtl="0">
              <a:spcBef>
                <a:spcPts val="0"/>
              </a:spcBef>
              <a:spcAft>
                <a:spcPts val="0"/>
              </a:spcAft>
              <a:buNone/>
            </a:pPr>
            <a:r>
              <a:rPr lang="fr" sz="2000">
                <a:solidFill>
                  <a:schemeClr val="lt1"/>
                </a:solidFill>
                <a:latin typeface="Poppins ExtraBold"/>
                <a:ea typeface="Poppins ExtraBold"/>
                <a:cs typeface="Poppins ExtraBold"/>
                <a:sym typeface="Poppins ExtraBold"/>
              </a:rPr>
              <a:t>Passager</a:t>
            </a:r>
            <a:endParaRPr sz="2000">
              <a:solidFill>
                <a:schemeClr val="lt1"/>
              </a:solidFill>
              <a:latin typeface="Poppins ExtraBold"/>
              <a:ea typeface="Poppins ExtraBold"/>
              <a:cs typeface="Poppins ExtraBold"/>
              <a:sym typeface="Poppins ExtraBold"/>
            </a:endParaRPr>
          </a:p>
          <a:p>
            <a:pPr marL="0" lvl="0" indent="0" algn="ctr" rtl="0">
              <a:spcBef>
                <a:spcPts val="0"/>
              </a:spcBef>
              <a:spcAft>
                <a:spcPts val="0"/>
              </a:spcAft>
              <a:buNone/>
            </a:pPr>
            <a:r>
              <a:rPr lang="fr" sz="900" i="1">
                <a:solidFill>
                  <a:schemeClr val="lt1"/>
                </a:solidFill>
                <a:latin typeface="Poppins SemiBold"/>
                <a:ea typeface="Poppins SemiBold"/>
                <a:cs typeface="Poppins SemiBold"/>
                <a:sym typeface="Poppins SemiBold"/>
              </a:rPr>
              <a:t>Sans réservation</a:t>
            </a:r>
            <a:endParaRPr sz="900" i="1">
              <a:solidFill>
                <a:schemeClr val="lt1"/>
              </a:solidFill>
              <a:latin typeface="Poppins SemiBold"/>
              <a:ea typeface="Poppins SemiBold"/>
              <a:cs typeface="Poppins SemiBold"/>
              <a:sym typeface="Poppins SemiBold"/>
            </a:endParaRPr>
          </a:p>
          <a:p>
            <a:pPr marL="0" lvl="0" indent="0" algn="ctr" rtl="0">
              <a:spcBef>
                <a:spcPts val="0"/>
              </a:spcBef>
              <a:spcAft>
                <a:spcPts val="0"/>
              </a:spcAft>
              <a:buNone/>
            </a:pPr>
            <a:endParaRPr sz="1600">
              <a:solidFill>
                <a:schemeClr val="lt1"/>
              </a:solidFill>
              <a:latin typeface="Poppins ExtraBold"/>
              <a:ea typeface="Poppins ExtraBold"/>
              <a:cs typeface="Poppins ExtraBold"/>
              <a:sym typeface="Poppins ExtraBold"/>
            </a:endParaRPr>
          </a:p>
        </p:txBody>
      </p:sp>
      <p:cxnSp>
        <p:nvCxnSpPr>
          <p:cNvPr id="2532" name="Google Shape;2532;p435"/>
          <p:cNvCxnSpPr>
            <a:endCxn id="2533" idx="4"/>
          </p:cNvCxnSpPr>
          <p:nvPr/>
        </p:nvCxnSpPr>
        <p:spPr>
          <a:xfrm>
            <a:off x="952441" y="788908"/>
            <a:ext cx="0" cy="3262500"/>
          </a:xfrm>
          <a:prstGeom prst="straightConnector1">
            <a:avLst/>
          </a:prstGeom>
          <a:noFill/>
          <a:ln w="19050" cap="flat" cmpd="sng">
            <a:solidFill>
              <a:schemeClr val="dk1"/>
            </a:solidFill>
            <a:prstDash val="dot"/>
            <a:round/>
            <a:headEnd type="none" w="med" len="med"/>
            <a:tailEnd type="none" w="med" len="med"/>
          </a:ln>
        </p:spPr>
      </p:cxnSp>
      <p:pic>
        <p:nvPicPr>
          <p:cNvPr id="2534" name="Google Shape;2534;p435"/>
          <p:cNvPicPr preferRelativeResize="0"/>
          <p:nvPr/>
        </p:nvPicPr>
        <p:blipFill rotWithShape="1">
          <a:blip r:embed="rId8">
            <a:alphaModFix/>
          </a:blip>
          <a:srcRect l="26634" t="27969" r="25357"/>
          <a:stretch/>
        </p:blipFill>
        <p:spPr>
          <a:xfrm>
            <a:off x="520930" y="206099"/>
            <a:ext cx="931200" cy="931200"/>
          </a:xfrm>
          <a:prstGeom prst="ellipse">
            <a:avLst/>
          </a:prstGeom>
          <a:noFill/>
          <a:ln>
            <a:noFill/>
          </a:ln>
        </p:spPr>
      </p:pic>
      <p:sp>
        <p:nvSpPr>
          <p:cNvPr id="2535" name="Google Shape;2535;p435"/>
          <p:cNvSpPr txBox="1"/>
          <p:nvPr/>
        </p:nvSpPr>
        <p:spPr>
          <a:xfrm>
            <a:off x="133942" y="1519350"/>
            <a:ext cx="387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dk1"/>
                </a:solidFill>
                <a:latin typeface="Poppins ExtraBold"/>
                <a:ea typeface="Poppins ExtraBold"/>
                <a:cs typeface="Poppins ExtraBold"/>
                <a:sym typeface="Poppins ExtraBold"/>
              </a:rPr>
              <a:t>1.    </a:t>
            </a:r>
            <a:endParaRPr sz="2000">
              <a:solidFill>
                <a:schemeClr val="dk1"/>
              </a:solidFill>
              <a:latin typeface="Poppins ExtraBold"/>
              <a:ea typeface="Poppins ExtraBold"/>
              <a:cs typeface="Poppins ExtraBold"/>
              <a:sym typeface="Poppins ExtraBold"/>
            </a:endParaRPr>
          </a:p>
        </p:txBody>
      </p:sp>
      <p:sp>
        <p:nvSpPr>
          <p:cNvPr id="2536" name="Google Shape;2536;p435"/>
          <p:cNvSpPr txBox="1"/>
          <p:nvPr/>
        </p:nvSpPr>
        <p:spPr>
          <a:xfrm>
            <a:off x="1483317" y="1450941"/>
            <a:ext cx="2961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dk1"/>
                </a:solidFill>
                <a:latin typeface="Poppins SemiBold"/>
                <a:ea typeface="Poppins SemiBold"/>
                <a:cs typeface="Poppins SemiBold"/>
                <a:sym typeface="Poppins SemiBold"/>
              </a:rPr>
              <a:t>Je me rends à l’arrêt</a:t>
            </a:r>
            <a:r>
              <a:rPr lang="fr"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fr" sz="1200">
                <a:solidFill>
                  <a:schemeClr val="dk1"/>
                </a:solidFill>
                <a:latin typeface="Montserrat"/>
                <a:ea typeface="Montserrat"/>
                <a:cs typeface="Montserrat"/>
                <a:sym typeface="Montserrat"/>
              </a:rPr>
              <a:t>le plus proche</a:t>
            </a:r>
            <a:endParaRPr sz="1200">
              <a:solidFill>
                <a:schemeClr val="dk1"/>
              </a:solidFill>
              <a:latin typeface="Poppins SemiBold"/>
              <a:ea typeface="Poppins SemiBold"/>
              <a:cs typeface="Poppins SemiBold"/>
              <a:sym typeface="Poppins SemiBold"/>
            </a:endParaRPr>
          </a:p>
        </p:txBody>
      </p:sp>
      <p:sp>
        <p:nvSpPr>
          <p:cNvPr id="2537" name="Google Shape;2537;p435"/>
          <p:cNvSpPr txBox="1"/>
          <p:nvPr/>
        </p:nvSpPr>
        <p:spPr>
          <a:xfrm>
            <a:off x="68090" y="2470200"/>
            <a:ext cx="5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dk1"/>
                </a:solidFill>
                <a:latin typeface="Poppins ExtraBold"/>
                <a:ea typeface="Poppins ExtraBold"/>
                <a:cs typeface="Poppins ExtraBold"/>
                <a:sym typeface="Poppins ExtraBold"/>
              </a:rPr>
              <a:t>2.    </a:t>
            </a:r>
            <a:endParaRPr sz="2000">
              <a:solidFill>
                <a:schemeClr val="dk1"/>
              </a:solidFill>
              <a:latin typeface="Poppins ExtraBold"/>
              <a:ea typeface="Poppins ExtraBold"/>
              <a:cs typeface="Poppins ExtraBold"/>
              <a:sym typeface="Poppins ExtraBold"/>
            </a:endParaRPr>
          </a:p>
        </p:txBody>
      </p:sp>
      <p:pic>
        <p:nvPicPr>
          <p:cNvPr id="2538" name="Google Shape;2538;p435"/>
          <p:cNvPicPr preferRelativeResize="0"/>
          <p:nvPr/>
        </p:nvPicPr>
        <p:blipFill rotWithShape="1">
          <a:blip r:embed="rId9">
            <a:alphaModFix/>
          </a:blip>
          <a:srcRect l="3903" t="24191" r="42986" b="14888"/>
          <a:stretch/>
        </p:blipFill>
        <p:spPr>
          <a:xfrm>
            <a:off x="576941" y="2366425"/>
            <a:ext cx="750000" cy="729600"/>
          </a:xfrm>
          <a:prstGeom prst="ellipse">
            <a:avLst/>
          </a:prstGeom>
          <a:noFill/>
          <a:ln>
            <a:noFill/>
          </a:ln>
        </p:spPr>
      </p:pic>
      <p:sp>
        <p:nvSpPr>
          <p:cNvPr id="2539" name="Google Shape;2539;p435"/>
          <p:cNvSpPr txBox="1"/>
          <p:nvPr/>
        </p:nvSpPr>
        <p:spPr>
          <a:xfrm>
            <a:off x="1483317" y="3541245"/>
            <a:ext cx="296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dk1"/>
                </a:solidFill>
                <a:latin typeface="Poppins SemiBold"/>
                <a:ea typeface="Poppins SemiBold"/>
                <a:cs typeface="Poppins SemiBold"/>
                <a:sym typeface="Poppins SemiBold"/>
              </a:rPr>
              <a:t>Un conducteur me récupère</a:t>
            </a:r>
            <a:endParaRPr sz="1200">
              <a:solidFill>
                <a:schemeClr val="dk1"/>
              </a:solidFill>
              <a:latin typeface="Poppins SemiBold"/>
              <a:ea typeface="Poppins SemiBold"/>
              <a:cs typeface="Poppins SemiBold"/>
              <a:sym typeface="Poppins SemiBold"/>
            </a:endParaRPr>
          </a:p>
        </p:txBody>
      </p:sp>
      <p:sp>
        <p:nvSpPr>
          <p:cNvPr id="2540" name="Google Shape;2540;p435"/>
          <p:cNvSpPr txBox="1"/>
          <p:nvPr/>
        </p:nvSpPr>
        <p:spPr>
          <a:xfrm>
            <a:off x="68090" y="3454308"/>
            <a:ext cx="5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a:solidFill>
                  <a:schemeClr val="dk1"/>
                </a:solidFill>
                <a:latin typeface="Poppins ExtraBold"/>
                <a:ea typeface="Poppins ExtraBold"/>
                <a:cs typeface="Poppins ExtraBold"/>
                <a:sym typeface="Poppins ExtraBold"/>
              </a:rPr>
              <a:t>3.    </a:t>
            </a:r>
            <a:endParaRPr sz="2000">
              <a:solidFill>
                <a:schemeClr val="dk1"/>
              </a:solidFill>
              <a:latin typeface="Poppins ExtraBold"/>
              <a:ea typeface="Poppins ExtraBold"/>
              <a:cs typeface="Poppins ExtraBold"/>
              <a:sym typeface="Poppins ExtraBold"/>
            </a:endParaRPr>
          </a:p>
        </p:txBody>
      </p:sp>
      <p:pic>
        <p:nvPicPr>
          <p:cNvPr id="2533" name="Google Shape;2533;p435"/>
          <p:cNvPicPr preferRelativeResize="0"/>
          <p:nvPr/>
        </p:nvPicPr>
        <p:blipFill rotWithShape="1">
          <a:blip r:embed="rId10">
            <a:alphaModFix/>
          </a:blip>
          <a:srcRect l="12335" r="33984" b="21648"/>
          <a:stretch/>
        </p:blipFill>
        <p:spPr>
          <a:xfrm>
            <a:off x="577441" y="3321808"/>
            <a:ext cx="750000" cy="729600"/>
          </a:xfrm>
          <a:prstGeom prst="ellipse">
            <a:avLst/>
          </a:prstGeom>
          <a:noFill/>
          <a:ln>
            <a:noFill/>
          </a:ln>
        </p:spPr>
      </p:pic>
      <p:sp>
        <p:nvSpPr>
          <p:cNvPr id="2541" name="Google Shape;2541;p435"/>
          <p:cNvSpPr/>
          <p:nvPr/>
        </p:nvSpPr>
        <p:spPr>
          <a:xfrm>
            <a:off x="432616" y="4223300"/>
            <a:ext cx="4012200" cy="661800"/>
          </a:xfrm>
          <a:prstGeom prst="roundRect">
            <a:avLst>
              <a:gd name="adj" fmla="val 22969"/>
            </a:avLst>
          </a:prstGeom>
          <a:noFill/>
          <a:ln w="19050"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dk1"/>
              </a:solidFill>
              <a:latin typeface="Poppins Medium"/>
              <a:ea typeface="Poppins Medium"/>
              <a:cs typeface="Poppins Medium"/>
              <a:sym typeface="Poppins Medium"/>
            </a:endParaRPr>
          </a:p>
        </p:txBody>
      </p:sp>
      <p:sp>
        <p:nvSpPr>
          <p:cNvPr id="2542" name="Google Shape;2542;p435"/>
          <p:cNvSpPr txBox="1"/>
          <p:nvPr/>
        </p:nvSpPr>
        <p:spPr>
          <a:xfrm>
            <a:off x="1483303" y="4326883"/>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1"/>
                </a:solidFill>
                <a:latin typeface="Poppins Medium"/>
                <a:ea typeface="Poppins Medium"/>
                <a:cs typeface="Poppins Medium"/>
                <a:sym typeface="Poppins Medium"/>
              </a:rPr>
              <a:t>Pas de conducteurs ?</a:t>
            </a:r>
            <a:br>
              <a:rPr lang="fr" sz="900">
                <a:solidFill>
                  <a:schemeClr val="dk1"/>
                </a:solidFill>
                <a:latin typeface="Poppins Medium"/>
                <a:ea typeface="Poppins Medium"/>
                <a:cs typeface="Poppins Medium"/>
                <a:sym typeface="Poppins Medium"/>
              </a:rPr>
            </a:br>
            <a:r>
              <a:rPr lang="fr" sz="900">
                <a:solidFill>
                  <a:schemeClr val="dk1"/>
                </a:solidFill>
                <a:latin typeface="Poppins Medium"/>
                <a:ea typeface="Poppins Medium"/>
                <a:cs typeface="Poppins Medium"/>
                <a:sym typeface="Poppins Medium"/>
              </a:rPr>
              <a:t>On déclenche la </a:t>
            </a:r>
            <a:r>
              <a:rPr lang="fr" sz="900" b="1">
                <a:solidFill>
                  <a:schemeClr val="dk1"/>
                </a:solidFill>
                <a:latin typeface="Poppins"/>
                <a:ea typeface="Poppins"/>
                <a:cs typeface="Poppins"/>
                <a:sym typeface="Poppins"/>
              </a:rPr>
              <a:t>garantie départ </a:t>
            </a:r>
            <a:r>
              <a:rPr lang="fr" sz="900">
                <a:solidFill>
                  <a:schemeClr val="dk1"/>
                </a:solidFill>
                <a:latin typeface="Poppins Medium"/>
                <a:ea typeface="Poppins Medium"/>
                <a:cs typeface="Poppins Medium"/>
                <a:sym typeface="Poppins Medium"/>
              </a:rPr>
              <a:t>! </a:t>
            </a:r>
            <a:endParaRPr sz="900">
              <a:solidFill>
                <a:schemeClr val="dk1"/>
              </a:solidFill>
              <a:latin typeface="Poppins Medium"/>
              <a:ea typeface="Poppins Medium"/>
              <a:cs typeface="Poppins Medium"/>
              <a:sym typeface="Poppins Medium"/>
            </a:endParaRPr>
          </a:p>
        </p:txBody>
      </p:sp>
      <p:pic>
        <p:nvPicPr>
          <p:cNvPr id="2543" name="Google Shape;2543;p435"/>
          <p:cNvPicPr preferRelativeResize="0"/>
          <p:nvPr/>
        </p:nvPicPr>
        <p:blipFill>
          <a:blip r:embed="rId11">
            <a:alphaModFix/>
          </a:blip>
          <a:stretch>
            <a:fillRect/>
          </a:stretch>
        </p:blipFill>
        <p:spPr>
          <a:xfrm>
            <a:off x="710741" y="4309637"/>
            <a:ext cx="490300" cy="489131"/>
          </a:xfrm>
          <a:prstGeom prst="rect">
            <a:avLst/>
          </a:prstGeom>
          <a:noFill/>
          <a:ln>
            <a:noFill/>
          </a:ln>
        </p:spPr>
      </p:pic>
      <p:sp>
        <p:nvSpPr>
          <p:cNvPr id="2544" name="Google Shape;2544;p435"/>
          <p:cNvSpPr txBox="1"/>
          <p:nvPr/>
        </p:nvSpPr>
        <p:spPr>
          <a:xfrm>
            <a:off x="1483316" y="2201525"/>
            <a:ext cx="2904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solidFill>
                  <a:schemeClr val="dk1"/>
                </a:solidFill>
                <a:latin typeface="Poppins SemiBold"/>
                <a:ea typeface="Poppins SemiBold"/>
                <a:cs typeface="Poppins SemiBold"/>
                <a:sym typeface="Poppins SemiBold"/>
              </a:rPr>
              <a:t>Une fois à l’arrêt, je demande mon trajet </a:t>
            </a:r>
            <a:r>
              <a:rPr lang="fr" sz="1200">
                <a:solidFill>
                  <a:schemeClr val="dk1"/>
                </a:solidFill>
                <a:latin typeface="Montserrat"/>
                <a:ea typeface="Montserrat"/>
                <a:cs typeface="Montserrat"/>
                <a:sym typeface="Montserrat"/>
              </a:rPr>
              <a:t>via appli, sms ou bouton poussoir pour informer les conducteurs</a:t>
            </a:r>
            <a:endParaRPr sz="1200">
              <a:solidFill>
                <a:schemeClr val="dk1"/>
              </a:solidFill>
              <a:latin typeface="Montserrat"/>
              <a:ea typeface="Montserrat"/>
              <a:cs typeface="Montserrat"/>
              <a:sym typeface="Montserrat"/>
            </a:endParaRPr>
          </a:p>
        </p:txBody>
      </p:sp>
      <p:sp>
        <p:nvSpPr>
          <p:cNvPr id="2545" name="Google Shape;2545;p435"/>
          <p:cNvSpPr txBox="1"/>
          <p:nvPr/>
        </p:nvSpPr>
        <p:spPr>
          <a:xfrm>
            <a:off x="1934068" y="3087225"/>
            <a:ext cx="115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accent5"/>
                </a:solidFill>
                <a:latin typeface="Montserrat"/>
                <a:ea typeface="Montserrat"/>
                <a:cs typeface="Montserrat"/>
                <a:sym typeface="Montserrat"/>
              </a:rPr>
              <a:t>Temps d’attente moyen </a:t>
            </a:r>
            <a:r>
              <a:rPr lang="fr" sz="900" b="1">
                <a:solidFill>
                  <a:schemeClr val="accent5"/>
                </a:solidFill>
                <a:latin typeface="Montserrat"/>
                <a:ea typeface="Montserrat"/>
                <a:cs typeface="Montserrat"/>
                <a:sym typeface="Montserrat"/>
              </a:rPr>
              <a:t>&lt;4 min </a:t>
            </a:r>
            <a:endParaRPr sz="900" b="1">
              <a:solidFill>
                <a:schemeClr val="accent5"/>
              </a:solidFill>
            </a:endParaRPr>
          </a:p>
        </p:txBody>
      </p:sp>
      <p:pic>
        <p:nvPicPr>
          <p:cNvPr id="2546" name="Google Shape;2546;p435"/>
          <p:cNvPicPr preferRelativeResize="0"/>
          <p:nvPr/>
        </p:nvPicPr>
        <p:blipFill>
          <a:blip r:embed="rId12">
            <a:alphaModFix/>
          </a:blip>
          <a:stretch>
            <a:fillRect/>
          </a:stretch>
        </p:blipFill>
        <p:spPr>
          <a:xfrm>
            <a:off x="1622891" y="3167574"/>
            <a:ext cx="311165" cy="331025"/>
          </a:xfrm>
          <a:prstGeom prst="rect">
            <a:avLst/>
          </a:prstGeom>
          <a:noFill/>
          <a:ln>
            <a:noFill/>
          </a:ln>
        </p:spPr>
      </p:pic>
      <p:sp>
        <p:nvSpPr>
          <p:cNvPr id="2547" name="Google Shape;2547;p435"/>
          <p:cNvSpPr/>
          <p:nvPr/>
        </p:nvSpPr>
        <p:spPr>
          <a:xfrm>
            <a:off x="4036641" y="456150"/>
            <a:ext cx="1048500" cy="431100"/>
          </a:xfrm>
          <a:prstGeom prst="roundRect">
            <a:avLst>
              <a:gd name="adj" fmla="val 50000"/>
            </a:avLst>
          </a:prstGeom>
          <a:solidFill>
            <a:schemeClr val="lt1"/>
          </a:solidFill>
          <a:ln w="19050"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900">
                <a:solidFill>
                  <a:schemeClr val="dk1"/>
                </a:solidFill>
                <a:latin typeface="Poppins SemiBold"/>
                <a:ea typeface="Poppins SemiBold"/>
                <a:cs typeface="Poppins SemiBold"/>
                <a:sym typeface="Poppins SemiBold"/>
              </a:rPr>
              <a:t>Service en </a:t>
            </a:r>
            <a:r>
              <a:rPr lang="fr" sz="900" b="1">
                <a:solidFill>
                  <a:schemeClr val="dk1"/>
                </a:solidFill>
                <a:latin typeface="Poppins"/>
                <a:ea typeface="Poppins"/>
                <a:cs typeface="Poppins"/>
                <a:sym typeface="Poppins"/>
              </a:rPr>
              <a:t>temps réel</a:t>
            </a:r>
            <a:endParaRPr sz="900" b="1">
              <a:solidFill>
                <a:schemeClr val="dk1"/>
              </a:solidFill>
              <a:latin typeface="Poppins"/>
              <a:ea typeface="Poppins"/>
              <a:cs typeface="Poppins"/>
              <a:sym typeface="Poppins"/>
            </a:endParaRPr>
          </a:p>
        </p:txBody>
      </p:sp>
      <p:pic>
        <p:nvPicPr>
          <p:cNvPr id="2548" name="Google Shape;2548;p435"/>
          <p:cNvPicPr preferRelativeResize="0"/>
          <p:nvPr/>
        </p:nvPicPr>
        <p:blipFill rotWithShape="1">
          <a:blip r:embed="rId13">
            <a:alphaModFix/>
          </a:blip>
          <a:srcRect l="70773" t="9890" b="49788"/>
          <a:stretch/>
        </p:blipFill>
        <p:spPr>
          <a:xfrm>
            <a:off x="550928" y="1382415"/>
            <a:ext cx="750000" cy="7389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2553" name="Google Shape;2553;p436"/>
          <p:cNvSpPr txBox="1"/>
          <p:nvPr/>
        </p:nvSpPr>
        <p:spPr>
          <a:xfrm>
            <a:off x="210550" y="276900"/>
            <a:ext cx="8735700" cy="7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000">
                <a:solidFill>
                  <a:schemeClr val="accent5"/>
                </a:solidFill>
                <a:latin typeface="Poppins ExtraBold"/>
                <a:ea typeface="Poppins ExtraBold"/>
                <a:cs typeface="Poppins ExtraBold"/>
                <a:sym typeface="Poppins ExtraBold"/>
              </a:rPr>
              <a:t>Un nouveau </a:t>
            </a:r>
            <a:r>
              <a:rPr lang="fr" sz="1800" b="1">
                <a:solidFill>
                  <a:schemeClr val="accent5"/>
                </a:solidFill>
                <a:highlight>
                  <a:schemeClr val="accent4"/>
                </a:highlight>
                <a:latin typeface="Poppins"/>
                <a:ea typeface="Poppins"/>
                <a:cs typeface="Poppins"/>
                <a:sym typeface="Poppins"/>
              </a:rPr>
              <a:t>service public partagé</a:t>
            </a:r>
            <a:endParaRPr sz="2000">
              <a:solidFill>
                <a:schemeClr val="accent5"/>
              </a:solidFill>
              <a:latin typeface="Poppins SemiBold"/>
              <a:ea typeface="Poppins SemiBold"/>
              <a:cs typeface="Poppins SemiBold"/>
              <a:sym typeface="Poppins SemiBold"/>
            </a:endParaRPr>
          </a:p>
          <a:p>
            <a:pPr marL="0" lvl="0" indent="0" algn="ctr" rtl="0">
              <a:spcBef>
                <a:spcPts val="0"/>
              </a:spcBef>
              <a:spcAft>
                <a:spcPts val="0"/>
              </a:spcAft>
              <a:buNone/>
            </a:pPr>
            <a:r>
              <a:rPr lang="fr" sz="1200">
                <a:solidFill>
                  <a:schemeClr val="accent5"/>
                </a:solidFill>
                <a:latin typeface="Poppins SemiBold"/>
                <a:ea typeface="Poppins SemiBold"/>
                <a:cs typeface="Poppins SemiBold"/>
                <a:sym typeface="Poppins SemiBold"/>
              </a:rPr>
              <a:t>Un service public porté par les collectivités  </a:t>
            </a:r>
            <a:r>
              <a:rPr lang="fr" sz="1200">
                <a:solidFill>
                  <a:schemeClr val="accent5"/>
                </a:solidFill>
                <a:highlight>
                  <a:schemeClr val="lt1"/>
                </a:highlight>
                <a:latin typeface="Poppins SemiBold"/>
                <a:ea typeface="Poppins SemiBold"/>
                <a:cs typeface="Poppins SemiBold"/>
                <a:sym typeface="Poppins SemiBold"/>
              </a:rPr>
              <a:t>coproduit</a:t>
            </a:r>
            <a:r>
              <a:rPr lang="fr" sz="1200">
                <a:solidFill>
                  <a:schemeClr val="accent5"/>
                </a:solidFill>
                <a:latin typeface="Poppins SemiBold"/>
                <a:ea typeface="Poppins SemiBold"/>
                <a:cs typeface="Poppins SemiBold"/>
                <a:sym typeface="Poppins SemiBold"/>
              </a:rPr>
              <a:t> par ses usagers</a:t>
            </a:r>
            <a:endParaRPr sz="1200">
              <a:solidFill>
                <a:schemeClr val="accent5"/>
              </a:solidFill>
              <a:highlight>
                <a:schemeClr val="accent4"/>
              </a:highlight>
              <a:latin typeface="Poppins SemiBold"/>
              <a:ea typeface="Poppins SemiBold"/>
              <a:cs typeface="Poppins SemiBold"/>
              <a:sym typeface="Poppins SemiBold"/>
            </a:endParaRPr>
          </a:p>
        </p:txBody>
      </p:sp>
      <p:pic>
        <p:nvPicPr>
          <p:cNvPr id="2554" name="Google Shape;2554;p436"/>
          <p:cNvPicPr preferRelativeResize="0"/>
          <p:nvPr/>
        </p:nvPicPr>
        <p:blipFill>
          <a:blip r:embed="rId3">
            <a:alphaModFix/>
          </a:blip>
          <a:stretch>
            <a:fillRect/>
          </a:stretch>
        </p:blipFill>
        <p:spPr>
          <a:xfrm>
            <a:off x="387601" y="1612075"/>
            <a:ext cx="4768274" cy="2534425"/>
          </a:xfrm>
          <a:prstGeom prst="rect">
            <a:avLst/>
          </a:prstGeom>
          <a:noFill/>
          <a:ln>
            <a:noFill/>
          </a:ln>
        </p:spPr>
      </p:pic>
      <p:pic>
        <p:nvPicPr>
          <p:cNvPr id="2555" name="Google Shape;2555;p436"/>
          <p:cNvPicPr preferRelativeResize="0"/>
          <p:nvPr/>
        </p:nvPicPr>
        <p:blipFill rotWithShape="1">
          <a:blip r:embed="rId4">
            <a:alphaModFix/>
          </a:blip>
          <a:srcRect r="40709"/>
          <a:stretch/>
        </p:blipFill>
        <p:spPr>
          <a:xfrm>
            <a:off x="5562800" y="1111750"/>
            <a:ext cx="3084226" cy="3808699"/>
          </a:xfrm>
          <a:prstGeom prst="rect">
            <a:avLst/>
          </a:prstGeom>
          <a:noFill/>
          <a:ln>
            <a:noFill/>
          </a:ln>
        </p:spPr>
      </p:pic>
    </p:spTree>
  </p:cSld>
  <p:clrMapOvr>
    <a:masterClrMapping/>
  </p:clrMapOvr>
</p:sld>
</file>

<file path=ppt/theme/theme1.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Ecov _ nouvelle charte_2023">
  <a:themeElements>
    <a:clrScheme name="Simple Light">
      <a:dk1>
        <a:srgbClr val="5811E7"/>
      </a:dk1>
      <a:lt1>
        <a:srgbClr val="FFFFFF"/>
      </a:lt1>
      <a:dk2>
        <a:srgbClr val="310586"/>
      </a:dk2>
      <a:lt2>
        <a:srgbClr val="17BF87"/>
      </a:lt2>
      <a:accent1>
        <a:srgbClr val="EFE6D2"/>
      </a:accent1>
      <a:accent2>
        <a:srgbClr val="FF5033"/>
      </a:accent2>
      <a:accent3>
        <a:srgbClr val="F0D800"/>
      </a:accent3>
      <a:accent4>
        <a:srgbClr val="97FFC6"/>
      </a:accent4>
      <a:accent5>
        <a:srgbClr val="5811E7"/>
      </a:accent5>
      <a:accent6>
        <a:srgbClr val="17BF87"/>
      </a:accent6>
      <a:hlink>
        <a:srgbClr val="581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983DBA-9E98-46A2-B582-160BC0CE40E2}"/>
</file>

<file path=customXml/itemProps2.xml><?xml version="1.0" encoding="utf-8"?>
<ds:datastoreItem xmlns:ds="http://schemas.openxmlformats.org/officeDocument/2006/customXml" ds:itemID="{B1D1C8D6-8AC4-4FFB-B9AB-8F33AAE3D288}"/>
</file>

<file path=docProps/app.xml><?xml version="1.0" encoding="utf-8"?>
<Properties xmlns="http://schemas.openxmlformats.org/officeDocument/2006/extended-properties" xmlns:vt="http://schemas.openxmlformats.org/officeDocument/2006/docPropsVTypes">
  <TotalTime>0</TotalTime>
  <Words>4151</Words>
  <Application>Microsoft Macintosh PowerPoint</Application>
  <PresentationFormat>Affichage à l'écran (16:9)</PresentationFormat>
  <Paragraphs>593</Paragraphs>
  <Slides>71</Slides>
  <Notes>70</Notes>
  <HiddenSlides>0</HiddenSlides>
  <MMClips>0</MMClips>
  <ScaleCrop>false</ScaleCrop>
  <HeadingPairs>
    <vt:vector size="6" baseType="variant">
      <vt:variant>
        <vt:lpstr>Polices utilisées</vt:lpstr>
      </vt:variant>
      <vt:variant>
        <vt:i4>16</vt:i4>
      </vt:variant>
      <vt:variant>
        <vt:lpstr>Thème</vt:lpstr>
      </vt:variant>
      <vt:variant>
        <vt:i4>9</vt:i4>
      </vt:variant>
      <vt:variant>
        <vt:lpstr>Titres des diapositives</vt:lpstr>
      </vt:variant>
      <vt:variant>
        <vt:i4>71</vt:i4>
      </vt:variant>
    </vt:vector>
  </HeadingPairs>
  <TitlesOfParts>
    <vt:vector size="96" baseType="lpstr">
      <vt:lpstr>Montserrat</vt:lpstr>
      <vt:lpstr>Montserrat ExtraBold</vt:lpstr>
      <vt:lpstr>Poppins</vt:lpstr>
      <vt:lpstr>Poppins Light</vt:lpstr>
      <vt:lpstr>Poppins Medium</vt:lpstr>
      <vt:lpstr>Poppins ExtraBold</vt:lpstr>
      <vt:lpstr>Roboto</vt:lpstr>
      <vt:lpstr>Poppins Black</vt:lpstr>
      <vt:lpstr>Calibri</vt:lpstr>
      <vt:lpstr>Poppins SemiBold</vt:lpstr>
      <vt:lpstr>Montserrat SemiBold</vt:lpstr>
      <vt:lpstr>Arial</vt:lpstr>
      <vt:lpstr>Exo 2</vt:lpstr>
      <vt:lpstr>Exo 2 Light</vt:lpstr>
      <vt:lpstr>Roboto Medium</vt:lpstr>
      <vt:lpstr>Montserrat Medium</vt:lpstr>
      <vt:lpstr>Ecov _ nouvelle charte_2023</vt:lpstr>
      <vt:lpstr>Ecov _ nouvelle charte_2023</vt:lpstr>
      <vt:lpstr>Ecov _ nouvelle charte_2023</vt:lpstr>
      <vt:lpstr>Ecov _ nouvelle charte_2023</vt:lpstr>
      <vt:lpstr>Ecov _ nouvelle charte_2023</vt:lpstr>
      <vt:lpstr>Ecov _ nouvelle charte_2023</vt:lpstr>
      <vt:lpstr>Ecov _ nouvelle charte_2023</vt:lpstr>
      <vt:lpstr>Ecov _ nouvelle charte_2023</vt:lpstr>
      <vt:lpstr>Ecov _ nouvelle charte_2023</vt:lpstr>
      <vt:lpstr>Présentation PowerPoint</vt:lpstr>
      <vt:lpstr>Ecov - raison d’être et présentation</vt:lpstr>
      <vt:lpstr>Présentation PowerPoint</vt:lpstr>
      <vt:lpstr>Augmenter le  taux d’occupation des voitures :  10 % de la décarbonation des mobilités</vt:lpstr>
      <vt:lpstr>Présentation PowerPoint</vt:lpstr>
      <vt:lpstr>Un transport express pour tous dans  la France qui conduit.</vt:lpstr>
      <vt:lpstr>Le principe d’une ligne de covoiturage  Étendre les transports collectifs grâce à un service public partagé, porté et financé par les collectivités  </vt:lpstr>
      <vt:lpstr>Présentation PowerPoint</vt:lpstr>
      <vt:lpstr>Présentation PowerPoint</vt:lpstr>
      <vt:lpstr>Présentation PowerPoint</vt:lpstr>
      <vt:lpstr>Nos réseaux &amp; études de covoiturage</vt:lpstr>
      <vt:lpstr>Opérateur de mobilité nouvelle génération  </vt:lpstr>
      <vt:lpstr>Retours d’expérience</vt:lpstr>
      <vt:lpstr>Lignes de covoiturage express.</vt:lpstr>
      <vt:lpstr>Présentation PowerPoint</vt:lpstr>
      <vt:lpstr>LANE : offre à maturité, de qualité de service “tram”</vt:lpstr>
      <vt:lpstr>LANE Une part de marché et un potentiel de croissance élevés</vt:lpstr>
      <vt:lpstr>Un impact fort sur le territoire : report modal de la voiture individuelle et démotorisation.</vt:lpstr>
      <vt:lpstr>A Lyon,vers la création d’un réseau de covoiturage express. </vt:lpstr>
      <vt:lpstr>M covoit’ Lignes + Grenoble</vt:lpstr>
      <vt:lpstr>M covoit’ Lignes+ Une intensification du covoiturage sur les lignes </vt:lpstr>
      <vt:lpstr>star’t : une ligne de rocade qui complète le réseau de transport.</vt:lpstr>
      <vt:lpstr>Présentation PowerPoint</vt:lpstr>
      <vt:lpstr>PIPA : desserte d’un parc industriel en zone rurale.</vt:lpstr>
      <vt:lpstr>Lignes de covoiturage spontané</vt:lpstr>
      <vt:lpstr>Covoiturage spontané : deux territoires équipés de lignes de covoiturage solidaires.</vt:lpstr>
      <vt:lpstr>Les fondements de l’approche : pourquoi les gens utilisent-ils leur voiture ?</vt:lpstr>
      <vt:lpstr>Pourquoi ne peuvent-ils pas se passer de leur voiture ?</vt:lpstr>
      <vt:lpstr>Source : Ecov, n&gt;1000</vt:lpstr>
      <vt:lpstr>Calcul Ecov, sur base d’une valeur du temps de 12€/h, ce qui correspond à un ordre de grandeur reconnu pour des actifs pour leur déplacement domicile-travail. </vt:lpstr>
      <vt:lpstr>Les seuls services compétitifs avec la voiture :   les transports express…</vt:lpstr>
      <vt:lpstr>Illustration de la corrélation entre part modale et temps de parcours </vt:lpstr>
      <vt:lpstr>Zoom sur la fréquence </vt:lpstr>
      <vt:lpstr>Comment faire un service à fréquence dans tous les territoires ?</vt:lpstr>
      <vt:lpstr>Les véhicules doivent être fréquents et remplis</vt:lpstr>
      <vt:lpstr>Quel est le lien entre la taille d’un véhicule et la densité territoriale?   </vt:lpstr>
      <vt:lpstr>Quel est le lien entre la taille d’un véhicule et la densité territoriale?   </vt:lpstr>
      <vt:lpstr>Quel est le lien entre la taille d’un véhicule et la densité territoriale?   </vt:lpstr>
      <vt:lpstr>Ordres de grandeurs financiers </vt:lpstr>
      <vt:lpstr>Un transport express pour tous dans la France qui conduit </vt:lpstr>
      <vt:lpstr>Un transport express pour tous dans la France qui conduit </vt:lpstr>
      <vt:lpstr>Un transport express pour tous dans la France qui conduit </vt:lpstr>
      <vt:lpstr>Présentation PowerPoint</vt:lpstr>
      <vt:lpstr>Présentation PowerPoint</vt:lpstr>
      <vt:lpstr>Présentation PowerPoint</vt:lpstr>
      <vt:lpstr>Présentation PowerPoint</vt:lpstr>
      <vt:lpstr>Présentation PowerPoint</vt:lpstr>
      <vt:lpstr>Objectif 10 ans : un transport express pour tous</vt:lpstr>
      <vt:lpstr>pour réussir la transition </vt:lpstr>
      <vt:lpstr>Objectif  : déconstruire le système voiture par la mutualisation des trajets </vt:lpstr>
      <vt:lpstr>La nécessaire sobriété du parc automobile </vt:lpstr>
      <vt:lpstr>Les facteurs clés de démotorisation </vt:lpstr>
      <vt:lpstr>Les facteurs clés de démotorisation </vt:lpstr>
      <vt:lpstr>Le potentiel de démotorisation à l’échelle nationale</vt:lpstr>
      <vt:lpstr>Financement de la R&amp;D avancée - résoudre le problème</vt:lpstr>
      <vt:lpstr>Retours d’expérience</vt:lpstr>
      <vt:lpstr>Synchro : ligne de Covoiturage spontané du Grand Chambéry.</vt:lpstr>
      <vt:lpstr>Synchro Covoiturage Grand Chambéry.</vt:lpstr>
      <vt:lpstr>Grand Chambéry : une communauté d’usagers engagés.</vt:lpstr>
      <vt:lpstr>Covoiturage spontané : deux territoires équipés de lignes de covoiturage solidaires.</vt:lpstr>
      <vt:lpstr>Présentation PowerPoint</vt:lpstr>
      <vt:lpstr>Covoiturage spontané : l’exemple de la métropole de Grenoble et du PNR du Vercors.</vt:lpstr>
      <vt:lpstr>Financements et pilotage des politiques publiques</vt:lpstr>
      <vt:lpstr>Un marché total (dont incitations passagers) de 60 M€ pour le covoiturage, en majorité via les CEE </vt:lpstr>
      <vt:lpstr>Outils de pilotage des covoiturages</vt:lpstr>
      <vt:lpstr>Outils de pilotage des subventions au covoiturage</vt:lpstr>
      <vt:lpstr>Pilotage des subventions au covoiturage</vt:lpstr>
      <vt:lpstr>La recette de création de valeur d’Ecov </vt:lpstr>
      <vt:lpstr>Fonds vert 2024 : renouvellement à conditions équivalentes</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Microsoft Office User</cp:lastModifiedBy>
  <cp:revision>1</cp:revision>
  <dcterms:modified xsi:type="dcterms:W3CDTF">2024-09-18T16:36:19Z</dcterms:modified>
</cp:coreProperties>
</file>