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diagrams/data1.xml" ContentType="application/vnd.openxmlformats-officedocument.drawingml.diagramData+xml"/>
  <Override PartName="/ppt/diagrams/data11.xml" ContentType="application/vnd.openxmlformats-officedocument.drawingml.diagramData+xml"/>
  <Override PartName="/ppt/diagrams/data10.xml" ContentType="application/vnd.openxmlformats-officedocument.drawingml.diagramData+xml"/>
  <Override PartName="/ppt/diagrams/data8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9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drawing2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4.xml" ContentType="application/vnd.ms-office.drawingml.diagramDrawing+xml"/>
  <Override PartName="/ppt/notesMasters/notesMaster1.xml" ContentType="application/vnd.openxmlformats-officedocument.presentationml.notesMaster+xml"/>
  <Override PartName="/ppt/diagrams/colors4.xml" ContentType="application/vnd.openxmlformats-officedocument.drawingml.diagramColors+xml"/>
  <Override PartName="/ppt/theme/theme1.xml" ContentType="application/vnd.openxmlformats-officedocument.theme+xml"/>
  <Override PartName="/ppt/diagrams/layout6.xml" ContentType="application/vnd.openxmlformats-officedocument.drawingml.diagramLayout+xml"/>
  <Override PartName="/ppt/diagrams/colors2.xml" ContentType="application/vnd.openxmlformats-officedocument.drawingml.diagramColors+xml"/>
  <Override PartName="/ppt/theme/theme2.xml" ContentType="application/vnd.openxmlformats-officedocument.them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quickStyle2.xml" ContentType="application/vnd.openxmlformats-officedocument.drawingml.diagramStyle+xml"/>
  <Override PartName="/ppt/diagrams/quickStyle9.xml" ContentType="application/vnd.openxmlformats-officedocument.drawingml.diagramStyle+xml"/>
  <Override PartName="/ppt/diagrams/layout9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rawing8.xml" ContentType="application/vnd.ms-office.drawingml.diagramDrawing+xml"/>
  <Override PartName="/ppt/diagrams/colors8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layout8.xml" ContentType="application/vnd.openxmlformats-officedocument.drawingml.diagramLayout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rawing7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drawing10.xml" ContentType="application/vnd.ms-office.drawingml.diagramDrawing+xml"/>
  <Override PartName="/ppt/diagrams/colors10.xml" ContentType="application/vnd.openxmlformats-officedocument.drawingml.diagramColors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drawing11.xml" ContentType="application/vnd.ms-office.drawingml.diagramDrawing+xml"/>
  <Override PartName="/ppt/diagrams/colors11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3" r:id="rId3"/>
    <p:sldId id="274" r:id="rId4"/>
    <p:sldId id="638" r:id="rId5"/>
    <p:sldId id="652" r:id="rId6"/>
    <p:sldId id="653" r:id="rId7"/>
    <p:sldId id="650" r:id="rId8"/>
    <p:sldId id="656" r:id="rId9"/>
    <p:sldId id="657" r:id="rId10"/>
    <p:sldId id="658" r:id="rId11"/>
    <p:sldId id="659" r:id="rId12"/>
    <p:sldId id="278" r:id="rId13"/>
    <p:sldId id="296" r:id="rId14"/>
    <p:sldId id="277" r:id="rId15"/>
    <p:sldId id="288" r:id="rId16"/>
  </p:sldIdLst>
  <p:sldSz cx="12192000" cy="6858000"/>
  <p:notesSz cx="6858000" cy="9144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013">
          <p15:clr>
            <a:srgbClr val="A4A3A4"/>
          </p15:clr>
        </p15:guide>
        <p15:guide id="2" orient="horz" pos="20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F7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15" autoAdjust="0"/>
    <p:restoredTop sz="82979" autoAdjust="0"/>
  </p:normalViewPr>
  <p:slideViewPr>
    <p:cSldViewPr snapToGrid="0">
      <p:cViewPr varScale="1">
        <p:scale>
          <a:sx n="53" d="100"/>
          <a:sy n="53" d="100"/>
        </p:scale>
        <p:origin x="776" y="40"/>
      </p:cViewPr>
      <p:guideLst>
        <p:guide pos="2013"/>
        <p:guide orient="horz" pos="20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image" Target="../media/image3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image" Target="../media/image3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ADA4ED-9291-45F0-A2BE-9C7932E1CD94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B81051A-D2E4-477F-889F-8F3BF73F347A}">
      <dgm:prSet phldrT="[Texte]" custT="1"/>
      <dgm:spPr/>
      <dgm:t>
        <a:bodyPr/>
        <a:lstStyle/>
        <a:p>
          <a:r>
            <a:rPr lang="fr-FR" sz="1400" b="1" dirty="0"/>
            <a:t>Améliorer sa résilience</a:t>
          </a:r>
        </a:p>
      </dgm:t>
    </dgm:pt>
    <dgm:pt modelId="{E7E5B8E5-0D3A-4565-A8E4-F17355B0FE1D}" type="parTrans" cxnId="{C5994E77-DAAB-49FA-88AE-3B7F33508734}">
      <dgm:prSet/>
      <dgm:spPr/>
      <dgm:t>
        <a:bodyPr/>
        <a:lstStyle/>
        <a:p>
          <a:endParaRPr lang="fr-FR" sz="2400"/>
        </a:p>
      </dgm:t>
    </dgm:pt>
    <dgm:pt modelId="{40CFFF05-B078-454A-AECC-1036D9732219}" type="sibTrans" cxnId="{C5994E77-DAAB-49FA-88AE-3B7F33508734}">
      <dgm:prSet/>
      <dgm:spPr/>
      <dgm:t>
        <a:bodyPr/>
        <a:lstStyle/>
        <a:p>
          <a:endParaRPr lang="fr-FR" sz="2400"/>
        </a:p>
      </dgm:t>
    </dgm:pt>
    <dgm:pt modelId="{5F5DF9E1-0DAB-492A-B8DD-B9F26EF97F3B}">
      <dgm:prSet phldrT="[Texte]" custT="1"/>
      <dgm:spPr/>
      <dgm:t>
        <a:bodyPr/>
        <a:lstStyle/>
        <a:p>
          <a:r>
            <a:rPr lang="fr-FR" sz="1050" dirty="0"/>
            <a:t>Optimiser les dépenses</a:t>
          </a:r>
        </a:p>
      </dgm:t>
    </dgm:pt>
    <dgm:pt modelId="{6E4D8298-0939-4453-B9AB-D81EAF52BC91}" type="parTrans" cxnId="{A9AA69A5-353B-4772-8BA5-00CAC89418F5}">
      <dgm:prSet custT="1"/>
      <dgm:spPr/>
      <dgm:t>
        <a:bodyPr/>
        <a:lstStyle/>
        <a:p>
          <a:endParaRPr lang="fr-FR" sz="700"/>
        </a:p>
      </dgm:t>
    </dgm:pt>
    <dgm:pt modelId="{E7BFB90F-EB80-4846-BA29-BE498ED28BA8}" type="sibTrans" cxnId="{A9AA69A5-353B-4772-8BA5-00CAC89418F5}">
      <dgm:prSet/>
      <dgm:spPr/>
      <dgm:t>
        <a:bodyPr/>
        <a:lstStyle/>
        <a:p>
          <a:endParaRPr lang="fr-FR" sz="2400"/>
        </a:p>
      </dgm:t>
    </dgm:pt>
    <dgm:pt modelId="{B1C22F05-D550-42E7-BB01-61DC8855CC68}">
      <dgm:prSet phldrT="[Texte]" custT="1"/>
      <dgm:spPr/>
      <dgm:t>
        <a:bodyPr/>
        <a:lstStyle/>
        <a:p>
          <a:r>
            <a:rPr lang="fr-FR" sz="1050" dirty="0"/>
            <a:t>Prévenir les impacts environnementaux</a:t>
          </a:r>
        </a:p>
      </dgm:t>
    </dgm:pt>
    <dgm:pt modelId="{00ABE564-A98B-43F1-8CDB-ED98058702ED}" type="parTrans" cxnId="{9F2887EE-B3FF-417F-835C-3E9D9D328CE0}">
      <dgm:prSet custT="1"/>
      <dgm:spPr/>
      <dgm:t>
        <a:bodyPr/>
        <a:lstStyle/>
        <a:p>
          <a:endParaRPr lang="fr-FR" sz="700"/>
        </a:p>
      </dgm:t>
    </dgm:pt>
    <dgm:pt modelId="{A04E4720-F3AE-4FC7-A9F8-018B6D47E975}" type="sibTrans" cxnId="{9F2887EE-B3FF-417F-835C-3E9D9D328CE0}">
      <dgm:prSet/>
      <dgm:spPr/>
      <dgm:t>
        <a:bodyPr/>
        <a:lstStyle/>
        <a:p>
          <a:endParaRPr lang="fr-FR" sz="2400"/>
        </a:p>
      </dgm:t>
    </dgm:pt>
    <dgm:pt modelId="{B9E66467-321A-4D86-8E14-4D8F36EFFF46}">
      <dgm:prSet phldrT="[Texte]" custT="1"/>
      <dgm:spPr/>
      <dgm:t>
        <a:bodyPr/>
        <a:lstStyle/>
        <a:p>
          <a:r>
            <a:rPr lang="fr-FR" sz="1050" dirty="0"/>
            <a:t>Améliorer la connaissance</a:t>
          </a:r>
        </a:p>
      </dgm:t>
    </dgm:pt>
    <dgm:pt modelId="{A8E98E75-BC9A-47D3-ACBE-994DA5EBFA27}" type="parTrans" cxnId="{ED4B6316-F67B-4A09-A772-0CDF59DA9706}">
      <dgm:prSet custT="1"/>
      <dgm:spPr/>
      <dgm:t>
        <a:bodyPr/>
        <a:lstStyle/>
        <a:p>
          <a:endParaRPr lang="fr-FR" sz="700"/>
        </a:p>
      </dgm:t>
    </dgm:pt>
    <dgm:pt modelId="{765927D9-0618-468D-B7A6-AF39AEAAF27C}" type="sibTrans" cxnId="{ED4B6316-F67B-4A09-A772-0CDF59DA9706}">
      <dgm:prSet/>
      <dgm:spPr/>
      <dgm:t>
        <a:bodyPr/>
        <a:lstStyle/>
        <a:p>
          <a:endParaRPr lang="fr-FR" sz="2400"/>
        </a:p>
      </dgm:t>
    </dgm:pt>
    <dgm:pt modelId="{E331F743-B955-4BA8-838B-805CABC6FB4D}">
      <dgm:prSet phldrT="[Texte]" custT="1"/>
      <dgm:spPr/>
      <dgm:t>
        <a:bodyPr/>
        <a:lstStyle/>
        <a:p>
          <a:r>
            <a:rPr lang="fr-FR" sz="1050" dirty="0">
              <a:solidFill>
                <a:schemeClr val="tx1">
                  <a:lumMod val="65000"/>
                  <a:lumOff val="35000"/>
                </a:schemeClr>
              </a:solidFill>
            </a:rPr>
            <a:t>Maitriser les coûts</a:t>
          </a:r>
        </a:p>
      </dgm:t>
    </dgm:pt>
    <dgm:pt modelId="{87AC5430-CF23-41A5-815B-DC6263931DB5}" type="parTrans" cxnId="{584B1A2C-F039-4B9F-AA51-754603AEBB53}">
      <dgm:prSet custT="1"/>
      <dgm:spPr/>
      <dgm:t>
        <a:bodyPr/>
        <a:lstStyle/>
        <a:p>
          <a:endParaRPr lang="fr-FR" sz="700"/>
        </a:p>
      </dgm:t>
    </dgm:pt>
    <dgm:pt modelId="{EADB665F-0652-40CF-9751-8625F6717526}" type="sibTrans" cxnId="{584B1A2C-F039-4B9F-AA51-754603AEBB53}">
      <dgm:prSet/>
      <dgm:spPr/>
      <dgm:t>
        <a:bodyPr/>
        <a:lstStyle/>
        <a:p>
          <a:endParaRPr lang="fr-FR" sz="2400"/>
        </a:p>
      </dgm:t>
    </dgm:pt>
    <dgm:pt modelId="{A897FE3B-E6CA-4163-A749-462FD7D1D273}">
      <dgm:prSet phldrT="[Texte]" custT="1"/>
      <dgm:spPr/>
      <dgm:t>
        <a:bodyPr/>
        <a:lstStyle/>
        <a:p>
          <a:r>
            <a:rPr lang="fr-FR" sz="1050" dirty="0"/>
            <a:t>Améliorer la résilience du territoire desservi</a:t>
          </a:r>
        </a:p>
      </dgm:t>
    </dgm:pt>
    <dgm:pt modelId="{2E5DDEE1-815C-4D3C-B787-A36F5DEC3EDF}" type="parTrans" cxnId="{3299F7A6-B802-49C1-AE3C-0D7910CC358D}">
      <dgm:prSet custT="1"/>
      <dgm:spPr/>
      <dgm:t>
        <a:bodyPr/>
        <a:lstStyle/>
        <a:p>
          <a:endParaRPr lang="fr-FR" sz="700"/>
        </a:p>
      </dgm:t>
    </dgm:pt>
    <dgm:pt modelId="{23BD060E-B90B-437F-BFD0-BB066BF6C8DE}" type="sibTrans" cxnId="{3299F7A6-B802-49C1-AE3C-0D7910CC358D}">
      <dgm:prSet/>
      <dgm:spPr/>
      <dgm:t>
        <a:bodyPr/>
        <a:lstStyle/>
        <a:p>
          <a:endParaRPr lang="fr-FR" sz="2400"/>
        </a:p>
      </dgm:t>
    </dgm:pt>
    <dgm:pt modelId="{F3D57C09-5849-45F5-A65E-8F7F0F5CDA9A}">
      <dgm:prSet phldrT="[Texte]" custT="1"/>
      <dgm:spPr/>
      <dgm:t>
        <a:bodyPr/>
        <a:lstStyle/>
        <a:p>
          <a:r>
            <a:rPr lang="fr-FR" sz="1050" dirty="0"/>
            <a:t>Maintenir une qualité de service optimale</a:t>
          </a:r>
        </a:p>
      </dgm:t>
    </dgm:pt>
    <dgm:pt modelId="{CD76E93D-7BE9-4F7D-968D-A21CD4883F02}" type="parTrans" cxnId="{C83E7ED6-A6F0-425C-83F1-8192546EC6F8}">
      <dgm:prSet/>
      <dgm:spPr/>
      <dgm:t>
        <a:bodyPr/>
        <a:lstStyle/>
        <a:p>
          <a:endParaRPr lang="fr-FR"/>
        </a:p>
      </dgm:t>
    </dgm:pt>
    <dgm:pt modelId="{8644B971-AEE6-4E9B-A4A1-FDE8F04AEA24}" type="sibTrans" cxnId="{C83E7ED6-A6F0-425C-83F1-8192546EC6F8}">
      <dgm:prSet/>
      <dgm:spPr/>
      <dgm:t>
        <a:bodyPr/>
        <a:lstStyle/>
        <a:p>
          <a:endParaRPr lang="fr-FR"/>
        </a:p>
      </dgm:t>
    </dgm:pt>
    <dgm:pt modelId="{41296D98-4210-4522-BB59-C4B63999AD03}">
      <dgm:prSet phldrT="[Texte]" custT="1"/>
      <dgm:spPr/>
      <dgm:t>
        <a:bodyPr/>
        <a:lstStyle/>
        <a:p>
          <a:r>
            <a:rPr lang="fr-FR" sz="1050" dirty="0"/>
            <a:t>Sensibiliser</a:t>
          </a:r>
        </a:p>
      </dgm:t>
    </dgm:pt>
    <dgm:pt modelId="{F668D7B2-5976-47D8-8388-7D5D65918BF2}" type="parTrans" cxnId="{3F5B70C1-8ECC-4D4A-921D-7887EB94F242}">
      <dgm:prSet/>
      <dgm:spPr/>
      <dgm:t>
        <a:bodyPr/>
        <a:lstStyle/>
        <a:p>
          <a:endParaRPr lang="fr-FR"/>
        </a:p>
      </dgm:t>
    </dgm:pt>
    <dgm:pt modelId="{9849A005-4115-4FF5-9539-F8303A2B705D}" type="sibTrans" cxnId="{3F5B70C1-8ECC-4D4A-921D-7887EB94F242}">
      <dgm:prSet/>
      <dgm:spPr/>
      <dgm:t>
        <a:bodyPr/>
        <a:lstStyle/>
        <a:p>
          <a:endParaRPr lang="fr-FR"/>
        </a:p>
      </dgm:t>
    </dgm:pt>
    <dgm:pt modelId="{883D643C-5821-45C4-A10E-8D919864C6E8}" type="pres">
      <dgm:prSet presAssocID="{D8ADA4ED-9291-45F0-A2BE-9C7932E1CD9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A81E4EE-E740-44A1-AA14-CC6E979063D9}" type="pres">
      <dgm:prSet presAssocID="{2B81051A-D2E4-477F-889F-8F3BF73F347A}" presName="centerShape" presStyleLbl="node0" presStyleIdx="0" presStyleCnt="1"/>
      <dgm:spPr/>
    </dgm:pt>
    <dgm:pt modelId="{A0E2B73B-1F02-444B-8CF3-6E80B643BEEA}" type="pres">
      <dgm:prSet presAssocID="{F668D7B2-5976-47D8-8388-7D5D65918BF2}" presName="parTrans" presStyleLbl="sibTrans2D1" presStyleIdx="0" presStyleCnt="7"/>
      <dgm:spPr/>
    </dgm:pt>
    <dgm:pt modelId="{8617FD53-C98F-4D02-BAFB-1178DF3A0C6F}" type="pres">
      <dgm:prSet presAssocID="{F668D7B2-5976-47D8-8388-7D5D65918BF2}" presName="connectorText" presStyleLbl="sibTrans2D1" presStyleIdx="0" presStyleCnt="7"/>
      <dgm:spPr/>
    </dgm:pt>
    <dgm:pt modelId="{2FB6CEFC-F102-4B99-A2AC-9D0AE98654F4}" type="pres">
      <dgm:prSet presAssocID="{41296D98-4210-4522-BB59-C4B63999AD03}" presName="node" presStyleLbl="node1" presStyleIdx="0" presStyleCnt="7">
        <dgm:presLayoutVars>
          <dgm:bulletEnabled val="1"/>
        </dgm:presLayoutVars>
      </dgm:prSet>
      <dgm:spPr/>
    </dgm:pt>
    <dgm:pt modelId="{4EB1BB9E-5D99-415A-B738-B7F6B12C4F7B}" type="pres">
      <dgm:prSet presAssocID="{A8E98E75-BC9A-47D3-ACBE-994DA5EBFA27}" presName="parTrans" presStyleLbl="sibTrans2D1" presStyleIdx="1" presStyleCnt="7"/>
      <dgm:spPr/>
    </dgm:pt>
    <dgm:pt modelId="{6B8BD4C8-7926-403B-9DEE-B0C247EDD8EA}" type="pres">
      <dgm:prSet presAssocID="{A8E98E75-BC9A-47D3-ACBE-994DA5EBFA27}" presName="connectorText" presStyleLbl="sibTrans2D1" presStyleIdx="1" presStyleCnt="7"/>
      <dgm:spPr/>
    </dgm:pt>
    <dgm:pt modelId="{3D537CF7-6482-4D1B-9FBD-54908E0420ED}" type="pres">
      <dgm:prSet presAssocID="{B9E66467-321A-4D86-8E14-4D8F36EFFF46}" presName="node" presStyleLbl="node1" presStyleIdx="1" presStyleCnt="7">
        <dgm:presLayoutVars>
          <dgm:bulletEnabled val="1"/>
        </dgm:presLayoutVars>
      </dgm:prSet>
      <dgm:spPr/>
    </dgm:pt>
    <dgm:pt modelId="{E4DCD471-831D-42ED-B94E-9A1D668710A7}" type="pres">
      <dgm:prSet presAssocID="{87AC5430-CF23-41A5-815B-DC6263931DB5}" presName="parTrans" presStyleLbl="sibTrans2D1" presStyleIdx="2" presStyleCnt="7"/>
      <dgm:spPr/>
    </dgm:pt>
    <dgm:pt modelId="{F1EE802D-196A-4A90-9868-362ADB691D11}" type="pres">
      <dgm:prSet presAssocID="{87AC5430-CF23-41A5-815B-DC6263931DB5}" presName="connectorText" presStyleLbl="sibTrans2D1" presStyleIdx="2" presStyleCnt="7"/>
      <dgm:spPr/>
    </dgm:pt>
    <dgm:pt modelId="{4F3FF127-D809-45E0-B603-3F6DCF94043A}" type="pres">
      <dgm:prSet presAssocID="{E331F743-B955-4BA8-838B-805CABC6FB4D}" presName="node" presStyleLbl="node1" presStyleIdx="2" presStyleCnt="7">
        <dgm:presLayoutVars>
          <dgm:bulletEnabled val="1"/>
        </dgm:presLayoutVars>
      </dgm:prSet>
      <dgm:spPr/>
    </dgm:pt>
    <dgm:pt modelId="{590F9DC8-C331-4682-9F47-23E0C9001EAB}" type="pres">
      <dgm:prSet presAssocID="{6E4D8298-0939-4453-B9AB-D81EAF52BC91}" presName="parTrans" presStyleLbl="sibTrans2D1" presStyleIdx="3" presStyleCnt="7"/>
      <dgm:spPr/>
    </dgm:pt>
    <dgm:pt modelId="{40BDE8A9-CE65-4E34-9A8A-603DEB572B11}" type="pres">
      <dgm:prSet presAssocID="{6E4D8298-0939-4453-B9AB-D81EAF52BC91}" presName="connectorText" presStyleLbl="sibTrans2D1" presStyleIdx="3" presStyleCnt="7"/>
      <dgm:spPr/>
    </dgm:pt>
    <dgm:pt modelId="{903E04BB-1138-452C-8A68-F3FCBB2412EE}" type="pres">
      <dgm:prSet presAssocID="{5F5DF9E1-0DAB-492A-B8DD-B9F26EF97F3B}" presName="node" presStyleLbl="node1" presStyleIdx="3" presStyleCnt="7">
        <dgm:presLayoutVars>
          <dgm:bulletEnabled val="1"/>
        </dgm:presLayoutVars>
      </dgm:prSet>
      <dgm:spPr/>
    </dgm:pt>
    <dgm:pt modelId="{38A8459E-A452-47B2-9F2F-8BDBF495B098}" type="pres">
      <dgm:prSet presAssocID="{CD76E93D-7BE9-4F7D-968D-A21CD4883F02}" presName="parTrans" presStyleLbl="sibTrans2D1" presStyleIdx="4" presStyleCnt="7"/>
      <dgm:spPr/>
    </dgm:pt>
    <dgm:pt modelId="{BC40875D-D372-4233-89CD-46F84E519FBE}" type="pres">
      <dgm:prSet presAssocID="{CD76E93D-7BE9-4F7D-968D-A21CD4883F02}" presName="connectorText" presStyleLbl="sibTrans2D1" presStyleIdx="4" presStyleCnt="7"/>
      <dgm:spPr/>
    </dgm:pt>
    <dgm:pt modelId="{0639F907-215A-4AB6-987B-07B7B50EE204}" type="pres">
      <dgm:prSet presAssocID="{F3D57C09-5849-45F5-A65E-8F7F0F5CDA9A}" presName="node" presStyleLbl="node1" presStyleIdx="4" presStyleCnt="7">
        <dgm:presLayoutVars>
          <dgm:bulletEnabled val="1"/>
        </dgm:presLayoutVars>
      </dgm:prSet>
      <dgm:spPr/>
    </dgm:pt>
    <dgm:pt modelId="{9F2D04D1-D22C-4F62-BBD1-28BEAE6F562D}" type="pres">
      <dgm:prSet presAssocID="{2E5DDEE1-815C-4D3C-B787-A36F5DEC3EDF}" presName="parTrans" presStyleLbl="sibTrans2D1" presStyleIdx="5" presStyleCnt="7"/>
      <dgm:spPr/>
    </dgm:pt>
    <dgm:pt modelId="{567D8284-76D3-4581-B7E6-6B7DB72BC9DA}" type="pres">
      <dgm:prSet presAssocID="{2E5DDEE1-815C-4D3C-B787-A36F5DEC3EDF}" presName="connectorText" presStyleLbl="sibTrans2D1" presStyleIdx="5" presStyleCnt="7"/>
      <dgm:spPr/>
    </dgm:pt>
    <dgm:pt modelId="{92250E14-41C9-4EE7-BEC3-599C3BCE536F}" type="pres">
      <dgm:prSet presAssocID="{A897FE3B-E6CA-4163-A749-462FD7D1D273}" presName="node" presStyleLbl="node1" presStyleIdx="5" presStyleCnt="7">
        <dgm:presLayoutVars>
          <dgm:bulletEnabled val="1"/>
        </dgm:presLayoutVars>
      </dgm:prSet>
      <dgm:spPr/>
    </dgm:pt>
    <dgm:pt modelId="{FF060C6C-1457-4C06-96A7-16D794C0ECA0}" type="pres">
      <dgm:prSet presAssocID="{00ABE564-A98B-43F1-8CDB-ED98058702ED}" presName="parTrans" presStyleLbl="sibTrans2D1" presStyleIdx="6" presStyleCnt="7"/>
      <dgm:spPr/>
    </dgm:pt>
    <dgm:pt modelId="{F80D64A1-DDFA-46B5-B4E9-F9F2232DEAE0}" type="pres">
      <dgm:prSet presAssocID="{00ABE564-A98B-43F1-8CDB-ED98058702ED}" presName="connectorText" presStyleLbl="sibTrans2D1" presStyleIdx="6" presStyleCnt="7"/>
      <dgm:spPr/>
    </dgm:pt>
    <dgm:pt modelId="{3C1C9114-7D03-4D6C-9B8F-D6653298CF75}" type="pres">
      <dgm:prSet presAssocID="{B1C22F05-D550-42E7-BB01-61DC8855CC68}" presName="node" presStyleLbl="node1" presStyleIdx="6" presStyleCnt="7">
        <dgm:presLayoutVars>
          <dgm:bulletEnabled val="1"/>
        </dgm:presLayoutVars>
      </dgm:prSet>
      <dgm:spPr/>
    </dgm:pt>
  </dgm:ptLst>
  <dgm:cxnLst>
    <dgm:cxn modelId="{AAEF2115-721D-47E3-83E5-B868AFEF4110}" type="presOf" srcId="{A8E98E75-BC9A-47D3-ACBE-994DA5EBFA27}" destId="{6B8BD4C8-7926-403B-9DEE-B0C247EDD8EA}" srcOrd="1" destOrd="0" presId="urn:microsoft.com/office/officeart/2005/8/layout/radial5"/>
    <dgm:cxn modelId="{ED4B6316-F67B-4A09-A772-0CDF59DA9706}" srcId="{2B81051A-D2E4-477F-889F-8F3BF73F347A}" destId="{B9E66467-321A-4D86-8E14-4D8F36EFFF46}" srcOrd="1" destOrd="0" parTransId="{A8E98E75-BC9A-47D3-ACBE-994DA5EBFA27}" sibTransId="{765927D9-0618-468D-B7A6-AF39AEAAF27C}"/>
    <dgm:cxn modelId="{FEC44E21-3312-489A-9366-4CE7D33F618F}" type="presOf" srcId="{CD76E93D-7BE9-4F7D-968D-A21CD4883F02}" destId="{38A8459E-A452-47B2-9F2F-8BDBF495B098}" srcOrd="0" destOrd="0" presId="urn:microsoft.com/office/officeart/2005/8/layout/radial5"/>
    <dgm:cxn modelId="{381A5829-C476-4BA6-86EC-3DB44B22050C}" type="presOf" srcId="{F3D57C09-5849-45F5-A65E-8F7F0F5CDA9A}" destId="{0639F907-215A-4AB6-987B-07B7B50EE204}" srcOrd="0" destOrd="0" presId="urn:microsoft.com/office/officeart/2005/8/layout/radial5"/>
    <dgm:cxn modelId="{584B1A2C-F039-4B9F-AA51-754603AEBB53}" srcId="{2B81051A-D2E4-477F-889F-8F3BF73F347A}" destId="{E331F743-B955-4BA8-838B-805CABC6FB4D}" srcOrd="2" destOrd="0" parTransId="{87AC5430-CF23-41A5-815B-DC6263931DB5}" sibTransId="{EADB665F-0652-40CF-9751-8625F6717526}"/>
    <dgm:cxn modelId="{6D484833-0FB8-424B-A7E4-BB83D39F28CA}" type="presOf" srcId="{00ABE564-A98B-43F1-8CDB-ED98058702ED}" destId="{FF060C6C-1457-4C06-96A7-16D794C0ECA0}" srcOrd="0" destOrd="0" presId="urn:microsoft.com/office/officeart/2005/8/layout/radial5"/>
    <dgm:cxn modelId="{F57F243A-EA95-493E-AABB-F39FDDFFEF5A}" type="presOf" srcId="{5F5DF9E1-0DAB-492A-B8DD-B9F26EF97F3B}" destId="{903E04BB-1138-452C-8A68-F3FCBB2412EE}" srcOrd="0" destOrd="0" presId="urn:microsoft.com/office/officeart/2005/8/layout/radial5"/>
    <dgm:cxn modelId="{E471DB3F-F357-40A6-973E-48B66445B8BF}" type="presOf" srcId="{6E4D8298-0939-4453-B9AB-D81EAF52BC91}" destId="{590F9DC8-C331-4682-9F47-23E0C9001EAB}" srcOrd="0" destOrd="0" presId="urn:microsoft.com/office/officeart/2005/8/layout/radial5"/>
    <dgm:cxn modelId="{93CC7840-A53D-4626-83EE-9BFAE971E02D}" type="presOf" srcId="{2B81051A-D2E4-477F-889F-8F3BF73F347A}" destId="{2A81E4EE-E740-44A1-AA14-CC6E979063D9}" srcOrd="0" destOrd="0" presId="urn:microsoft.com/office/officeart/2005/8/layout/radial5"/>
    <dgm:cxn modelId="{83A8125C-106B-4687-AB2B-E08A8246AD91}" type="presOf" srcId="{E331F743-B955-4BA8-838B-805CABC6FB4D}" destId="{4F3FF127-D809-45E0-B603-3F6DCF94043A}" srcOrd="0" destOrd="0" presId="urn:microsoft.com/office/officeart/2005/8/layout/radial5"/>
    <dgm:cxn modelId="{927A4C43-5706-453F-B2D6-A3C63E8B6DEC}" type="presOf" srcId="{CD76E93D-7BE9-4F7D-968D-A21CD4883F02}" destId="{BC40875D-D372-4233-89CD-46F84E519FBE}" srcOrd="1" destOrd="0" presId="urn:microsoft.com/office/officeart/2005/8/layout/radial5"/>
    <dgm:cxn modelId="{90AE8D64-A0E6-4397-876A-BE01DC535B2F}" type="presOf" srcId="{87AC5430-CF23-41A5-815B-DC6263931DB5}" destId="{F1EE802D-196A-4A90-9868-362ADB691D11}" srcOrd="1" destOrd="0" presId="urn:microsoft.com/office/officeart/2005/8/layout/radial5"/>
    <dgm:cxn modelId="{53529C49-556B-4FE3-8F4F-91AE694979E4}" type="presOf" srcId="{F668D7B2-5976-47D8-8388-7D5D65918BF2}" destId="{A0E2B73B-1F02-444B-8CF3-6E80B643BEEA}" srcOrd="0" destOrd="0" presId="urn:microsoft.com/office/officeart/2005/8/layout/radial5"/>
    <dgm:cxn modelId="{36D03170-7099-4DEF-816B-CC57980D5B30}" type="presOf" srcId="{41296D98-4210-4522-BB59-C4B63999AD03}" destId="{2FB6CEFC-F102-4B99-A2AC-9D0AE98654F4}" srcOrd="0" destOrd="0" presId="urn:microsoft.com/office/officeart/2005/8/layout/radial5"/>
    <dgm:cxn modelId="{4C80E053-7C71-46FC-9FE5-BC0FE2CB3876}" type="presOf" srcId="{2E5DDEE1-815C-4D3C-B787-A36F5DEC3EDF}" destId="{567D8284-76D3-4581-B7E6-6B7DB72BC9DA}" srcOrd="1" destOrd="0" presId="urn:microsoft.com/office/officeart/2005/8/layout/radial5"/>
    <dgm:cxn modelId="{C5994E77-DAAB-49FA-88AE-3B7F33508734}" srcId="{D8ADA4ED-9291-45F0-A2BE-9C7932E1CD94}" destId="{2B81051A-D2E4-477F-889F-8F3BF73F347A}" srcOrd="0" destOrd="0" parTransId="{E7E5B8E5-0D3A-4565-A8E4-F17355B0FE1D}" sibTransId="{40CFFF05-B078-454A-AECC-1036D9732219}"/>
    <dgm:cxn modelId="{8A89A686-F279-4336-BC7C-C346C369476E}" type="presOf" srcId="{00ABE564-A98B-43F1-8CDB-ED98058702ED}" destId="{F80D64A1-DDFA-46B5-B4E9-F9F2232DEAE0}" srcOrd="1" destOrd="0" presId="urn:microsoft.com/office/officeart/2005/8/layout/radial5"/>
    <dgm:cxn modelId="{647BFD9E-BB18-4FF9-BBCF-F42B51F0D17D}" type="presOf" srcId="{B9E66467-321A-4D86-8E14-4D8F36EFFF46}" destId="{3D537CF7-6482-4D1B-9FBD-54908E0420ED}" srcOrd="0" destOrd="0" presId="urn:microsoft.com/office/officeart/2005/8/layout/radial5"/>
    <dgm:cxn modelId="{A9AA69A5-353B-4772-8BA5-00CAC89418F5}" srcId="{2B81051A-D2E4-477F-889F-8F3BF73F347A}" destId="{5F5DF9E1-0DAB-492A-B8DD-B9F26EF97F3B}" srcOrd="3" destOrd="0" parTransId="{6E4D8298-0939-4453-B9AB-D81EAF52BC91}" sibTransId="{E7BFB90F-EB80-4846-BA29-BE498ED28BA8}"/>
    <dgm:cxn modelId="{3299F7A6-B802-49C1-AE3C-0D7910CC358D}" srcId="{2B81051A-D2E4-477F-889F-8F3BF73F347A}" destId="{A897FE3B-E6CA-4163-A749-462FD7D1D273}" srcOrd="5" destOrd="0" parTransId="{2E5DDEE1-815C-4D3C-B787-A36F5DEC3EDF}" sibTransId="{23BD060E-B90B-437F-BFD0-BB066BF6C8DE}"/>
    <dgm:cxn modelId="{3F5B70C1-8ECC-4D4A-921D-7887EB94F242}" srcId="{2B81051A-D2E4-477F-889F-8F3BF73F347A}" destId="{41296D98-4210-4522-BB59-C4B63999AD03}" srcOrd="0" destOrd="0" parTransId="{F668D7B2-5976-47D8-8388-7D5D65918BF2}" sibTransId="{9849A005-4115-4FF5-9539-F8303A2B705D}"/>
    <dgm:cxn modelId="{4D00E2C2-9173-441F-A40E-B773D850BE8F}" type="presOf" srcId="{A8E98E75-BC9A-47D3-ACBE-994DA5EBFA27}" destId="{4EB1BB9E-5D99-415A-B738-B7F6B12C4F7B}" srcOrd="0" destOrd="0" presId="urn:microsoft.com/office/officeart/2005/8/layout/radial5"/>
    <dgm:cxn modelId="{C83E7ED6-A6F0-425C-83F1-8192546EC6F8}" srcId="{2B81051A-D2E4-477F-889F-8F3BF73F347A}" destId="{F3D57C09-5849-45F5-A65E-8F7F0F5CDA9A}" srcOrd="4" destOrd="0" parTransId="{CD76E93D-7BE9-4F7D-968D-A21CD4883F02}" sibTransId="{8644B971-AEE6-4E9B-A4A1-FDE8F04AEA24}"/>
    <dgm:cxn modelId="{80C25AD8-0A3B-4853-8C93-CA83EECB1AA9}" type="presOf" srcId="{2E5DDEE1-815C-4D3C-B787-A36F5DEC3EDF}" destId="{9F2D04D1-D22C-4F62-BBD1-28BEAE6F562D}" srcOrd="0" destOrd="0" presId="urn:microsoft.com/office/officeart/2005/8/layout/radial5"/>
    <dgm:cxn modelId="{F7E4E6E1-A533-4827-AA50-6ED661F843A5}" type="presOf" srcId="{F668D7B2-5976-47D8-8388-7D5D65918BF2}" destId="{8617FD53-C98F-4D02-BAFB-1178DF3A0C6F}" srcOrd="1" destOrd="0" presId="urn:microsoft.com/office/officeart/2005/8/layout/radial5"/>
    <dgm:cxn modelId="{38C6FCE3-796F-428A-A034-890240CCCA4F}" type="presOf" srcId="{6E4D8298-0939-4453-B9AB-D81EAF52BC91}" destId="{40BDE8A9-CE65-4E34-9A8A-603DEB572B11}" srcOrd="1" destOrd="0" presId="urn:microsoft.com/office/officeart/2005/8/layout/radial5"/>
    <dgm:cxn modelId="{D7EDF9E8-2947-449D-88C2-B6AEE619E730}" type="presOf" srcId="{B1C22F05-D550-42E7-BB01-61DC8855CC68}" destId="{3C1C9114-7D03-4D6C-9B8F-D6653298CF75}" srcOrd="0" destOrd="0" presId="urn:microsoft.com/office/officeart/2005/8/layout/radial5"/>
    <dgm:cxn modelId="{9F2887EE-B3FF-417F-835C-3E9D9D328CE0}" srcId="{2B81051A-D2E4-477F-889F-8F3BF73F347A}" destId="{B1C22F05-D550-42E7-BB01-61DC8855CC68}" srcOrd="6" destOrd="0" parTransId="{00ABE564-A98B-43F1-8CDB-ED98058702ED}" sibTransId="{A04E4720-F3AE-4FC7-A9F8-018B6D47E975}"/>
    <dgm:cxn modelId="{C8C6BDEE-F8E1-43F7-8AD5-51ACB37B6B05}" type="presOf" srcId="{87AC5430-CF23-41A5-815B-DC6263931DB5}" destId="{E4DCD471-831D-42ED-B94E-9A1D668710A7}" srcOrd="0" destOrd="0" presId="urn:microsoft.com/office/officeart/2005/8/layout/radial5"/>
    <dgm:cxn modelId="{02E3B0F6-94A5-4F43-9225-177A956FCAF5}" type="presOf" srcId="{A897FE3B-E6CA-4163-A749-462FD7D1D273}" destId="{92250E14-41C9-4EE7-BEC3-599C3BCE536F}" srcOrd="0" destOrd="0" presId="urn:microsoft.com/office/officeart/2005/8/layout/radial5"/>
    <dgm:cxn modelId="{D1FEE8FA-7812-4ED0-A61A-CC1DED9B6860}" type="presOf" srcId="{D8ADA4ED-9291-45F0-A2BE-9C7932E1CD94}" destId="{883D643C-5821-45C4-A10E-8D919864C6E8}" srcOrd="0" destOrd="0" presId="urn:microsoft.com/office/officeart/2005/8/layout/radial5"/>
    <dgm:cxn modelId="{EB683BC1-F58D-4C30-81B6-A88D559CB100}" type="presParOf" srcId="{883D643C-5821-45C4-A10E-8D919864C6E8}" destId="{2A81E4EE-E740-44A1-AA14-CC6E979063D9}" srcOrd="0" destOrd="0" presId="urn:microsoft.com/office/officeart/2005/8/layout/radial5"/>
    <dgm:cxn modelId="{726A4E93-167A-4FEA-91E7-77480DC1D23B}" type="presParOf" srcId="{883D643C-5821-45C4-A10E-8D919864C6E8}" destId="{A0E2B73B-1F02-444B-8CF3-6E80B643BEEA}" srcOrd="1" destOrd="0" presId="urn:microsoft.com/office/officeart/2005/8/layout/radial5"/>
    <dgm:cxn modelId="{B8F32E05-C360-48E1-A6D8-485F931952A2}" type="presParOf" srcId="{A0E2B73B-1F02-444B-8CF3-6E80B643BEEA}" destId="{8617FD53-C98F-4D02-BAFB-1178DF3A0C6F}" srcOrd="0" destOrd="0" presId="urn:microsoft.com/office/officeart/2005/8/layout/radial5"/>
    <dgm:cxn modelId="{2A6F43E8-051F-4163-B91B-9BB60F6DB395}" type="presParOf" srcId="{883D643C-5821-45C4-A10E-8D919864C6E8}" destId="{2FB6CEFC-F102-4B99-A2AC-9D0AE98654F4}" srcOrd="2" destOrd="0" presId="urn:microsoft.com/office/officeart/2005/8/layout/radial5"/>
    <dgm:cxn modelId="{E5B28339-3754-42E6-ABD1-A5C8706E05FC}" type="presParOf" srcId="{883D643C-5821-45C4-A10E-8D919864C6E8}" destId="{4EB1BB9E-5D99-415A-B738-B7F6B12C4F7B}" srcOrd="3" destOrd="0" presId="urn:microsoft.com/office/officeart/2005/8/layout/radial5"/>
    <dgm:cxn modelId="{BAC5378B-AD20-4A7E-A421-D31C8B9EB2A4}" type="presParOf" srcId="{4EB1BB9E-5D99-415A-B738-B7F6B12C4F7B}" destId="{6B8BD4C8-7926-403B-9DEE-B0C247EDD8EA}" srcOrd="0" destOrd="0" presId="urn:microsoft.com/office/officeart/2005/8/layout/radial5"/>
    <dgm:cxn modelId="{649FDA0A-F7FF-458A-8E1E-66A735C919EC}" type="presParOf" srcId="{883D643C-5821-45C4-A10E-8D919864C6E8}" destId="{3D537CF7-6482-4D1B-9FBD-54908E0420ED}" srcOrd="4" destOrd="0" presId="urn:microsoft.com/office/officeart/2005/8/layout/radial5"/>
    <dgm:cxn modelId="{360A6567-46F6-4872-8CCE-1217BC8B3B86}" type="presParOf" srcId="{883D643C-5821-45C4-A10E-8D919864C6E8}" destId="{E4DCD471-831D-42ED-B94E-9A1D668710A7}" srcOrd="5" destOrd="0" presId="urn:microsoft.com/office/officeart/2005/8/layout/radial5"/>
    <dgm:cxn modelId="{1F87BDB6-85E2-4F1F-87F2-D2AED7610BE7}" type="presParOf" srcId="{E4DCD471-831D-42ED-B94E-9A1D668710A7}" destId="{F1EE802D-196A-4A90-9868-362ADB691D11}" srcOrd="0" destOrd="0" presId="urn:microsoft.com/office/officeart/2005/8/layout/radial5"/>
    <dgm:cxn modelId="{DC6EAF2A-168D-43DE-BADB-0E657FF22DB3}" type="presParOf" srcId="{883D643C-5821-45C4-A10E-8D919864C6E8}" destId="{4F3FF127-D809-45E0-B603-3F6DCF94043A}" srcOrd="6" destOrd="0" presId="urn:microsoft.com/office/officeart/2005/8/layout/radial5"/>
    <dgm:cxn modelId="{43926230-864F-4D93-9080-82F8BEA9CB01}" type="presParOf" srcId="{883D643C-5821-45C4-A10E-8D919864C6E8}" destId="{590F9DC8-C331-4682-9F47-23E0C9001EAB}" srcOrd="7" destOrd="0" presId="urn:microsoft.com/office/officeart/2005/8/layout/radial5"/>
    <dgm:cxn modelId="{860FAFDA-7E87-407A-860B-5BB28FFD38E4}" type="presParOf" srcId="{590F9DC8-C331-4682-9F47-23E0C9001EAB}" destId="{40BDE8A9-CE65-4E34-9A8A-603DEB572B11}" srcOrd="0" destOrd="0" presId="urn:microsoft.com/office/officeart/2005/8/layout/radial5"/>
    <dgm:cxn modelId="{E21F5559-244E-4C0E-ABB8-76C4EF32A1A0}" type="presParOf" srcId="{883D643C-5821-45C4-A10E-8D919864C6E8}" destId="{903E04BB-1138-452C-8A68-F3FCBB2412EE}" srcOrd="8" destOrd="0" presId="urn:microsoft.com/office/officeart/2005/8/layout/radial5"/>
    <dgm:cxn modelId="{833FEAEC-ADE3-49F7-BFD7-80FEA927BB1F}" type="presParOf" srcId="{883D643C-5821-45C4-A10E-8D919864C6E8}" destId="{38A8459E-A452-47B2-9F2F-8BDBF495B098}" srcOrd="9" destOrd="0" presId="urn:microsoft.com/office/officeart/2005/8/layout/radial5"/>
    <dgm:cxn modelId="{D0C02492-96BC-49DF-A0A8-84D33C6EE651}" type="presParOf" srcId="{38A8459E-A452-47B2-9F2F-8BDBF495B098}" destId="{BC40875D-D372-4233-89CD-46F84E519FBE}" srcOrd="0" destOrd="0" presId="urn:microsoft.com/office/officeart/2005/8/layout/radial5"/>
    <dgm:cxn modelId="{C796B0A6-48EE-44ED-B206-1BCDAF9C232E}" type="presParOf" srcId="{883D643C-5821-45C4-A10E-8D919864C6E8}" destId="{0639F907-215A-4AB6-987B-07B7B50EE204}" srcOrd="10" destOrd="0" presId="urn:microsoft.com/office/officeart/2005/8/layout/radial5"/>
    <dgm:cxn modelId="{B7AA54C8-2EB2-4165-ACFA-53768CFAC204}" type="presParOf" srcId="{883D643C-5821-45C4-A10E-8D919864C6E8}" destId="{9F2D04D1-D22C-4F62-BBD1-28BEAE6F562D}" srcOrd="11" destOrd="0" presId="urn:microsoft.com/office/officeart/2005/8/layout/radial5"/>
    <dgm:cxn modelId="{90DC54A1-9AF8-479A-96A1-A17E94F93C81}" type="presParOf" srcId="{9F2D04D1-D22C-4F62-BBD1-28BEAE6F562D}" destId="{567D8284-76D3-4581-B7E6-6B7DB72BC9DA}" srcOrd="0" destOrd="0" presId="urn:microsoft.com/office/officeart/2005/8/layout/radial5"/>
    <dgm:cxn modelId="{C7D1745F-108B-4764-B4F7-CC2F99389E2E}" type="presParOf" srcId="{883D643C-5821-45C4-A10E-8D919864C6E8}" destId="{92250E14-41C9-4EE7-BEC3-599C3BCE536F}" srcOrd="12" destOrd="0" presId="urn:microsoft.com/office/officeart/2005/8/layout/radial5"/>
    <dgm:cxn modelId="{F05E5313-C4BD-46BE-B705-6394240E1E0C}" type="presParOf" srcId="{883D643C-5821-45C4-A10E-8D919864C6E8}" destId="{FF060C6C-1457-4C06-96A7-16D794C0ECA0}" srcOrd="13" destOrd="0" presId="urn:microsoft.com/office/officeart/2005/8/layout/radial5"/>
    <dgm:cxn modelId="{7C145994-F79B-4A14-A78F-BA8EE2AB3C0E}" type="presParOf" srcId="{FF060C6C-1457-4C06-96A7-16D794C0ECA0}" destId="{F80D64A1-DDFA-46B5-B4E9-F9F2232DEAE0}" srcOrd="0" destOrd="0" presId="urn:microsoft.com/office/officeart/2005/8/layout/radial5"/>
    <dgm:cxn modelId="{80C9E1B8-6B41-4E5D-B532-5E387DDB901E}" type="presParOf" srcId="{883D643C-5821-45C4-A10E-8D919864C6E8}" destId="{3C1C9114-7D03-4D6C-9B8F-D6653298CF75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749559D-518D-4872-937C-98AA5276566D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fr-FR"/>
        </a:p>
      </dgm:t>
    </dgm:pt>
    <dgm:pt modelId="{4033B443-7B19-4A5A-9B10-3733ADEA08B0}">
      <dgm:prSet phldrT="[Texte]"/>
      <dgm:spPr bwMode="auto"/>
      <dgm:t>
        <a:bodyPr/>
        <a:lstStyle/>
        <a:p>
          <a:pPr>
            <a:defRPr/>
          </a:pPr>
          <a:r>
            <a:rPr lang="fr-FR" i="1" dirty="0">
              <a:solidFill>
                <a:schemeClr val="tx1"/>
              </a:solidFill>
            </a:rPr>
            <a:t>Protection des remblais contigus autour des buses métalliques par béton projeté - contre les inondations</a:t>
          </a:r>
          <a:endParaRPr lang="fr-FR" dirty="0">
            <a:solidFill>
              <a:schemeClr val="tx1"/>
            </a:solidFill>
          </a:endParaRPr>
        </a:p>
      </dgm:t>
    </dgm:pt>
    <dgm:pt modelId="{A401E6CB-475D-4644-A76A-2A2098D435A9}" type="parTrans" cxnId="{07945CB1-7DD8-4C9D-9F94-0E541294839B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181E551D-8F1E-4B81-A4F1-C5DD5D421B6F}" type="sibTrans" cxnId="{07945CB1-7DD8-4C9D-9F94-0E541294839B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C79FBDD2-975C-4FCB-BBC9-3CCA72C71D27}">
      <dgm:prSet phldrT="[Texte]"/>
      <dgm:spPr bwMode="auto"/>
      <dgm:t>
        <a:bodyPr/>
        <a:lstStyle/>
        <a:p>
          <a:pPr>
            <a:defRPr/>
          </a:pPr>
          <a:r>
            <a:rPr lang="fr-FR" dirty="0"/>
            <a:t>Filets de protection - contre les chutes de blocs</a:t>
          </a:r>
        </a:p>
      </dgm:t>
    </dgm:pt>
    <dgm:pt modelId="{5751C2F0-913E-48EF-9A75-C4B9A1D847E2}" type="parTrans" cxnId="{DE6791A2-3BBB-40E7-AC0A-C23655B7D879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ACF5D19A-3848-4707-9C53-844D842ED1B6}" type="sibTrans" cxnId="{DE6791A2-3BBB-40E7-AC0A-C23655B7D879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97EE353D-F696-4889-844F-DD5D4468EE98}">
      <dgm:prSet phldrT="[Texte]"/>
      <dgm:spPr bwMode="auto"/>
      <dgm:t>
        <a:bodyPr/>
        <a:lstStyle/>
        <a:p>
          <a:pPr>
            <a:defRPr/>
          </a:pPr>
          <a:r>
            <a:rPr lang="fr-FR" dirty="0">
              <a:solidFill>
                <a:schemeClr val="tx1"/>
              </a:solidFill>
            </a:rPr>
            <a:t>Injection de résine expansive CD37-RD48 - contre le phénomène de retrait-gonflement des argiles</a:t>
          </a:r>
        </a:p>
      </dgm:t>
    </dgm:pt>
    <dgm:pt modelId="{E145A78A-502B-4ECE-BC42-0EAD1DF7CBFC}" type="parTrans" cxnId="{F0CDCC2C-B797-4170-98A4-BED569A2DDF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A19BDBB6-1591-4632-9E5C-FF7A8D9551E3}" type="sibTrans" cxnId="{F0CDCC2C-B797-4170-98A4-BED569A2DDF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FCEB56A8-CAAD-44A0-9DEE-1C1A40B4E025}" type="pres">
      <dgm:prSet presAssocID="{E749559D-518D-4872-937C-98AA5276566D}" presName="Name0" presStyleCnt="0">
        <dgm:presLayoutVars>
          <dgm:dir/>
          <dgm:resizeHandles val="exact"/>
        </dgm:presLayoutVars>
      </dgm:prSet>
      <dgm:spPr bwMode="auto"/>
    </dgm:pt>
    <dgm:pt modelId="{91511D93-57D7-412E-B061-E67D0F349124}" type="pres">
      <dgm:prSet presAssocID="{4033B443-7B19-4A5A-9B10-3733ADEA08B0}" presName="composite" presStyleCnt="0"/>
      <dgm:spPr bwMode="auto"/>
    </dgm:pt>
    <dgm:pt modelId="{CAFE8400-EDD6-427C-A58A-48231A331A35}" type="pres">
      <dgm:prSet presAssocID="{4033B443-7B19-4A5A-9B10-3733ADEA08B0}" presName="rect1" presStyleLbl="bgShp" presStyleIdx="0" presStyleCnt="3"/>
      <dgm:spPr bwMode="auto">
        <a:blipFill>
          <a:blip xmlns:r="http://schemas.openxmlformats.org/officeDocument/2006/relationships" r:embed="rId1"/>
          <a:stretch/>
        </a:blipFill>
      </dgm:spPr>
    </dgm:pt>
    <dgm:pt modelId="{635029B8-37DB-41E0-A7EC-6CDA3A467260}" type="pres">
      <dgm:prSet presAssocID="{4033B443-7B19-4A5A-9B10-3733ADEA08B0}" presName="rect2" presStyleLbl="trBgShp" presStyleIdx="0" presStyleCnt="3">
        <dgm:presLayoutVars>
          <dgm:bulletEnabled val="1"/>
        </dgm:presLayoutVars>
      </dgm:prSet>
      <dgm:spPr bwMode="auto"/>
    </dgm:pt>
    <dgm:pt modelId="{AE1B697B-267A-4F7E-9BCD-DECF059A7D0D}" type="pres">
      <dgm:prSet presAssocID="{181E551D-8F1E-4B81-A4F1-C5DD5D421B6F}" presName="sibTrans" presStyleCnt="0"/>
      <dgm:spPr bwMode="auto"/>
    </dgm:pt>
    <dgm:pt modelId="{3E272661-BC9A-4D05-9A50-A33F47C92649}" type="pres">
      <dgm:prSet presAssocID="{C79FBDD2-975C-4FCB-BBC9-3CCA72C71D27}" presName="composite" presStyleCnt="0"/>
      <dgm:spPr bwMode="auto"/>
    </dgm:pt>
    <dgm:pt modelId="{FE583D6E-9CB7-4FE1-B572-E9E4534A9FB6}" type="pres">
      <dgm:prSet presAssocID="{C79FBDD2-975C-4FCB-BBC9-3CCA72C71D27}" presName="rect1" presStyleLbl="bgShp" presStyleIdx="1" presStyleCnt="3"/>
      <dgm:spPr bwMode="auto">
        <a:blipFill>
          <a:blip xmlns:r="http://schemas.openxmlformats.org/officeDocument/2006/relationships" r:embed="rId2"/>
          <a:stretch/>
        </a:blipFill>
      </dgm:spPr>
    </dgm:pt>
    <dgm:pt modelId="{CCA76FB7-A079-4196-970B-BBF79A120E4F}" type="pres">
      <dgm:prSet presAssocID="{C79FBDD2-975C-4FCB-BBC9-3CCA72C71D27}" presName="rect2" presStyleLbl="trBgShp" presStyleIdx="1" presStyleCnt="3">
        <dgm:presLayoutVars>
          <dgm:bulletEnabled val="1"/>
        </dgm:presLayoutVars>
      </dgm:prSet>
      <dgm:spPr bwMode="auto"/>
    </dgm:pt>
    <dgm:pt modelId="{A7912640-49B5-445D-9984-9DD92FC4A9CE}" type="pres">
      <dgm:prSet presAssocID="{ACF5D19A-3848-4707-9C53-844D842ED1B6}" presName="sibTrans" presStyleCnt="0"/>
      <dgm:spPr bwMode="auto"/>
    </dgm:pt>
    <dgm:pt modelId="{3E516F0E-2B79-4B24-87EA-35794271B65B}" type="pres">
      <dgm:prSet presAssocID="{97EE353D-F696-4889-844F-DD5D4468EE98}" presName="composite" presStyleCnt="0"/>
      <dgm:spPr bwMode="auto"/>
    </dgm:pt>
    <dgm:pt modelId="{79B85702-D676-4D6C-8805-228E45DF5BFE}" type="pres">
      <dgm:prSet presAssocID="{97EE353D-F696-4889-844F-DD5D4468EE98}" presName="rect1" presStyleLbl="bgShp" presStyleIdx="2" presStyleCnt="3"/>
      <dgm:spPr bwMode="auto">
        <a:blipFill>
          <a:blip xmlns:r="http://schemas.openxmlformats.org/officeDocument/2006/relationships" r:embed="rId3"/>
          <a:srcRect l="7627" r="7626"/>
          <a:stretch/>
        </a:blipFill>
      </dgm:spPr>
    </dgm:pt>
    <dgm:pt modelId="{47638B16-4DA8-4CDF-962E-C1AD2C39542A}" type="pres">
      <dgm:prSet presAssocID="{97EE353D-F696-4889-844F-DD5D4468EE98}" presName="rect2" presStyleLbl="trBgShp" presStyleIdx="2" presStyleCnt="3">
        <dgm:presLayoutVars>
          <dgm:bulletEnabled val="1"/>
        </dgm:presLayoutVars>
      </dgm:prSet>
      <dgm:spPr bwMode="auto"/>
    </dgm:pt>
  </dgm:ptLst>
  <dgm:cxnLst>
    <dgm:cxn modelId="{BC50CB17-31A8-4AAD-A91B-1ADB36B9CD70}" type="presOf" srcId="{C79FBDD2-975C-4FCB-BBC9-3CCA72C71D27}" destId="{CCA76FB7-A079-4196-970B-BBF79A120E4F}" srcOrd="0" destOrd="0" presId="urn:microsoft.com/office/officeart/2008/layout/BendingPictureSemiTransparentText"/>
    <dgm:cxn modelId="{F0CDCC2C-B797-4170-98A4-BED569A2DDFD}" srcId="{E749559D-518D-4872-937C-98AA5276566D}" destId="{97EE353D-F696-4889-844F-DD5D4468EE98}" srcOrd="2" destOrd="0" parTransId="{E145A78A-502B-4ECE-BC42-0EAD1DF7CBFC}" sibTransId="{A19BDBB6-1591-4632-9E5C-FF7A8D9551E3}"/>
    <dgm:cxn modelId="{DE6791A2-3BBB-40E7-AC0A-C23655B7D879}" srcId="{E749559D-518D-4872-937C-98AA5276566D}" destId="{C79FBDD2-975C-4FCB-BBC9-3CCA72C71D27}" srcOrd="1" destOrd="0" parTransId="{5751C2F0-913E-48EF-9A75-C4B9A1D847E2}" sibTransId="{ACF5D19A-3848-4707-9C53-844D842ED1B6}"/>
    <dgm:cxn modelId="{07945CB1-7DD8-4C9D-9F94-0E541294839B}" srcId="{E749559D-518D-4872-937C-98AA5276566D}" destId="{4033B443-7B19-4A5A-9B10-3733ADEA08B0}" srcOrd="0" destOrd="0" parTransId="{A401E6CB-475D-4644-A76A-2A2098D435A9}" sibTransId="{181E551D-8F1E-4B81-A4F1-C5DD5D421B6F}"/>
    <dgm:cxn modelId="{A08BB4B6-985F-4E4E-931F-0A367697EE96}" type="presOf" srcId="{E749559D-518D-4872-937C-98AA5276566D}" destId="{FCEB56A8-CAAD-44A0-9DEE-1C1A40B4E025}" srcOrd="0" destOrd="0" presId="urn:microsoft.com/office/officeart/2008/layout/BendingPictureSemiTransparentText"/>
    <dgm:cxn modelId="{78402AC3-FABD-4B79-AF5B-A0F893EAC007}" type="presOf" srcId="{4033B443-7B19-4A5A-9B10-3733ADEA08B0}" destId="{635029B8-37DB-41E0-A7EC-6CDA3A467260}" srcOrd="0" destOrd="0" presId="urn:microsoft.com/office/officeart/2008/layout/BendingPictureSemiTransparentText"/>
    <dgm:cxn modelId="{ED74F6DE-0BA6-4231-82BA-3F90CB645A95}" type="presOf" srcId="{97EE353D-F696-4889-844F-DD5D4468EE98}" destId="{47638B16-4DA8-4CDF-962E-C1AD2C39542A}" srcOrd="0" destOrd="0" presId="urn:microsoft.com/office/officeart/2008/layout/BendingPictureSemiTransparentText"/>
    <dgm:cxn modelId="{56BF668F-B952-4430-A911-563F60E2261A}" type="presParOf" srcId="{FCEB56A8-CAAD-44A0-9DEE-1C1A40B4E025}" destId="{91511D93-57D7-412E-B061-E67D0F349124}" srcOrd="0" destOrd="0" presId="urn:microsoft.com/office/officeart/2008/layout/BendingPictureSemiTransparentText"/>
    <dgm:cxn modelId="{342A0EB6-93CF-4107-88B5-E89D78A5F0D1}" type="presParOf" srcId="{91511D93-57D7-412E-B061-E67D0F349124}" destId="{CAFE8400-EDD6-427C-A58A-48231A331A35}" srcOrd="0" destOrd="0" presId="urn:microsoft.com/office/officeart/2008/layout/BendingPictureSemiTransparentText"/>
    <dgm:cxn modelId="{D10F6541-41D9-4276-8BA5-9F95E6CBC8AD}" type="presParOf" srcId="{91511D93-57D7-412E-B061-E67D0F349124}" destId="{635029B8-37DB-41E0-A7EC-6CDA3A467260}" srcOrd="1" destOrd="0" presId="urn:microsoft.com/office/officeart/2008/layout/BendingPictureSemiTransparentText"/>
    <dgm:cxn modelId="{41F29082-9E47-46F0-ADF4-6221D63E13C1}" type="presParOf" srcId="{FCEB56A8-CAAD-44A0-9DEE-1C1A40B4E025}" destId="{AE1B697B-267A-4F7E-9BCD-DECF059A7D0D}" srcOrd="1" destOrd="0" presId="urn:microsoft.com/office/officeart/2008/layout/BendingPictureSemiTransparentText"/>
    <dgm:cxn modelId="{1EC76165-7D1F-4FD2-82F1-54CCF5A0FF8F}" type="presParOf" srcId="{FCEB56A8-CAAD-44A0-9DEE-1C1A40B4E025}" destId="{3E272661-BC9A-4D05-9A50-A33F47C92649}" srcOrd="2" destOrd="0" presId="urn:microsoft.com/office/officeart/2008/layout/BendingPictureSemiTransparentText"/>
    <dgm:cxn modelId="{BACF9EB0-0C1D-4588-B7CC-A081881EE9C9}" type="presParOf" srcId="{3E272661-BC9A-4D05-9A50-A33F47C92649}" destId="{FE583D6E-9CB7-4FE1-B572-E9E4534A9FB6}" srcOrd="0" destOrd="0" presId="urn:microsoft.com/office/officeart/2008/layout/BendingPictureSemiTransparentText"/>
    <dgm:cxn modelId="{6A563E20-1FBE-4EA0-9B28-5119BC7C354A}" type="presParOf" srcId="{3E272661-BC9A-4D05-9A50-A33F47C92649}" destId="{CCA76FB7-A079-4196-970B-BBF79A120E4F}" srcOrd="1" destOrd="0" presId="urn:microsoft.com/office/officeart/2008/layout/BendingPictureSemiTransparentText"/>
    <dgm:cxn modelId="{F05D547A-F991-4208-A3AB-2B81A6DC8DD2}" type="presParOf" srcId="{FCEB56A8-CAAD-44A0-9DEE-1C1A40B4E025}" destId="{A7912640-49B5-445D-9984-9DD92FC4A9CE}" srcOrd="3" destOrd="0" presId="urn:microsoft.com/office/officeart/2008/layout/BendingPictureSemiTransparentText"/>
    <dgm:cxn modelId="{2EC15934-DBA4-48AA-9217-8180AB1B59FA}" type="presParOf" srcId="{FCEB56A8-CAAD-44A0-9DEE-1C1A40B4E025}" destId="{3E516F0E-2B79-4B24-87EA-35794271B65B}" srcOrd="4" destOrd="0" presId="urn:microsoft.com/office/officeart/2008/layout/BendingPictureSemiTransparentText"/>
    <dgm:cxn modelId="{EDFEAC22-D19B-4BDB-A2E7-9724FBB1B8A2}" type="presParOf" srcId="{3E516F0E-2B79-4B24-87EA-35794271B65B}" destId="{79B85702-D676-4D6C-8805-228E45DF5BFE}" srcOrd="0" destOrd="0" presId="urn:microsoft.com/office/officeart/2008/layout/BendingPictureSemiTransparentText"/>
    <dgm:cxn modelId="{94915B60-10B9-410B-BE48-137C6C0C8D14}" type="presParOf" srcId="{3E516F0E-2B79-4B24-87EA-35794271B65B}" destId="{47638B16-4DA8-4CDF-962E-C1AD2C39542A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749559D-518D-4872-937C-98AA5276566D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fr-FR"/>
        </a:p>
      </dgm:t>
    </dgm:pt>
    <dgm:pt modelId="{4033B443-7B19-4A5A-9B10-3733ADEA08B0}">
      <dgm:prSet phldrT="[Texte]" custT="1"/>
      <dgm:spPr bwMode="auto"/>
      <dgm:t>
        <a:bodyPr/>
        <a:lstStyle/>
        <a:p>
          <a:pPr>
            <a:defRPr/>
          </a:pPr>
          <a:r>
            <a:rPr lang="fr-FR" sz="2000" i="0" dirty="0"/>
            <a:t>Arbre de pluie</a:t>
          </a:r>
        </a:p>
      </dgm:t>
    </dgm:pt>
    <dgm:pt modelId="{A401E6CB-475D-4644-A76A-2A2098D435A9}" type="parTrans" cxnId="{07945CB1-7DD8-4C9D-9F94-0E541294839B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181E551D-8F1E-4B81-A4F1-C5DD5D421B6F}" type="sibTrans" cxnId="{07945CB1-7DD8-4C9D-9F94-0E541294839B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C79FBDD2-975C-4FCB-BBC9-3CCA72C71D27}">
      <dgm:prSet phldrT="[Texte]" custT="1"/>
      <dgm:spPr bwMode="auto"/>
      <dgm:t>
        <a:bodyPr/>
        <a:lstStyle/>
        <a:p>
          <a:pPr>
            <a:defRPr/>
          </a:pPr>
          <a:r>
            <a:rPr lang="fr-FR" sz="2000" dirty="0"/>
            <a:t>Noues</a:t>
          </a:r>
        </a:p>
      </dgm:t>
    </dgm:pt>
    <dgm:pt modelId="{5751C2F0-913E-48EF-9A75-C4B9A1D847E2}" type="parTrans" cxnId="{DE6791A2-3BBB-40E7-AC0A-C23655B7D879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ACF5D19A-3848-4707-9C53-844D842ED1B6}" type="sibTrans" cxnId="{DE6791A2-3BBB-40E7-AC0A-C23655B7D879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97EE353D-F696-4889-844F-DD5D4468EE98}">
      <dgm:prSet phldrT="[Texte]"/>
      <dgm:spPr bwMode="auto"/>
      <dgm:t>
        <a:bodyPr/>
        <a:lstStyle/>
        <a:p>
          <a:pPr>
            <a:defRPr/>
          </a:pPr>
          <a:r>
            <a:rPr lang="fr-FR" dirty="0"/>
            <a:t>Zone humide </a:t>
          </a:r>
          <a:endParaRPr dirty="0"/>
        </a:p>
      </dgm:t>
    </dgm:pt>
    <dgm:pt modelId="{E145A78A-502B-4ECE-BC42-0EAD1DF7CBFC}" type="parTrans" cxnId="{F0CDCC2C-B797-4170-98A4-BED569A2DDF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A19BDBB6-1591-4632-9E5C-FF7A8D9551E3}" type="sibTrans" cxnId="{F0CDCC2C-B797-4170-98A4-BED569A2DDF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3CAE6F18-868C-4E58-8C36-AE85ACD3E08B}" type="pres">
      <dgm:prSet presAssocID="{E749559D-518D-4872-937C-98AA5276566D}" presName="Name0" presStyleCnt="0">
        <dgm:presLayoutVars>
          <dgm:dir/>
          <dgm:resizeHandles val="exact"/>
        </dgm:presLayoutVars>
      </dgm:prSet>
      <dgm:spPr bwMode="auto"/>
    </dgm:pt>
    <dgm:pt modelId="{7BB2D0A6-D31D-47B3-B5F8-9B16B8DB5895}" type="pres">
      <dgm:prSet presAssocID="{4033B443-7B19-4A5A-9B10-3733ADEA08B0}" presName="composite" presStyleCnt="0"/>
      <dgm:spPr bwMode="auto"/>
    </dgm:pt>
    <dgm:pt modelId="{517FCC42-9B9E-442C-ADF9-5AC29AC4517E}" type="pres">
      <dgm:prSet presAssocID="{4033B443-7B19-4A5A-9B10-3733ADEA08B0}" presName="rect1" presStyleLbl="bgShp" presStyleIdx="0" presStyleCnt="3"/>
      <dgm:spPr bwMode="auto">
        <a:blipFill>
          <a:blip xmlns:r="http://schemas.openxmlformats.org/officeDocument/2006/relationships" r:embed="rId1"/>
          <a:stretch/>
        </a:blipFill>
      </dgm:spPr>
    </dgm:pt>
    <dgm:pt modelId="{A129204F-2A05-451B-BC9B-1A2F2561404F}" type="pres">
      <dgm:prSet presAssocID="{4033B443-7B19-4A5A-9B10-3733ADEA08B0}" presName="rect2" presStyleLbl="trBgShp" presStyleIdx="0" presStyleCnt="3">
        <dgm:presLayoutVars>
          <dgm:bulletEnabled val="1"/>
        </dgm:presLayoutVars>
      </dgm:prSet>
      <dgm:spPr bwMode="auto"/>
    </dgm:pt>
    <dgm:pt modelId="{C0DF0B10-0BFA-4ABE-98F9-A4656339D1F9}" type="pres">
      <dgm:prSet presAssocID="{181E551D-8F1E-4B81-A4F1-C5DD5D421B6F}" presName="sibTrans" presStyleCnt="0"/>
      <dgm:spPr bwMode="auto"/>
    </dgm:pt>
    <dgm:pt modelId="{8E7D3FEE-96E5-496E-903A-F4D74596C88E}" type="pres">
      <dgm:prSet presAssocID="{C79FBDD2-975C-4FCB-BBC9-3CCA72C71D27}" presName="composite" presStyleCnt="0"/>
      <dgm:spPr bwMode="auto"/>
    </dgm:pt>
    <dgm:pt modelId="{D1351E13-6452-43BA-9284-58149F9CDDEE}" type="pres">
      <dgm:prSet presAssocID="{C79FBDD2-975C-4FCB-BBC9-3CCA72C71D27}" presName="rect1" presStyleLbl="bgShp" presStyleIdx="1" presStyleCnt="3"/>
      <dgm:spPr bwMode="auto">
        <a:blipFill>
          <a:blip xmlns:r="http://schemas.openxmlformats.org/officeDocument/2006/relationships" r:embed="rId2"/>
          <a:stretch/>
        </a:blipFill>
      </dgm:spPr>
    </dgm:pt>
    <dgm:pt modelId="{F100ADA9-E869-451F-BD0D-F6844A04960F}" type="pres">
      <dgm:prSet presAssocID="{C79FBDD2-975C-4FCB-BBC9-3CCA72C71D27}" presName="rect2" presStyleLbl="trBgShp" presStyleIdx="1" presStyleCnt="3">
        <dgm:presLayoutVars>
          <dgm:bulletEnabled val="1"/>
        </dgm:presLayoutVars>
      </dgm:prSet>
      <dgm:spPr bwMode="auto"/>
    </dgm:pt>
    <dgm:pt modelId="{33DE9E7B-B289-40D7-9BAB-61FDA678326B}" type="pres">
      <dgm:prSet presAssocID="{ACF5D19A-3848-4707-9C53-844D842ED1B6}" presName="sibTrans" presStyleCnt="0"/>
      <dgm:spPr bwMode="auto"/>
    </dgm:pt>
    <dgm:pt modelId="{31433DF0-C245-40D0-82F1-73480B08565F}" type="pres">
      <dgm:prSet presAssocID="{97EE353D-F696-4889-844F-DD5D4468EE98}" presName="composite" presStyleCnt="0"/>
      <dgm:spPr bwMode="auto"/>
    </dgm:pt>
    <dgm:pt modelId="{C4090285-23A0-4E48-85B0-05E7670C2D2C}" type="pres">
      <dgm:prSet presAssocID="{97EE353D-F696-4889-844F-DD5D4468EE98}" presName="rect1" presStyleLbl="bgShp" presStyleIdx="2" presStyleCnt="3"/>
      <dgm:spPr bwMode="auto">
        <a:blipFill>
          <a:blip xmlns:r="http://schemas.openxmlformats.org/officeDocument/2006/relationships" r:embed="rId3"/>
          <a:stretch/>
        </a:blipFill>
      </dgm:spPr>
    </dgm:pt>
    <dgm:pt modelId="{7522845E-20A6-4DE1-A450-FBFE0BA07DF3}" type="pres">
      <dgm:prSet presAssocID="{97EE353D-F696-4889-844F-DD5D4468EE98}" presName="rect2" presStyleLbl="trBgShp" presStyleIdx="2" presStyleCnt="3">
        <dgm:presLayoutVars>
          <dgm:bulletEnabled val="1"/>
        </dgm:presLayoutVars>
      </dgm:prSet>
      <dgm:spPr bwMode="auto"/>
    </dgm:pt>
  </dgm:ptLst>
  <dgm:cxnLst>
    <dgm:cxn modelId="{F0CDCC2C-B797-4170-98A4-BED569A2DDFD}" srcId="{E749559D-518D-4872-937C-98AA5276566D}" destId="{97EE353D-F696-4889-844F-DD5D4468EE98}" srcOrd="2" destOrd="0" parTransId="{E145A78A-502B-4ECE-BC42-0EAD1DF7CBFC}" sibTransId="{A19BDBB6-1591-4632-9E5C-FF7A8D9551E3}"/>
    <dgm:cxn modelId="{DE6791A2-3BBB-40E7-AC0A-C23655B7D879}" srcId="{E749559D-518D-4872-937C-98AA5276566D}" destId="{C79FBDD2-975C-4FCB-BBC9-3CCA72C71D27}" srcOrd="1" destOrd="0" parTransId="{5751C2F0-913E-48EF-9A75-C4B9A1D847E2}" sibTransId="{ACF5D19A-3848-4707-9C53-844D842ED1B6}"/>
    <dgm:cxn modelId="{07945CB1-7DD8-4C9D-9F94-0E541294839B}" srcId="{E749559D-518D-4872-937C-98AA5276566D}" destId="{4033B443-7B19-4A5A-9B10-3733ADEA08B0}" srcOrd="0" destOrd="0" parTransId="{A401E6CB-475D-4644-A76A-2A2098D435A9}" sibTransId="{181E551D-8F1E-4B81-A4F1-C5DD5D421B6F}"/>
    <dgm:cxn modelId="{EC9A29BE-6B84-4DC0-80E7-DEC48810FEC8}" type="presOf" srcId="{97EE353D-F696-4889-844F-DD5D4468EE98}" destId="{7522845E-20A6-4DE1-A450-FBFE0BA07DF3}" srcOrd="0" destOrd="0" presId="urn:microsoft.com/office/officeart/2008/layout/BendingPictureSemiTransparentText"/>
    <dgm:cxn modelId="{C0108ED9-7333-4DD7-A620-53214A565823}" type="presOf" srcId="{4033B443-7B19-4A5A-9B10-3733ADEA08B0}" destId="{A129204F-2A05-451B-BC9B-1A2F2561404F}" srcOrd="0" destOrd="0" presId="urn:microsoft.com/office/officeart/2008/layout/BendingPictureSemiTransparentText"/>
    <dgm:cxn modelId="{58B693E7-FE2E-44E4-BA3A-F2F702B28BBC}" type="presOf" srcId="{E749559D-518D-4872-937C-98AA5276566D}" destId="{3CAE6F18-868C-4E58-8C36-AE85ACD3E08B}" srcOrd="0" destOrd="0" presId="urn:microsoft.com/office/officeart/2008/layout/BendingPictureSemiTransparentText"/>
    <dgm:cxn modelId="{EE2697E7-BD24-442D-BCAF-C5DA7F7FC5CB}" type="presOf" srcId="{C79FBDD2-975C-4FCB-BBC9-3CCA72C71D27}" destId="{F100ADA9-E869-451F-BD0D-F6844A04960F}" srcOrd="0" destOrd="0" presId="urn:microsoft.com/office/officeart/2008/layout/BendingPictureSemiTransparentText"/>
    <dgm:cxn modelId="{9327408C-523E-4040-A49B-3E81CB5E748A}" type="presParOf" srcId="{3CAE6F18-868C-4E58-8C36-AE85ACD3E08B}" destId="{7BB2D0A6-D31D-47B3-B5F8-9B16B8DB5895}" srcOrd="0" destOrd="0" presId="urn:microsoft.com/office/officeart/2008/layout/BendingPictureSemiTransparentText"/>
    <dgm:cxn modelId="{7FEF42C1-D695-40BB-8C3D-00FCAADD0FE2}" type="presParOf" srcId="{7BB2D0A6-D31D-47B3-B5F8-9B16B8DB5895}" destId="{517FCC42-9B9E-442C-ADF9-5AC29AC4517E}" srcOrd="0" destOrd="0" presId="urn:microsoft.com/office/officeart/2008/layout/BendingPictureSemiTransparentText"/>
    <dgm:cxn modelId="{F0E158CE-F0D9-412A-BA5B-FEB6F1875C45}" type="presParOf" srcId="{7BB2D0A6-D31D-47B3-B5F8-9B16B8DB5895}" destId="{A129204F-2A05-451B-BC9B-1A2F2561404F}" srcOrd="1" destOrd="0" presId="urn:microsoft.com/office/officeart/2008/layout/BendingPictureSemiTransparentText"/>
    <dgm:cxn modelId="{6328E481-2390-45DC-8C23-34FA465C25C1}" type="presParOf" srcId="{3CAE6F18-868C-4E58-8C36-AE85ACD3E08B}" destId="{C0DF0B10-0BFA-4ABE-98F9-A4656339D1F9}" srcOrd="1" destOrd="0" presId="urn:microsoft.com/office/officeart/2008/layout/BendingPictureSemiTransparentText"/>
    <dgm:cxn modelId="{A5484971-51FF-45B9-8367-F4C300BDCE32}" type="presParOf" srcId="{3CAE6F18-868C-4E58-8C36-AE85ACD3E08B}" destId="{8E7D3FEE-96E5-496E-903A-F4D74596C88E}" srcOrd="2" destOrd="0" presId="urn:microsoft.com/office/officeart/2008/layout/BendingPictureSemiTransparentText"/>
    <dgm:cxn modelId="{20823FB0-81D3-4AAE-A5B0-620B32A2DED0}" type="presParOf" srcId="{8E7D3FEE-96E5-496E-903A-F4D74596C88E}" destId="{D1351E13-6452-43BA-9284-58149F9CDDEE}" srcOrd="0" destOrd="0" presId="urn:microsoft.com/office/officeart/2008/layout/BendingPictureSemiTransparentText"/>
    <dgm:cxn modelId="{B00BF48D-74FE-4B9C-80ED-32C4CD6F8C1D}" type="presParOf" srcId="{8E7D3FEE-96E5-496E-903A-F4D74596C88E}" destId="{F100ADA9-E869-451F-BD0D-F6844A04960F}" srcOrd="1" destOrd="0" presId="urn:microsoft.com/office/officeart/2008/layout/BendingPictureSemiTransparentText"/>
    <dgm:cxn modelId="{350C05BC-8A26-4335-B538-743A02E8D990}" type="presParOf" srcId="{3CAE6F18-868C-4E58-8C36-AE85ACD3E08B}" destId="{33DE9E7B-B289-40D7-9BAB-61FDA678326B}" srcOrd="3" destOrd="0" presId="urn:microsoft.com/office/officeart/2008/layout/BendingPictureSemiTransparentText"/>
    <dgm:cxn modelId="{982A1085-7700-44B8-BF9B-D2A0D83D1B9C}" type="presParOf" srcId="{3CAE6F18-868C-4E58-8C36-AE85ACD3E08B}" destId="{31433DF0-C245-40D0-82F1-73480B08565F}" srcOrd="4" destOrd="0" presId="urn:microsoft.com/office/officeart/2008/layout/BendingPictureSemiTransparentText"/>
    <dgm:cxn modelId="{A94519F7-2A16-4C6E-828A-E8CC0CF52B31}" type="presParOf" srcId="{31433DF0-C245-40D0-82F1-73480B08565F}" destId="{C4090285-23A0-4E48-85B0-05E7670C2D2C}" srcOrd="0" destOrd="0" presId="urn:microsoft.com/office/officeart/2008/layout/BendingPictureSemiTransparentText"/>
    <dgm:cxn modelId="{765B06FA-F26B-4D27-864A-F46AF0638DBA}" type="presParOf" srcId="{31433DF0-C245-40D0-82F1-73480B08565F}" destId="{7522845E-20A6-4DE1-A450-FBFE0BA07DF3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ADA4ED-9291-45F0-A2BE-9C7932E1CD94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B81051A-D2E4-477F-889F-8F3BF73F347A}">
      <dgm:prSet phldrT="[Texte]" custT="1"/>
      <dgm:spPr/>
      <dgm:t>
        <a:bodyPr/>
        <a:lstStyle/>
        <a:p>
          <a:r>
            <a:rPr lang="fr-FR" sz="1400" b="1" dirty="0"/>
            <a:t>Améliorer sa résilience</a:t>
          </a:r>
        </a:p>
      </dgm:t>
    </dgm:pt>
    <dgm:pt modelId="{E7E5B8E5-0D3A-4565-A8E4-F17355B0FE1D}" type="parTrans" cxnId="{C5994E77-DAAB-49FA-88AE-3B7F33508734}">
      <dgm:prSet/>
      <dgm:spPr/>
      <dgm:t>
        <a:bodyPr/>
        <a:lstStyle/>
        <a:p>
          <a:endParaRPr lang="fr-FR" sz="2400"/>
        </a:p>
      </dgm:t>
    </dgm:pt>
    <dgm:pt modelId="{40CFFF05-B078-454A-AECC-1036D9732219}" type="sibTrans" cxnId="{C5994E77-DAAB-49FA-88AE-3B7F33508734}">
      <dgm:prSet/>
      <dgm:spPr/>
      <dgm:t>
        <a:bodyPr/>
        <a:lstStyle/>
        <a:p>
          <a:endParaRPr lang="fr-FR" sz="2400"/>
        </a:p>
      </dgm:t>
    </dgm:pt>
    <dgm:pt modelId="{5F5DF9E1-0DAB-492A-B8DD-B9F26EF97F3B}">
      <dgm:prSet phldrT="[Texte]" custT="1"/>
      <dgm:spPr/>
      <dgm:t>
        <a:bodyPr/>
        <a:lstStyle/>
        <a:p>
          <a:r>
            <a:rPr lang="fr-FR" sz="1050" dirty="0"/>
            <a:t>Optimiser les dépenses</a:t>
          </a:r>
        </a:p>
      </dgm:t>
    </dgm:pt>
    <dgm:pt modelId="{6E4D8298-0939-4453-B9AB-D81EAF52BC91}" type="parTrans" cxnId="{A9AA69A5-353B-4772-8BA5-00CAC89418F5}">
      <dgm:prSet custT="1"/>
      <dgm:spPr/>
      <dgm:t>
        <a:bodyPr/>
        <a:lstStyle/>
        <a:p>
          <a:endParaRPr lang="fr-FR" sz="700"/>
        </a:p>
      </dgm:t>
    </dgm:pt>
    <dgm:pt modelId="{E7BFB90F-EB80-4846-BA29-BE498ED28BA8}" type="sibTrans" cxnId="{A9AA69A5-353B-4772-8BA5-00CAC89418F5}">
      <dgm:prSet/>
      <dgm:spPr/>
      <dgm:t>
        <a:bodyPr/>
        <a:lstStyle/>
        <a:p>
          <a:endParaRPr lang="fr-FR" sz="2400"/>
        </a:p>
      </dgm:t>
    </dgm:pt>
    <dgm:pt modelId="{B1C22F05-D550-42E7-BB01-61DC8855CC68}">
      <dgm:prSet phldrT="[Texte]" custT="1"/>
      <dgm:spPr/>
      <dgm:t>
        <a:bodyPr/>
        <a:lstStyle/>
        <a:p>
          <a:r>
            <a:rPr lang="fr-FR" sz="1050" dirty="0"/>
            <a:t>Prévenir les impacts environnementaux</a:t>
          </a:r>
        </a:p>
      </dgm:t>
    </dgm:pt>
    <dgm:pt modelId="{00ABE564-A98B-43F1-8CDB-ED98058702ED}" type="parTrans" cxnId="{9F2887EE-B3FF-417F-835C-3E9D9D328CE0}">
      <dgm:prSet custT="1"/>
      <dgm:spPr/>
      <dgm:t>
        <a:bodyPr/>
        <a:lstStyle/>
        <a:p>
          <a:endParaRPr lang="fr-FR" sz="700"/>
        </a:p>
      </dgm:t>
    </dgm:pt>
    <dgm:pt modelId="{A04E4720-F3AE-4FC7-A9F8-018B6D47E975}" type="sibTrans" cxnId="{9F2887EE-B3FF-417F-835C-3E9D9D328CE0}">
      <dgm:prSet/>
      <dgm:spPr/>
      <dgm:t>
        <a:bodyPr/>
        <a:lstStyle/>
        <a:p>
          <a:endParaRPr lang="fr-FR" sz="2400"/>
        </a:p>
      </dgm:t>
    </dgm:pt>
    <dgm:pt modelId="{B9E66467-321A-4D86-8E14-4D8F36EFFF46}">
      <dgm:prSet phldrT="[Texte]" custT="1"/>
      <dgm:spPr/>
      <dgm:t>
        <a:bodyPr/>
        <a:lstStyle/>
        <a:p>
          <a:r>
            <a:rPr lang="fr-FR" sz="1050" dirty="0"/>
            <a:t>Améliorer la connaissance</a:t>
          </a:r>
        </a:p>
      </dgm:t>
    </dgm:pt>
    <dgm:pt modelId="{A8E98E75-BC9A-47D3-ACBE-994DA5EBFA27}" type="parTrans" cxnId="{ED4B6316-F67B-4A09-A772-0CDF59DA9706}">
      <dgm:prSet custT="1"/>
      <dgm:spPr/>
      <dgm:t>
        <a:bodyPr/>
        <a:lstStyle/>
        <a:p>
          <a:endParaRPr lang="fr-FR" sz="700"/>
        </a:p>
      </dgm:t>
    </dgm:pt>
    <dgm:pt modelId="{765927D9-0618-468D-B7A6-AF39AEAAF27C}" type="sibTrans" cxnId="{ED4B6316-F67B-4A09-A772-0CDF59DA9706}">
      <dgm:prSet/>
      <dgm:spPr/>
      <dgm:t>
        <a:bodyPr/>
        <a:lstStyle/>
        <a:p>
          <a:endParaRPr lang="fr-FR" sz="2400"/>
        </a:p>
      </dgm:t>
    </dgm:pt>
    <dgm:pt modelId="{E331F743-B955-4BA8-838B-805CABC6FB4D}">
      <dgm:prSet phldrT="[Texte]" custT="1"/>
      <dgm:spPr/>
      <dgm:t>
        <a:bodyPr/>
        <a:lstStyle/>
        <a:p>
          <a:r>
            <a:rPr lang="fr-FR" sz="1050" dirty="0">
              <a:solidFill>
                <a:schemeClr val="tx1">
                  <a:lumMod val="65000"/>
                  <a:lumOff val="35000"/>
                </a:schemeClr>
              </a:solidFill>
            </a:rPr>
            <a:t>Maitriser les coûts</a:t>
          </a:r>
        </a:p>
      </dgm:t>
    </dgm:pt>
    <dgm:pt modelId="{87AC5430-CF23-41A5-815B-DC6263931DB5}" type="parTrans" cxnId="{584B1A2C-F039-4B9F-AA51-754603AEBB53}">
      <dgm:prSet custT="1"/>
      <dgm:spPr/>
      <dgm:t>
        <a:bodyPr/>
        <a:lstStyle/>
        <a:p>
          <a:endParaRPr lang="fr-FR" sz="700"/>
        </a:p>
      </dgm:t>
    </dgm:pt>
    <dgm:pt modelId="{EADB665F-0652-40CF-9751-8625F6717526}" type="sibTrans" cxnId="{584B1A2C-F039-4B9F-AA51-754603AEBB53}">
      <dgm:prSet/>
      <dgm:spPr/>
      <dgm:t>
        <a:bodyPr/>
        <a:lstStyle/>
        <a:p>
          <a:endParaRPr lang="fr-FR" sz="2400"/>
        </a:p>
      </dgm:t>
    </dgm:pt>
    <dgm:pt modelId="{A897FE3B-E6CA-4163-A749-462FD7D1D273}">
      <dgm:prSet phldrT="[Texte]" custT="1"/>
      <dgm:spPr/>
      <dgm:t>
        <a:bodyPr/>
        <a:lstStyle/>
        <a:p>
          <a:r>
            <a:rPr lang="fr-FR" sz="1050" dirty="0"/>
            <a:t>Améliorer la résilience du territoire desservi</a:t>
          </a:r>
        </a:p>
      </dgm:t>
    </dgm:pt>
    <dgm:pt modelId="{2E5DDEE1-815C-4D3C-B787-A36F5DEC3EDF}" type="parTrans" cxnId="{3299F7A6-B802-49C1-AE3C-0D7910CC358D}">
      <dgm:prSet custT="1"/>
      <dgm:spPr/>
      <dgm:t>
        <a:bodyPr/>
        <a:lstStyle/>
        <a:p>
          <a:endParaRPr lang="fr-FR" sz="700"/>
        </a:p>
      </dgm:t>
    </dgm:pt>
    <dgm:pt modelId="{23BD060E-B90B-437F-BFD0-BB066BF6C8DE}" type="sibTrans" cxnId="{3299F7A6-B802-49C1-AE3C-0D7910CC358D}">
      <dgm:prSet/>
      <dgm:spPr/>
      <dgm:t>
        <a:bodyPr/>
        <a:lstStyle/>
        <a:p>
          <a:endParaRPr lang="fr-FR" sz="2400"/>
        </a:p>
      </dgm:t>
    </dgm:pt>
    <dgm:pt modelId="{F3D57C09-5849-45F5-A65E-8F7F0F5CDA9A}">
      <dgm:prSet phldrT="[Texte]" custT="1"/>
      <dgm:spPr/>
      <dgm:t>
        <a:bodyPr/>
        <a:lstStyle/>
        <a:p>
          <a:r>
            <a:rPr lang="fr-FR" sz="1050" dirty="0"/>
            <a:t>Maintenir une qualité de service optimale</a:t>
          </a:r>
        </a:p>
      </dgm:t>
    </dgm:pt>
    <dgm:pt modelId="{CD76E93D-7BE9-4F7D-968D-A21CD4883F02}" type="parTrans" cxnId="{C83E7ED6-A6F0-425C-83F1-8192546EC6F8}">
      <dgm:prSet/>
      <dgm:spPr/>
      <dgm:t>
        <a:bodyPr/>
        <a:lstStyle/>
        <a:p>
          <a:endParaRPr lang="fr-FR"/>
        </a:p>
      </dgm:t>
    </dgm:pt>
    <dgm:pt modelId="{8644B971-AEE6-4E9B-A4A1-FDE8F04AEA24}" type="sibTrans" cxnId="{C83E7ED6-A6F0-425C-83F1-8192546EC6F8}">
      <dgm:prSet/>
      <dgm:spPr/>
      <dgm:t>
        <a:bodyPr/>
        <a:lstStyle/>
        <a:p>
          <a:endParaRPr lang="fr-FR"/>
        </a:p>
      </dgm:t>
    </dgm:pt>
    <dgm:pt modelId="{41296D98-4210-4522-BB59-C4B63999AD03}">
      <dgm:prSet phldrT="[Texte]" custT="1"/>
      <dgm:spPr/>
      <dgm:t>
        <a:bodyPr/>
        <a:lstStyle/>
        <a:p>
          <a:r>
            <a:rPr lang="fr-FR" sz="1050" dirty="0"/>
            <a:t>Sensibiliser</a:t>
          </a:r>
        </a:p>
      </dgm:t>
    </dgm:pt>
    <dgm:pt modelId="{F668D7B2-5976-47D8-8388-7D5D65918BF2}" type="parTrans" cxnId="{3F5B70C1-8ECC-4D4A-921D-7887EB94F242}">
      <dgm:prSet/>
      <dgm:spPr/>
      <dgm:t>
        <a:bodyPr/>
        <a:lstStyle/>
        <a:p>
          <a:endParaRPr lang="fr-FR"/>
        </a:p>
      </dgm:t>
    </dgm:pt>
    <dgm:pt modelId="{9849A005-4115-4FF5-9539-F8303A2B705D}" type="sibTrans" cxnId="{3F5B70C1-8ECC-4D4A-921D-7887EB94F242}">
      <dgm:prSet/>
      <dgm:spPr/>
      <dgm:t>
        <a:bodyPr/>
        <a:lstStyle/>
        <a:p>
          <a:endParaRPr lang="fr-FR"/>
        </a:p>
      </dgm:t>
    </dgm:pt>
    <dgm:pt modelId="{883D643C-5821-45C4-A10E-8D919864C6E8}" type="pres">
      <dgm:prSet presAssocID="{D8ADA4ED-9291-45F0-A2BE-9C7932E1CD9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A81E4EE-E740-44A1-AA14-CC6E979063D9}" type="pres">
      <dgm:prSet presAssocID="{2B81051A-D2E4-477F-889F-8F3BF73F347A}" presName="centerShape" presStyleLbl="node0" presStyleIdx="0" presStyleCnt="1"/>
      <dgm:spPr/>
    </dgm:pt>
    <dgm:pt modelId="{A0E2B73B-1F02-444B-8CF3-6E80B643BEEA}" type="pres">
      <dgm:prSet presAssocID="{F668D7B2-5976-47D8-8388-7D5D65918BF2}" presName="parTrans" presStyleLbl="sibTrans2D1" presStyleIdx="0" presStyleCnt="7"/>
      <dgm:spPr/>
    </dgm:pt>
    <dgm:pt modelId="{8617FD53-C98F-4D02-BAFB-1178DF3A0C6F}" type="pres">
      <dgm:prSet presAssocID="{F668D7B2-5976-47D8-8388-7D5D65918BF2}" presName="connectorText" presStyleLbl="sibTrans2D1" presStyleIdx="0" presStyleCnt="7"/>
      <dgm:spPr/>
    </dgm:pt>
    <dgm:pt modelId="{2FB6CEFC-F102-4B99-A2AC-9D0AE98654F4}" type="pres">
      <dgm:prSet presAssocID="{41296D98-4210-4522-BB59-C4B63999AD03}" presName="node" presStyleLbl="node1" presStyleIdx="0" presStyleCnt="7">
        <dgm:presLayoutVars>
          <dgm:bulletEnabled val="1"/>
        </dgm:presLayoutVars>
      </dgm:prSet>
      <dgm:spPr/>
    </dgm:pt>
    <dgm:pt modelId="{4EB1BB9E-5D99-415A-B738-B7F6B12C4F7B}" type="pres">
      <dgm:prSet presAssocID="{A8E98E75-BC9A-47D3-ACBE-994DA5EBFA27}" presName="parTrans" presStyleLbl="sibTrans2D1" presStyleIdx="1" presStyleCnt="7"/>
      <dgm:spPr/>
    </dgm:pt>
    <dgm:pt modelId="{6B8BD4C8-7926-403B-9DEE-B0C247EDD8EA}" type="pres">
      <dgm:prSet presAssocID="{A8E98E75-BC9A-47D3-ACBE-994DA5EBFA27}" presName="connectorText" presStyleLbl="sibTrans2D1" presStyleIdx="1" presStyleCnt="7"/>
      <dgm:spPr/>
    </dgm:pt>
    <dgm:pt modelId="{3D537CF7-6482-4D1B-9FBD-54908E0420ED}" type="pres">
      <dgm:prSet presAssocID="{B9E66467-321A-4D86-8E14-4D8F36EFFF46}" presName="node" presStyleLbl="node1" presStyleIdx="1" presStyleCnt="7">
        <dgm:presLayoutVars>
          <dgm:bulletEnabled val="1"/>
        </dgm:presLayoutVars>
      </dgm:prSet>
      <dgm:spPr/>
    </dgm:pt>
    <dgm:pt modelId="{E4DCD471-831D-42ED-B94E-9A1D668710A7}" type="pres">
      <dgm:prSet presAssocID="{87AC5430-CF23-41A5-815B-DC6263931DB5}" presName="parTrans" presStyleLbl="sibTrans2D1" presStyleIdx="2" presStyleCnt="7"/>
      <dgm:spPr/>
    </dgm:pt>
    <dgm:pt modelId="{F1EE802D-196A-4A90-9868-362ADB691D11}" type="pres">
      <dgm:prSet presAssocID="{87AC5430-CF23-41A5-815B-DC6263931DB5}" presName="connectorText" presStyleLbl="sibTrans2D1" presStyleIdx="2" presStyleCnt="7"/>
      <dgm:spPr/>
    </dgm:pt>
    <dgm:pt modelId="{4F3FF127-D809-45E0-B603-3F6DCF94043A}" type="pres">
      <dgm:prSet presAssocID="{E331F743-B955-4BA8-838B-805CABC6FB4D}" presName="node" presStyleLbl="node1" presStyleIdx="2" presStyleCnt="7">
        <dgm:presLayoutVars>
          <dgm:bulletEnabled val="1"/>
        </dgm:presLayoutVars>
      </dgm:prSet>
      <dgm:spPr/>
    </dgm:pt>
    <dgm:pt modelId="{590F9DC8-C331-4682-9F47-23E0C9001EAB}" type="pres">
      <dgm:prSet presAssocID="{6E4D8298-0939-4453-B9AB-D81EAF52BC91}" presName="parTrans" presStyleLbl="sibTrans2D1" presStyleIdx="3" presStyleCnt="7"/>
      <dgm:spPr/>
    </dgm:pt>
    <dgm:pt modelId="{40BDE8A9-CE65-4E34-9A8A-603DEB572B11}" type="pres">
      <dgm:prSet presAssocID="{6E4D8298-0939-4453-B9AB-D81EAF52BC91}" presName="connectorText" presStyleLbl="sibTrans2D1" presStyleIdx="3" presStyleCnt="7"/>
      <dgm:spPr/>
    </dgm:pt>
    <dgm:pt modelId="{903E04BB-1138-452C-8A68-F3FCBB2412EE}" type="pres">
      <dgm:prSet presAssocID="{5F5DF9E1-0DAB-492A-B8DD-B9F26EF97F3B}" presName="node" presStyleLbl="node1" presStyleIdx="3" presStyleCnt="7">
        <dgm:presLayoutVars>
          <dgm:bulletEnabled val="1"/>
        </dgm:presLayoutVars>
      </dgm:prSet>
      <dgm:spPr/>
    </dgm:pt>
    <dgm:pt modelId="{38A8459E-A452-47B2-9F2F-8BDBF495B098}" type="pres">
      <dgm:prSet presAssocID="{CD76E93D-7BE9-4F7D-968D-A21CD4883F02}" presName="parTrans" presStyleLbl="sibTrans2D1" presStyleIdx="4" presStyleCnt="7"/>
      <dgm:spPr/>
    </dgm:pt>
    <dgm:pt modelId="{BC40875D-D372-4233-89CD-46F84E519FBE}" type="pres">
      <dgm:prSet presAssocID="{CD76E93D-7BE9-4F7D-968D-A21CD4883F02}" presName="connectorText" presStyleLbl="sibTrans2D1" presStyleIdx="4" presStyleCnt="7"/>
      <dgm:spPr/>
    </dgm:pt>
    <dgm:pt modelId="{0639F907-215A-4AB6-987B-07B7B50EE204}" type="pres">
      <dgm:prSet presAssocID="{F3D57C09-5849-45F5-A65E-8F7F0F5CDA9A}" presName="node" presStyleLbl="node1" presStyleIdx="4" presStyleCnt="7">
        <dgm:presLayoutVars>
          <dgm:bulletEnabled val="1"/>
        </dgm:presLayoutVars>
      </dgm:prSet>
      <dgm:spPr/>
    </dgm:pt>
    <dgm:pt modelId="{9F2D04D1-D22C-4F62-BBD1-28BEAE6F562D}" type="pres">
      <dgm:prSet presAssocID="{2E5DDEE1-815C-4D3C-B787-A36F5DEC3EDF}" presName="parTrans" presStyleLbl="sibTrans2D1" presStyleIdx="5" presStyleCnt="7"/>
      <dgm:spPr/>
    </dgm:pt>
    <dgm:pt modelId="{567D8284-76D3-4581-B7E6-6B7DB72BC9DA}" type="pres">
      <dgm:prSet presAssocID="{2E5DDEE1-815C-4D3C-B787-A36F5DEC3EDF}" presName="connectorText" presStyleLbl="sibTrans2D1" presStyleIdx="5" presStyleCnt="7"/>
      <dgm:spPr/>
    </dgm:pt>
    <dgm:pt modelId="{92250E14-41C9-4EE7-BEC3-599C3BCE536F}" type="pres">
      <dgm:prSet presAssocID="{A897FE3B-E6CA-4163-A749-462FD7D1D273}" presName="node" presStyleLbl="node1" presStyleIdx="5" presStyleCnt="7">
        <dgm:presLayoutVars>
          <dgm:bulletEnabled val="1"/>
        </dgm:presLayoutVars>
      </dgm:prSet>
      <dgm:spPr/>
    </dgm:pt>
    <dgm:pt modelId="{FF060C6C-1457-4C06-96A7-16D794C0ECA0}" type="pres">
      <dgm:prSet presAssocID="{00ABE564-A98B-43F1-8CDB-ED98058702ED}" presName="parTrans" presStyleLbl="sibTrans2D1" presStyleIdx="6" presStyleCnt="7"/>
      <dgm:spPr/>
    </dgm:pt>
    <dgm:pt modelId="{F80D64A1-DDFA-46B5-B4E9-F9F2232DEAE0}" type="pres">
      <dgm:prSet presAssocID="{00ABE564-A98B-43F1-8CDB-ED98058702ED}" presName="connectorText" presStyleLbl="sibTrans2D1" presStyleIdx="6" presStyleCnt="7"/>
      <dgm:spPr/>
    </dgm:pt>
    <dgm:pt modelId="{3C1C9114-7D03-4D6C-9B8F-D6653298CF75}" type="pres">
      <dgm:prSet presAssocID="{B1C22F05-D550-42E7-BB01-61DC8855CC68}" presName="node" presStyleLbl="node1" presStyleIdx="6" presStyleCnt="7">
        <dgm:presLayoutVars>
          <dgm:bulletEnabled val="1"/>
        </dgm:presLayoutVars>
      </dgm:prSet>
      <dgm:spPr/>
    </dgm:pt>
  </dgm:ptLst>
  <dgm:cxnLst>
    <dgm:cxn modelId="{AAEF2115-721D-47E3-83E5-B868AFEF4110}" type="presOf" srcId="{A8E98E75-BC9A-47D3-ACBE-994DA5EBFA27}" destId="{6B8BD4C8-7926-403B-9DEE-B0C247EDD8EA}" srcOrd="1" destOrd="0" presId="urn:microsoft.com/office/officeart/2005/8/layout/radial5"/>
    <dgm:cxn modelId="{ED4B6316-F67B-4A09-A772-0CDF59DA9706}" srcId="{2B81051A-D2E4-477F-889F-8F3BF73F347A}" destId="{B9E66467-321A-4D86-8E14-4D8F36EFFF46}" srcOrd="1" destOrd="0" parTransId="{A8E98E75-BC9A-47D3-ACBE-994DA5EBFA27}" sibTransId="{765927D9-0618-468D-B7A6-AF39AEAAF27C}"/>
    <dgm:cxn modelId="{FEC44E21-3312-489A-9366-4CE7D33F618F}" type="presOf" srcId="{CD76E93D-7BE9-4F7D-968D-A21CD4883F02}" destId="{38A8459E-A452-47B2-9F2F-8BDBF495B098}" srcOrd="0" destOrd="0" presId="urn:microsoft.com/office/officeart/2005/8/layout/radial5"/>
    <dgm:cxn modelId="{381A5829-C476-4BA6-86EC-3DB44B22050C}" type="presOf" srcId="{F3D57C09-5849-45F5-A65E-8F7F0F5CDA9A}" destId="{0639F907-215A-4AB6-987B-07B7B50EE204}" srcOrd="0" destOrd="0" presId="urn:microsoft.com/office/officeart/2005/8/layout/radial5"/>
    <dgm:cxn modelId="{584B1A2C-F039-4B9F-AA51-754603AEBB53}" srcId="{2B81051A-D2E4-477F-889F-8F3BF73F347A}" destId="{E331F743-B955-4BA8-838B-805CABC6FB4D}" srcOrd="2" destOrd="0" parTransId="{87AC5430-CF23-41A5-815B-DC6263931DB5}" sibTransId="{EADB665F-0652-40CF-9751-8625F6717526}"/>
    <dgm:cxn modelId="{6D484833-0FB8-424B-A7E4-BB83D39F28CA}" type="presOf" srcId="{00ABE564-A98B-43F1-8CDB-ED98058702ED}" destId="{FF060C6C-1457-4C06-96A7-16D794C0ECA0}" srcOrd="0" destOrd="0" presId="urn:microsoft.com/office/officeart/2005/8/layout/radial5"/>
    <dgm:cxn modelId="{F57F243A-EA95-493E-AABB-F39FDDFFEF5A}" type="presOf" srcId="{5F5DF9E1-0DAB-492A-B8DD-B9F26EF97F3B}" destId="{903E04BB-1138-452C-8A68-F3FCBB2412EE}" srcOrd="0" destOrd="0" presId="urn:microsoft.com/office/officeart/2005/8/layout/radial5"/>
    <dgm:cxn modelId="{E471DB3F-F357-40A6-973E-48B66445B8BF}" type="presOf" srcId="{6E4D8298-0939-4453-B9AB-D81EAF52BC91}" destId="{590F9DC8-C331-4682-9F47-23E0C9001EAB}" srcOrd="0" destOrd="0" presId="urn:microsoft.com/office/officeart/2005/8/layout/radial5"/>
    <dgm:cxn modelId="{93CC7840-A53D-4626-83EE-9BFAE971E02D}" type="presOf" srcId="{2B81051A-D2E4-477F-889F-8F3BF73F347A}" destId="{2A81E4EE-E740-44A1-AA14-CC6E979063D9}" srcOrd="0" destOrd="0" presId="urn:microsoft.com/office/officeart/2005/8/layout/radial5"/>
    <dgm:cxn modelId="{83A8125C-106B-4687-AB2B-E08A8246AD91}" type="presOf" srcId="{E331F743-B955-4BA8-838B-805CABC6FB4D}" destId="{4F3FF127-D809-45E0-B603-3F6DCF94043A}" srcOrd="0" destOrd="0" presId="urn:microsoft.com/office/officeart/2005/8/layout/radial5"/>
    <dgm:cxn modelId="{927A4C43-5706-453F-B2D6-A3C63E8B6DEC}" type="presOf" srcId="{CD76E93D-7BE9-4F7D-968D-A21CD4883F02}" destId="{BC40875D-D372-4233-89CD-46F84E519FBE}" srcOrd="1" destOrd="0" presId="urn:microsoft.com/office/officeart/2005/8/layout/radial5"/>
    <dgm:cxn modelId="{90AE8D64-A0E6-4397-876A-BE01DC535B2F}" type="presOf" srcId="{87AC5430-CF23-41A5-815B-DC6263931DB5}" destId="{F1EE802D-196A-4A90-9868-362ADB691D11}" srcOrd="1" destOrd="0" presId="urn:microsoft.com/office/officeart/2005/8/layout/radial5"/>
    <dgm:cxn modelId="{53529C49-556B-4FE3-8F4F-91AE694979E4}" type="presOf" srcId="{F668D7B2-5976-47D8-8388-7D5D65918BF2}" destId="{A0E2B73B-1F02-444B-8CF3-6E80B643BEEA}" srcOrd="0" destOrd="0" presId="urn:microsoft.com/office/officeart/2005/8/layout/radial5"/>
    <dgm:cxn modelId="{36D03170-7099-4DEF-816B-CC57980D5B30}" type="presOf" srcId="{41296D98-4210-4522-BB59-C4B63999AD03}" destId="{2FB6CEFC-F102-4B99-A2AC-9D0AE98654F4}" srcOrd="0" destOrd="0" presId="urn:microsoft.com/office/officeart/2005/8/layout/radial5"/>
    <dgm:cxn modelId="{4C80E053-7C71-46FC-9FE5-BC0FE2CB3876}" type="presOf" srcId="{2E5DDEE1-815C-4D3C-B787-A36F5DEC3EDF}" destId="{567D8284-76D3-4581-B7E6-6B7DB72BC9DA}" srcOrd="1" destOrd="0" presId="urn:microsoft.com/office/officeart/2005/8/layout/radial5"/>
    <dgm:cxn modelId="{C5994E77-DAAB-49FA-88AE-3B7F33508734}" srcId="{D8ADA4ED-9291-45F0-A2BE-9C7932E1CD94}" destId="{2B81051A-D2E4-477F-889F-8F3BF73F347A}" srcOrd="0" destOrd="0" parTransId="{E7E5B8E5-0D3A-4565-A8E4-F17355B0FE1D}" sibTransId="{40CFFF05-B078-454A-AECC-1036D9732219}"/>
    <dgm:cxn modelId="{8A89A686-F279-4336-BC7C-C346C369476E}" type="presOf" srcId="{00ABE564-A98B-43F1-8CDB-ED98058702ED}" destId="{F80D64A1-DDFA-46B5-B4E9-F9F2232DEAE0}" srcOrd="1" destOrd="0" presId="urn:microsoft.com/office/officeart/2005/8/layout/radial5"/>
    <dgm:cxn modelId="{647BFD9E-BB18-4FF9-BBCF-F42B51F0D17D}" type="presOf" srcId="{B9E66467-321A-4D86-8E14-4D8F36EFFF46}" destId="{3D537CF7-6482-4D1B-9FBD-54908E0420ED}" srcOrd="0" destOrd="0" presId="urn:microsoft.com/office/officeart/2005/8/layout/radial5"/>
    <dgm:cxn modelId="{A9AA69A5-353B-4772-8BA5-00CAC89418F5}" srcId="{2B81051A-D2E4-477F-889F-8F3BF73F347A}" destId="{5F5DF9E1-0DAB-492A-B8DD-B9F26EF97F3B}" srcOrd="3" destOrd="0" parTransId="{6E4D8298-0939-4453-B9AB-D81EAF52BC91}" sibTransId="{E7BFB90F-EB80-4846-BA29-BE498ED28BA8}"/>
    <dgm:cxn modelId="{3299F7A6-B802-49C1-AE3C-0D7910CC358D}" srcId="{2B81051A-D2E4-477F-889F-8F3BF73F347A}" destId="{A897FE3B-E6CA-4163-A749-462FD7D1D273}" srcOrd="5" destOrd="0" parTransId="{2E5DDEE1-815C-4D3C-B787-A36F5DEC3EDF}" sibTransId="{23BD060E-B90B-437F-BFD0-BB066BF6C8DE}"/>
    <dgm:cxn modelId="{3F5B70C1-8ECC-4D4A-921D-7887EB94F242}" srcId="{2B81051A-D2E4-477F-889F-8F3BF73F347A}" destId="{41296D98-4210-4522-BB59-C4B63999AD03}" srcOrd="0" destOrd="0" parTransId="{F668D7B2-5976-47D8-8388-7D5D65918BF2}" sibTransId="{9849A005-4115-4FF5-9539-F8303A2B705D}"/>
    <dgm:cxn modelId="{4D00E2C2-9173-441F-A40E-B773D850BE8F}" type="presOf" srcId="{A8E98E75-BC9A-47D3-ACBE-994DA5EBFA27}" destId="{4EB1BB9E-5D99-415A-B738-B7F6B12C4F7B}" srcOrd="0" destOrd="0" presId="urn:microsoft.com/office/officeart/2005/8/layout/radial5"/>
    <dgm:cxn modelId="{C83E7ED6-A6F0-425C-83F1-8192546EC6F8}" srcId="{2B81051A-D2E4-477F-889F-8F3BF73F347A}" destId="{F3D57C09-5849-45F5-A65E-8F7F0F5CDA9A}" srcOrd="4" destOrd="0" parTransId="{CD76E93D-7BE9-4F7D-968D-A21CD4883F02}" sibTransId="{8644B971-AEE6-4E9B-A4A1-FDE8F04AEA24}"/>
    <dgm:cxn modelId="{80C25AD8-0A3B-4853-8C93-CA83EECB1AA9}" type="presOf" srcId="{2E5DDEE1-815C-4D3C-B787-A36F5DEC3EDF}" destId="{9F2D04D1-D22C-4F62-BBD1-28BEAE6F562D}" srcOrd="0" destOrd="0" presId="urn:microsoft.com/office/officeart/2005/8/layout/radial5"/>
    <dgm:cxn modelId="{F7E4E6E1-A533-4827-AA50-6ED661F843A5}" type="presOf" srcId="{F668D7B2-5976-47D8-8388-7D5D65918BF2}" destId="{8617FD53-C98F-4D02-BAFB-1178DF3A0C6F}" srcOrd="1" destOrd="0" presId="urn:microsoft.com/office/officeart/2005/8/layout/radial5"/>
    <dgm:cxn modelId="{38C6FCE3-796F-428A-A034-890240CCCA4F}" type="presOf" srcId="{6E4D8298-0939-4453-B9AB-D81EAF52BC91}" destId="{40BDE8A9-CE65-4E34-9A8A-603DEB572B11}" srcOrd="1" destOrd="0" presId="urn:microsoft.com/office/officeart/2005/8/layout/radial5"/>
    <dgm:cxn modelId="{D7EDF9E8-2947-449D-88C2-B6AEE619E730}" type="presOf" srcId="{B1C22F05-D550-42E7-BB01-61DC8855CC68}" destId="{3C1C9114-7D03-4D6C-9B8F-D6653298CF75}" srcOrd="0" destOrd="0" presId="urn:microsoft.com/office/officeart/2005/8/layout/radial5"/>
    <dgm:cxn modelId="{9F2887EE-B3FF-417F-835C-3E9D9D328CE0}" srcId="{2B81051A-D2E4-477F-889F-8F3BF73F347A}" destId="{B1C22F05-D550-42E7-BB01-61DC8855CC68}" srcOrd="6" destOrd="0" parTransId="{00ABE564-A98B-43F1-8CDB-ED98058702ED}" sibTransId="{A04E4720-F3AE-4FC7-A9F8-018B6D47E975}"/>
    <dgm:cxn modelId="{C8C6BDEE-F8E1-43F7-8AD5-51ACB37B6B05}" type="presOf" srcId="{87AC5430-CF23-41A5-815B-DC6263931DB5}" destId="{E4DCD471-831D-42ED-B94E-9A1D668710A7}" srcOrd="0" destOrd="0" presId="urn:microsoft.com/office/officeart/2005/8/layout/radial5"/>
    <dgm:cxn modelId="{02E3B0F6-94A5-4F43-9225-177A956FCAF5}" type="presOf" srcId="{A897FE3B-E6CA-4163-A749-462FD7D1D273}" destId="{92250E14-41C9-4EE7-BEC3-599C3BCE536F}" srcOrd="0" destOrd="0" presId="urn:microsoft.com/office/officeart/2005/8/layout/radial5"/>
    <dgm:cxn modelId="{D1FEE8FA-7812-4ED0-A61A-CC1DED9B6860}" type="presOf" srcId="{D8ADA4ED-9291-45F0-A2BE-9C7932E1CD94}" destId="{883D643C-5821-45C4-A10E-8D919864C6E8}" srcOrd="0" destOrd="0" presId="urn:microsoft.com/office/officeart/2005/8/layout/radial5"/>
    <dgm:cxn modelId="{EB683BC1-F58D-4C30-81B6-A88D559CB100}" type="presParOf" srcId="{883D643C-5821-45C4-A10E-8D919864C6E8}" destId="{2A81E4EE-E740-44A1-AA14-CC6E979063D9}" srcOrd="0" destOrd="0" presId="urn:microsoft.com/office/officeart/2005/8/layout/radial5"/>
    <dgm:cxn modelId="{726A4E93-167A-4FEA-91E7-77480DC1D23B}" type="presParOf" srcId="{883D643C-5821-45C4-A10E-8D919864C6E8}" destId="{A0E2B73B-1F02-444B-8CF3-6E80B643BEEA}" srcOrd="1" destOrd="0" presId="urn:microsoft.com/office/officeart/2005/8/layout/radial5"/>
    <dgm:cxn modelId="{B8F32E05-C360-48E1-A6D8-485F931952A2}" type="presParOf" srcId="{A0E2B73B-1F02-444B-8CF3-6E80B643BEEA}" destId="{8617FD53-C98F-4D02-BAFB-1178DF3A0C6F}" srcOrd="0" destOrd="0" presId="urn:microsoft.com/office/officeart/2005/8/layout/radial5"/>
    <dgm:cxn modelId="{2A6F43E8-051F-4163-B91B-9BB60F6DB395}" type="presParOf" srcId="{883D643C-5821-45C4-A10E-8D919864C6E8}" destId="{2FB6CEFC-F102-4B99-A2AC-9D0AE98654F4}" srcOrd="2" destOrd="0" presId="urn:microsoft.com/office/officeart/2005/8/layout/radial5"/>
    <dgm:cxn modelId="{E5B28339-3754-42E6-ABD1-A5C8706E05FC}" type="presParOf" srcId="{883D643C-5821-45C4-A10E-8D919864C6E8}" destId="{4EB1BB9E-5D99-415A-B738-B7F6B12C4F7B}" srcOrd="3" destOrd="0" presId="urn:microsoft.com/office/officeart/2005/8/layout/radial5"/>
    <dgm:cxn modelId="{BAC5378B-AD20-4A7E-A421-D31C8B9EB2A4}" type="presParOf" srcId="{4EB1BB9E-5D99-415A-B738-B7F6B12C4F7B}" destId="{6B8BD4C8-7926-403B-9DEE-B0C247EDD8EA}" srcOrd="0" destOrd="0" presId="urn:microsoft.com/office/officeart/2005/8/layout/radial5"/>
    <dgm:cxn modelId="{649FDA0A-F7FF-458A-8E1E-66A735C919EC}" type="presParOf" srcId="{883D643C-5821-45C4-A10E-8D919864C6E8}" destId="{3D537CF7-6482-4D1B-9FBD-54908E0420ED}" srcOrd="4" destOrd="0" presId="urn:microsoft.com/office/officeart/2005/8/layout/radial5"/>
    <dgm:cxn modelId="{360A6567-46F6-4872-8CCE-1217BC8B3B86}" type="presParOf" srcId="{883D643C-5821-45C4-A10E-8D919864C6E8}" destId="{E4DCD471-831D-42ED-B94E-9A1D668710A7}" srcOrd="5" destOrd="0" presId="urn:microsoft.com/office/officeart/2005/8/layout/radial5"/>
    <dgm:cxn modelId="{1F87BDB6-85E2-4F1F-87F2-D2AED7610BE7}" type="presParOf" srcId="{E4DCD471-831D-42ED-B94E-9A1D668710A7}" destId="{F1EE802D-196A-4A90-9868-362ADB691D11}" srcOrd="0" destOrd="0" presId="urn:microsoft.com/office/officeart/2005/8/layout/radial5"/>
    <dgm:cxn modelId="{DC6EAF2A-168D-43DE-BADB-0E657FF22DB3}" type="presParOf" srcId="{883D643C-5821-45C4-A10E-8D919864C6E8}" destId="{4F3FF127-D809-45E0-B603-3F6DCF94043A}" srcOrd="6" destOrd="0" presId="urn:microsoft.com/office/officeart/2005/8/layout/radial5"/>
    <dgm:cxn modelId="{43926230-864F-4D93-9080-82F8BEA9CB01}" type="presParOf" srcId="{883D643C-5821-45C4-A10E-8D919864C6E8}" destId="{590F9DC8-C331-4682-9F47-23E0C9001EAB}" srcOrd="7" destOrd="0" presId="urn:microsoft.com/office/officeart/2005/8/layout/radial5"/>
    <dgm:cxn modelId="{860FAFDA-7E87-407A-860B-5BB28FFD38E4}" type="presParOf" srcId="{590F9DC8-C331-4682-9F47-23E0C9001EAB}" destId="{40BDE8A9-CE65-4E34-9A8A-603DEB572B11}" srcOrd="0" destOrd="0" presId="urn:microsoft.com/office/officeart/2005/8/layout/radial5"/>
    <dgm:cxn modelId="{E21F5559-244E-4C0E-ABB8-76C4EF32A1A0}" type="presParOf" srcId="{883D643C-5821-45C4-A10E-8D919864C6E8}" destId="{903E04BB-1138-452C-8A68-F3FCBB2412EE}" srcOrd="8" destOrd="0" presId="urn:microsoft.com/office/officeart/2005/8/layout/radial5"/>
    <dgm:cxn modelId="{833FEAEC-ADE3-49F7-BFD7-80FEA927BB1F}" type="presParOf" srcId="{883D643C-5821-45C4-A10E-8D919864C6E8}" destId="{38A8459E-A452-47B2-9F2F-8BDBF495B098}" srcOrd="9" destOrd="0" presId="urn:microsoft.com/office/officeart/2005/8/layout/radial5"/>
    <dgm:cxn modelId="{D0C02492-96BC-49DF-A0A8-84D33C6EE651}" type="presParOf" srcId="{38A8459E-A452-47B2-9F2F-8BDBF495B098}" destId="{BC40875D-D372-4233-89CD-46F84E519FBE}" srcOrd="0" destOrd="0" presId="urn:microsoft.com/office/officeart/2005/8/layout/radial5"/>
    <dgm:cxn modelId="{C796B0A6-48EE-44ED-B206-1BCDAF9C232E}" type="presParOf" srcId="{883D643C-5821-45C4-A10E-8D919864C6E8}" destId="{0639F907-215A-4AB6-987B-07B7B50EE204}" srcOrd="10" destOrd="0" presId="urn:microsoft.com/office/officeart/2005/8/layout/radial5"/>
    <dgm:cxn modelId="{B7AA54C8-2EB2-4165-ACFA-53768CFAC204}" type="presParOf" srcId="{883D643C-5821-45C4-A10E-8D919864C6E8}" destId="{9F2D04D1-D22C-4F62-BBD1-28BEAE6F562D}" srcOrd="11" destOrd="0" presId="urn:microsoft.com/office/officeart/2005/8/layout/radial5"/>
    <dgm:cxn modelId="{90DC54A1-9AF8-479A-96A1-A17E94F93C81}" type="presParOf" srcId="{9F2D04D1-D22C-4F62-BBD1-28BEAE6F562D}" destId="{567D8284-76D3-4581-B7E6-6B7DB72BC9DA}" srcOrd="0" destOrd="0" presId="urn:microsoft.com/office/officeart/2005/8/layout/radial5"/>
    <dgm:cxn modelId="{C7D1745F-108B-4764-B4F7-CC2F99389E2E}" type="presParOf" srcId="{883D643C-5821-45C4-A10E-8D919864C6E8}" destId="{92250E14-41C9-4EE7-BEC3-599C3BCE536F}" srcOrd="12" destOrd="0" presId="urn:microsoft.com/office/officeart/2005/8/layout/radial5"/>
    <dgm:cxn modelId="{F05E5313-C4BD-46BE-B705-6394240E1E0C}" type="presParOf" srcId="{883D643C-5821-45C4-A10E-8D919864C6E8}" destId="{FF060C6C-1457-4C06-96A7-16D794C0ECA0}" srcOrd="13" destOrd="0" presId="urn:microsoft.com/office/officeart/2005/8/layout/radial5"/>
    <dgm:cxn modelId="{7C145994-F79B-4A14-A78F-BA8EE2AB3C0E}" type="presParOf" srcId="{FF060C6C-1457-4C06-96A7-16D794C0ECA0}" destId="{F80D64A1-DDFA-46B5-B4E9-F9F2232DEAE0}" srcOrd="0" destOrd="0" presId="urn:microsoft.com/office/officeart/2005/8/layout/radial5"/>
    <dgm:cxn modelId="{80C9E1B8-6B41-4E5D-B532-5E387DDB901E}" type="presParOf" srcId="{883D643C-5821-45C4-A10E-8D919864C6E8}" destId="{3C1C9114-7D03-4D6C-9B8F-D6653298CF75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ADA4ED-9291-45F0-A2BE-9C7932E1CD94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B81051A-D2E4-477F-889F-8F3BF73F347A}">
      <dgm:prSet phldrT="[Texte]" custT="1"/>
      <dgm:spPr/>
      <dgm:t>
        <a:bodyPr/>
        <a:lstStyle/>
        <a:p>
          <a:r>
            <a:rPr lang="fr-FR" sz="1400" b="1" dirty="0"/>
            <a:t>Améliorer sa résilience</a:t>
          </a:r>
        </a:p>
      </dgm:t>
    </dgm:pt>
    <dgm:pt modelId="{E7E5B8E5-0D3A-4565-A8E4-F17355B0FE1D}" type="parTrans" cxnId="{C5994E77-DAAB-49FA-88AE-3B7F33508734}">
      <dgm:prSet/>
      <dgm:spPr/>
      <dgm:t>
        <a:bodyPr/>
        <a:lstStyle/>
        <a:p>
          <a:endParaRPr lang="fr-FR" sz="2400"/>
        </a:p>
      </dgm:t>
    </dgm:pt>
    <dgm:pt modelId="{40CFFF05-B078-454A-AECC-1036D9732219}" type="sibTrans" cxnId="{C5994E77-DAAB-49FA-88AE-3B7F33508734}">
      <dgm:prSet/>
      <dgm:spPr/>
      <dgm:t>
        <a:bodyPr/>
        <a:lstStyle/>
        <a:p>
          <a:endParaRPr lang="fr-FR" sz="2400"/>
        </a:p>
      </dgm:t>
    </dgm:pt>
    <dgm:pt modelId="{5F5DF9E1-0DAB-492A-B8DD-B9F26EF97F3B}">
      <dgm:prSet phldrT="[Texte]" custT="1"/>
      <dgm:spPr/>
      <dgm:t>
        <a:bodyPr/>
        <a:lstStyle/>
        <a:p>
          <a:r>
            <a:rPr lang="fr-FR" sz="1050" dirty="0"/>
            <a:t>Optimiser les dépenses</a:t>
          </a:r>
        </a:p>
      </dgm:t>
    </dgm:pt>
    <dgm:pt modelId="{6E4D8298-0939-4453-B9AB-D81EAF52BC91}" type="parTrans" cxnId="{A9AA69A5-353B-4772-8BA5-00CAC89418F5}">
      <dgm:prSet custT="1"/>
      <dgm:spPr/>
      <dgm:t>
        <a:bodyPr/>
        <a:lstStyle/>
        <a:p>
          <a:endParaRPr lang="fr-FR" sz="700"/>
        </a:p>
      </dgm:t>
    </dgm:pt>
    <dgm:pt modelId="{E7BFB90F-EB80-4846-BA29-BE498ED28BA8}" type="sibTrans" cxnId="{A9AA69A5-353B-4772-8BA5-00CAC89418F5}">
      <dgm:prSet/>
      <dgm:spPr/>
      <dgm:t>
        <a:bodyPr/>
        <a:lstStyle/>
        <a:p>
          <a:endParaRPr lang="fr-FR" sz="2400"/>
        </a:p>
      </dgm:t>
    </dgm:pt>
    <dgm:pt modelId="{B1C22F05-D550-42E7-BB01-61DC8855CC68}">
      <dgm:prSet phldrT="[Texte]" custT="1"/>
      <dgm:spPr/>
      <dgm:t>
        <a:bodyPr/>
        <a:lstStyle/>
        <a:p>
          <a:r>
            <a:rPr lang="fr-FR" sz="1050" dirty="0"/>
            <a:t>Prévenir les impacts environnementaux</a:t>
          </a:r>
        </a:p>
      </dgm:t>
    </dgm:pt>
    <dgm:pt modelId="{00ABE564-A98B-43F1-8CDB-ED98058702ED}" type="parTrans" cxnId="{9F2887EE-B3FF-417F-835C-3E9D9D328CE0}">
      <dgm:prSet custT="1"/>
      <dgm:spPr/>
      <dgm:t>
        <a:bodyPr/>
        <a:lstStyle/>
        <a:p>
          <a:endParaRPr lang="fr-FR" sz="700"/>
        </a:p>
      </dgm:t>
    </dgm:pt>
    <dgm:pt modelId="{A04E4720-F3AE-4FC7-A9F8-018B6D47E975}" type="sibTrans" cxnId="{9F2887EE-B3FF-417F-835C-3E9D9D328CE0}">
      <dgm:prSet/>
      <dgm:spPr/>
      <dgm:t>
        <a:bodyPr/>
        <a:lstStyle/>
        <a:p>
          <a:endParaRPr lang="fr-FR" sz="2400"/>
        </a:p>
      </dgm:t>
    </dgm:pt>
    <dgm:pt modelId="{B9E66467-321A-4D86-8E14-4D8F36EFFF46}">
      <dgm:prSet phldrT="[Texte]" custT="1"/>
      <dgm:spPr/>
      <dgm:t>
        <a:bodyPr/>
        <a:lstStyle/>
        <a:p>
          <a:r>
            <a:rPr lang="fr-FR" sz="1050" dirty="0"/>
            <a:t>Améliorer la connaissance</a:t>
          </a:r>
        </a:p>
      </dgm:t>
    </dgm:pt>
    <dgm:pt modelId="{A8E98E75-BC9A-47D3-ACBE-994DA5EBFA27}" type="parTrans" cxnId="{ED4B6316-F67B-4A09-A772-0CDF59DA9706}">
      <dgm:prSet custT="1"/>
      <dgm:spPr/>
      <dgm:t>
        <a:bodyPr/>
        <a:lstStyle/>
        <a:p>
          <a:endParaRPr lang="fr-FR" sz="700"/>
        </a:p>
      </dgm:t>
    </dgm:pt>
    <dgm:pt modelId="{765927D9-0618-468D-B7A6-AF39AEAAF27C}" type="sibTrans" cxnId="{ED4B6316-F67B-4A09-A772-0CDF59DA9706}">
      <dgm:prSet/>
      <dgm:spPr/>
      <dgm:t>
        <a:bodyPr/>
        <a:lstStyle/>
        <a:p>
          <a:endParaRPr lang="fr-FR" sz="2400"/>
        </a:p>
      </dgm:t>
    </dgm:pt>
    <dgm:pt modelId="{E331F743-B955-4BA8-838B-805CABC6FB4D}">
      <dgm:prSet phldrT="[Texte]" custT="1"/>
      <dgm:spPr/>
      <dgm:t>
        <a:bodyPr/>
        <a:lstStyle/>
        <a:p>
          <a:r>
            <a:rPr lang="fr-FR" sz="1050" dirty="0">
              <a:solidFill>
                <a:schemeClr val="tx1">
                  <a:lumMod val="65000"/>
                  <a:lumOff val="35000"/>
                </a:schemeClr>
              </a:solidFill>
            </a:rPr>
            <a:t>Maitriser les coûts</a:t>
          </a:r>
        </a:p>
      </dgm:t>
    </dgm:pt>
    <dgm:pt modelId="{87AC5430-CF23-41A5-815B-DC6263931DB5}" type="parTrans" cxnId="{584B1A2C-F039-4B9F-AA51-754603AEBB53}">
      <dgm:prSet custT="1"/>
      <dgm:spPr/>
      <dgm:t>
        <a:bodyPr/>
        <a:lstStyle/>
        <a:p>
          <a:endParaRPr lang="fr-FR" sz="700"/>
        </a:p>
      </dgm:t>
    </dgm:pt>
    <dgm:pt modelId="{EADB665F-0652-40CF-9751-8625F6717526}" type="sibTrans" cxnId="{584B1A2C-F039-4B9F-AA51-754603AEBB53}">
      <dgm:prSet/>
      <dgm:spPr/>
      <dgm:t>
        <a:bodyPr/>
        <a:lstStyle/>
        <a:p>
          <a:endParaRPr lang="fr-FR" sz="2400"/>
        </a:p>
      </dgm:t>
    </dgm:pt>
    <dgm:pt modelId="{A897FE3B-E6CA-4163-A749-462FD7D1D273}">
      <dgm:prSet phldrT="[Texte]" custT="1"/>
      <dgm:spPr/>
      <dgm:t>
        <a:bodyPr/>
        <a:lstStyle/>
        <a:p>
          <a:r>
            <a:rPr lang="fr-FR" sz="1050" dirty="0"/>
            <a:t>Améliorer la résilience du territoire desservi</a:t>
          </a:r>
        </a:p>
      </dgm:t>
    </dgm:pt>
    <dgm:pt modelId="{2E5DDEE1-815C-4D3C-B787-A36F5DEC3EDF}" type="parTrans" cxnId="{3299F7A6-B802-49C1-AE3C-0D7910CC358D}">
      <dgm:prSet custT="1"/>
      <dgm:spPr/>
      <dgm:t>
        <a:bodyPr/>
        <a:lstStyle/>
        <a:p>
          <a:endParaRPr lang="fr-FR" sz="700"/>
        </a:p>
      </dgm:t>
    </dgm:pt>
    <dgm:pt modelId="{23BD060E-B90B-437F-BFD0-BB066BF6C8DE}" type="sibTrans" cxnId="{3299F7A6-B802-49C1-AE3C-0D7910CC358D}">
      <dgm:prSet/>
      <dgm:spPr/>
      <dgm:t>
        <a:bodyPr/>
        <a:lstStyle/>
        <a:p>
          <a:endParaRPr lang="fr-FR" sz="2400"/>
        </a:p>
      </dgm:t>
    </dgm:pt>
    <dgm:pt modelId="{F3D57C09-5849-45F5-A65E-8F7F0F5CDA9A}">
      <dgm:prSet phldrT="[Texte]" custT="1"/>
      <dgm:spPr/>
      <dgm:t>
        <a:bodyPr/>
        <a:lstStyle/>
        <a:p>
          <a:r>
            <a:rPr lang="fr-FR" sz="1050" dirty="0"/>
            <a:t>Maintenir une qualité de service optimale</a:t>
          </a:r>
        </a:p>
      </dgm:t>
    </dgm:pt>
    <dgm:pt modelId="{CD76E93D-7BE9-4F7D-968D-A21CD4883F02}" type="parTrans" cxnId="{C83E7ED6-A6F0-425C-83F1-8192546EC6F8}">
      <dgm:prSet/>
      <dgm:spPr/>
      <dgm:t>
        <a:bodyPr/>
        <a:lstStyle/>
        <a:p>
          <a:endParaRPr lang="fr-FR"/>
        </a:p>
      </dgm:t>
    </dgm:pt>
    <dgm:pt modelId="{8644B971-AEE6-4E9B-A4A1-FDE8F04AEA24}" type="sibTrans" cxnId="{C83E7ED6-A6F0-425C-83F1-8192546EC6F8}">
      <dgm:prSet/>
      <dgm:spPr/>
      <dgm:t>
        <a:bodyPr/>
        <a:lstStyle/>
        <a:p>
          <a:endParaRPr lang="fr-FR"/>
        </a:p>
      </dgm:t>
    </dgm:pt>
    <dgm:pt modelId="{41296D98-4210-4522-BB59-C4B63999AD03}">
      <dgm:prSet phldrT="[Texte]" custT="1"/>
      <dgm:spPr/>
      <dgm:t>
        <a:bodyPr/>
        <a:lstStyle/>
        <a:p>
          <a:r>
            <a:rPr lang="fr-FR" sz="1050" dirty="0"/>
            <a:t>Sensibiliser</a:t>
          </a:r>
        </a:p>
      </dgm:t>
    </dgm:pt>
    <dgm:pt modelId="{F668D7B2-5976-47D8-8388-7D5D65918BF2}" type="parTrans" cxnId="{3F5B70C1-8ECC-4D4A-921D-7887EB94F242}">
      <dgm:prSet/>
      <dgm:spPr/>
      <dgm:t>
        <a:bodyPr/>
        <a:lstStyle/>
        <a:p>
          <a:endParaRPr lang="fr-FR"/>
        </a:p>
      </dgm:t>
    </dgm:pt>
    <dgm:pt modelId="{9849A005-4115-4FF5-9539-F8303A2B705D}" type="sibTrans" cxnId="{3F5B70C1-8ECC-4D4A-921D-7887EB94F242}">
      <dgm:prSet/>
      <dgm:spPr/>
      <dgm:t>
        <a:bodyPr/>
        <a:lstStyle/>
        <a:p>
          <a:endParaRPr lang="fr-FR"/>
        </a:p>
      </dgm:t>
    </dgm:pt>
    <dgm:pt modelId="{883D643C-5821-45C4-A10E-8D919864C6E8}" type="pres">
      <dgm:prSet presAssocID="{D8ADA4ED-9291-45F0-A2BE-9C7932E1CD9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A81E4EE-E740-44A1-AA14-CC6E979063D9}" type="pres">
      <dgm:prSet presAssocID="{2B81051A-D2E4-477F-889F-8F3BF73F347A}" presName="centerShape" presStyleLbl="node0" presStyleIdx="0" presStyleCnt="1"/>
      <dgm:spPr/>
    </dgm:pt>
    <dgm:pt modelId="{A0E2B73B-1F02-444B-8CF3-6E80B643BEEA}" type="pres">
      <dgm:prSet presAssocID="{F668D7B2-5976-47D8-8388-7D5D65918BF2}" presName="parTrans" presStyleLbl="sibTrans2D1" presStyleIdx="0" presStyleCnt="7"/>
      <dgm:spPr/>
    </dgm:pt>
    <dgm:pt modelId="{8617FD53-C98F-4D02-BAFB-1178DF3A0C6F}" type="pres">
      <dgm:prSet presAssocID="{F668D7B2-5976-47D8-8388-7D5D65918BF2}" presName="connectorText" presStyleLbl="sibTrans2D1" presStyleIdx="0" presStyleCnt="7"/>
      <dgm:spPr/>
    </dgm:pt>
    <dgm:pt modelId="{2FB6CEFC-F102-4B99-A2AC-9D0AE98654F4}" type="pres">
      <dgm:prSet presAssocID="{41296D98-4210-4522-BB59-C4B63999AD03}" presName="node" presStyleLbl="node1" presStyleIdx="0" presStyleCnt="7">
        <dgm:presLayoutVars>
          <dgm:bulletEnabled val="1"/>
        </dgm:presLayoutVars>
      </dgm:prSet>
      <dgm:spPr/>
    </dgm:pt>
    <dgm:pt modelId="{4EB1BB9E-5D99-415A-B738-B7F6B12C4F7B}" type="pres">
      <dgm:prSet presAssocID="{A8E98E75-BC9A-47D3-ACBE-994DA5EBFA27}" presName="parTrans" presStyleLbl="sibTrans2D1" presStyleIdx="1" presStyleCnt="7"/>
      <dgm:spPr/>
    </dgm:pt>
    <dgm:pt modelId="{6B8BD4C8-7926-403B-9DEE-B0C247EDD8EA}" type="pres">
      <dgm:prSet presAssocID="{A8E98E75-BC9A-47D3-ACBE-994DA5EBFA27}" presName="connectorText" presStyleLbl="sibTrans2D1" presStyleIdx="1" presStyleCnt="7"/>
      <dgm:spPr/>
    </dgm:pt>
    <dgm:pt modelId="{3D537CF7-6482-4D1B-9FBD-54908E0420ED}" type="pres">
      <dgm:prSet presAssocID="{B9E66467-321A-4D86-8E14-4D8F36EFFF46}" presName="node" presStyleLbl="node1" presStyleIdx="1" presStyleCnt="7">
        <dgm:presLayoutVars>
          <dgm:bulletEnabled val="1"/>
        </dgm:presLayoutVars>
      </dgm:prSet>
      <dgm:spPr/>
    </dgm:pt>
    <dgm:pt modelId="{E4DCD471-831D-42ED-B94E-9A1D668710A7}" type="pres">
      <dgm:prSet presAssocID="{87AC5430-CF23-41A5-815B-DC6263931DB5}" presName="parTrans" presStyleLbl="sibTrans2D1" presStyleIdx="2" presStyleCnt="7"/>
      <dgm:spPr/>
    </dgm:pt>
    <dgm:pt modelId="{F1EE802D-196A-4A90-9868-362ADB691D11}" type="pres">
      <dgm:prSet presAssocID="{87AC5430-CF23-41A5-815B-DC6263931DB5}" presName="connectorText" presStyleLbl="sibTrans2D1" presStyleIdx="2" presStyleCnt="7"/>
      <dgm:spPr/>
    </dgm:pt>
    <dgm:pt modelId="{4F3FF127-D809-45E0-B603-3F6DCF94043A}" type="pres">
      <dgm:prSet presAssocID="{E331F743-B955-4BA8-838B-805CABC6FB4D}" presName="node" presStyleLbl="node1" presStyleIdx="2" presStyleCnt="7">
        <dgm:presLayoutVars>
          <dgm:bulletEnabled val="1"/>
        </dgm:presLayoutVars>
      </dgm:prSet>
      <dgm:spPr/>
    </dgm:pt>
    <dgm:pt modelId="{590F9DC8-C331-4682-9F47-23E0C9001EAB}" type="pres">
      <dgm:prSet presAssocID="{6E4D8298-0939-4453-B9AB-D81EAF52BC91}" presName="parTrans" presStyleLbl="sibTrans2D1" presStyleIdx="3" presStyleCnt="7"/>
      <dgm:spPr/>
    </dgm:pt>
    <dgm:pt modelId="{40BDE8A9-CE65-4E34-9A8A-603DEB572B11}" type="pres">
      <dgm:prSet presAssocID="{6E4D8298-0939-4453-B9AB-D81EAF52BC91}" presName="connectorText" presStyleLbl="sibTrans2D1" presStyleIdx="3" presStyleCnt="7"/>
      <dgm:spPr/>
    </dgm:pt>
    <dgm:pt modelId="{903E04BB-1138-452C-8A68-F3FCBB2412EE}" type="pres">
      <dgm:prSet presAssocID="{5F5DF9E1-0DAB-492A-B8DD-B9F26EF97F3B}" presName="node" presStyleLbl="node1" presStyleIdx="3" presStyleCnt="7">
        <dgm:presLayoutVars>
          <dgm:bulletEnabled val="1"/>
        </dgm:presLayoutVars>
      </dgm:prSet>
      <dgm:spPr/>
    </dgm:pt>
    <dgm:pt modelId="{38A8459E-A452-47B2-9F2F-8BDBF495B098}" type="pres">
      <dgm:prSet presAssocID="{CD76E93D-7BE9-4F7D-968D-A21CD4883F02}" presName="parTrans" presStyleLbl="sibTrans2D1" presStyleIdx="4" presStyleCnt="7"/>
      <dgm:spPr/>
    </dgm:pt>
    <dgm:pt modelId="{BC40875D-D372-4233-89CD-46F84E519FBE}" type="pres">
      <dgm:prSet presAssocID="{CD76E93D-7BE9-4F7D-968D-A21CD4883F02}" presName="connectorText" presStyleLbl="sibTrans2D1" presStyleIdx="4" presStyleCnt="7"/>
      <dgm:spPr/>
    </dgm:pt>
    <dgm:pt modelId="{0639F907-215A-4AB6-987B-07B7B50EE204}" type="pres">
      <dgm:prSet presAssocID="{F3D57C09-5849-45F5-A65E-8F7F0F5CDA9A}" presName="node" presStyleLbl="node1" presStyleIdx="4" presStyleCnt="7">
        <dgm:presLayoutVars>
          <dgm:bulletEnabled val="1"/>
        </dgm:presLayoutVars>
      </dgm:prSet>
      <dgm:spPr/>
    </dgm:pt>
    <dgm:pt modelId="{9F2D04D1-D22C-4F62-BBD1-28BEAE6F562D}" type="pres">
      <dgm:prSet presAssocID="{2E5DDEE1-815C-4D3C-B787-A36F5DEC3EDF}" presName="parTrans" presStyleLbl="sibTrans2D1" presStyleIdx="5" presStyleCnt="7"/>
      <dgm:spPr/>
    </dgm:pt>
    <dgm:pt modelId="{567D8284-76D3-4581-B7E6-6B7DB72BC9DA}" type="pres">
      <dgm:prSet presAssocID="{2E5DDEE1-815C-4D3C-B787-A36F5DEC3EDF}" presName="connectorText" presStyleLbl="sibTrans2D1" presStyleIdx="5" presStyleCnt="7"/>
      <dgm:spPr/>
    </dgm:pt>
    <dgm:pt modelId="{92250E14-41C9-4EE7-BEC3-599C3BCE536F}" type="pres">
      <dgm:prSet presAssocID="{A897FE3B-E6CA-4163-A749-462FD7D1D273}" presName="node" presStyleLbl="node1" presStyleIdx="5" presStyleCnt="7">
        <dgm:presLayoutVars>
          <dgm:bulletEnabled val="1"/>
        </dgm:presLayoutVars>
      </dgm:prSet>
      <dgm:spPr/>
    </dgm:pt>
    <dgm:pt modelId="{FF060C6C-1457-4C06-96A7-16D794C0ECA0}" type="pres">
      <dgm:prSet presAssocID="{00ABE564-A98B-43F1-8CDB-ED98058702ED}" presName="parTrans" presStyleLbl="sibTrans2D1" presStyleIdx="6" presStyleCnt="7"/>
      <dgm:spPr/>
    </dgm:pt>
    <dgm:pt modelId="{F80D64A1-DDFA-46B5-B4E9-F9F2232DEAE0}" type="pres">
      <dgm:prSet presAssocID="{00ABE564-A98B-43F1-8CDB-ED98058702ED}" presName="connectorText" presStyleLbl="sibTrans2D1" presStyleIdx="6" presStyleCnt="7"/>
      <dgm:spPr/>
    </dgm:pt>
    <dgm:pt modelId="{3C1C9114-7D03-4D6C-9B8F-D6653298CF75}" type="pres">
      <dgm:prSet presAssocID="{B1C22F05-D550-42E7-BB01-61DC8855CC68}" presName="node" presStyleLbl="node1" presStyleIdx="6" presStyleCnt="7">
        <dgm:presLayoutVars>
          <dgm:bulletEnabled val="1"/>
        </dgm:presLayoutVars>
      </dgm:prSet>
      <dgm:spPr/>
    </dgm:pt>
  </dgm:ptLst>
  <dgm:cxnLst>
    <dgm:cxn modelId="{AAEF2115-721D-47E3-83E5-B868AFEF4110}" type="presOf" srcId="{A8E98E75-BC9A-47D3-ACBE-994DA5EBFA27}" destId="{6B8BD4C8-7926-403B-9DEE-B0C247EDD8EA}" srcOrd="1" destOrd="0" presId="urn:microsoft.com/office/officeart/2005/8/layout/radial5"/>
    <dgm:cxn modelId="{ED4B6316-F67B-4A09-A772-0CDF59DA9706}" srcId="{2B81051A-D2E4-477F-889F-8F3BF73F347A}" destId="{B9E66467-321A-4D86-8E14-4D8F36EFFF46}" srcOrd="1" destOrd="0" parTransId="{A8E98E75-BC9A-47D3-ACBE-994DA5EBFA27}" sibTransId="{765927D9-0618-468D-B7A6-AF39AEAAF27C}"/>
    <dgm:cxn modelId="{FEC44E21-3312-489A-9366-4CE7D33F618F}" type="presOf" srcId="{CD76E93D-7BE9-4F7D-968D-A21CD4883F02}" destId="{38A8459E-A452-47B2-9F2F-8BDBF495B098}" srcOrd="0" destOrd="0" presId="urn:microsoft.com/office/officeart/2005/8/layout/radial5"/>
    <dgm:cxn modelId="{381A5829-C476-4BA6-86EC-3DB44B22050C}" type="presOf" srcId="{F3D57C09-5849-45F5-A65E-8F7F0F5CDA9A}" destId="{0639F907-215A-4AB6-987B-07B7B50EE204}" srcOrd="0" destOrd="0" presId="urn:microsoft.com/office/officeart/2005/8/layout/radial5"/>
    <dgm:cxn modelId="{584B1A2C-F039-4B9F-AA51-754603AEBB53}" srcId="{2B81051A-D2E4-477F-889F-8F3BF73F347A}" destId="{E331F743-B955-4BA8-838B-805CABC6FB4D}" srcOrd="2" destOrd="0" parTransId="{87AC5430-CF23-41A5-815B-DC6263931DB5}" sibTransId="{EADB665F-0652-40CF-9751-8625F6717526}"/>
    <dgm:cxn modelId="{6D484833-0FB8-424B-A7E4-BB83D39F28CA}" type="presOf" srcId="{00ABE564-A98B-43F1-8CDB-ED98058702ED}" destId="{FF060C6C-1457-4C06-96A7-16D794C0ECA0}" srcOrd="0" destOrd="0" presId="urn:microsoft.com/office/officeart/2005/8/layout/radial5"/>
    <dgm:cxn modelId="{F57F243A-EA95-493E-AABB-F39FDDFFEF5A}" type="presOf" srcId="{5F5DF9E1-0DAB-492A-B8DD-B9F26EF97F3B}" destId="{903E04BB-1138-452C-8A68-F3FCBB2412EE}" srcOrd="0" destOrd="0" presId="urn:microsoft.com/office/officeart/2005/8/layout/radial5"/>
    <dgm:cxn modelId="{E471DB3F-F357-40A6-973E-48B66445B8BF}" type="presOf" srcId="{6E4D8298-0939-4453-B9AB-D81EAF52BC91}" destId="{590F9DC8-C331-4682-9F47-23E0C9001EAB}" srcOrd="0" destOrd="0" presId="urn:microsoft.com/office/officeart/2005/8/layout/radial5"/>
    <dgm:cxn modelId="{93CC7840-A53D-4626-83EE-9BFAE971E02D}" type="presOf" srcId="{2B81051A-D2E4-477F-889F-8F3BF73F347A}" destId="{2A81E4EE-E740-44A1-AA14-CC6E979063D9}" srcOrd="0" destOrd="0" presId="urn:microsoft.com/office/officeart/2005/8/layout/radial5"/>
    <dgm:cxn modelId="{83A8125C-106B-4687-AB2B-E08A8246AD91}" type="presOf" srcId="{E331F743-B955-4BA8-838B-805CABC6FB4D}" destId="{4F3FF127-D809-45E0-B603-3F6DCF94043A}" srcOrd="0" destOrd="0" presId="urn:microsoft.com/office/officeart/2005/8/layout/radial5"/>
    <dgm:cxn modelId="{927A4C43-5706-453F-B2D6-A3C63E8B6DEC}" type="presOf" srcId="{CD76E93D-7BE9-4F7D-968D-A21CD4883F02}" destId="{BC40875D-D372-4233-89CD-46F84E519FBE}" srcOrd="1" destOrd="0" presId="urn:microsoft.com/office/officeart/2005/8/layout/radial5"/>
    <dgm:cxn modelId="{90AE8D64-A0E6-4397-876A-BE01DC535B2F}" type="presOf" srcId="{87AC5430-CF23-41A5-815B-DC6263931DB5}" destId="{F1EE802D-196A-4A90-9868-362ADB691D11}" srcOrd="1" destOrd="0" presId="urn:microsoft.com/office/officeart/2005/8/layout/radial5"/>
    <dgm:cxn modelId="{53529C49-556B-4FE3-8F4F-91AE694979E4}" type="presOf" srcId="{F668D7B2-5976-47D8-8388-7D5D65918BF2}" destId="{A0E2B73B-1F02-444B-8CF3-6E80B643BEEA}" srcOrd="0" destOrd="0" presId="urn:microsoft.com/office/officeart/2005/8/layout/radial5"/>
    <dgm:cxn modelId="{36D03170-7099-4DEF-816B-CC57980D5B30}" type="presOf" srcId="{41296D98-4210-4522-BB59-C4B63999AD03}" destId="{2FB6CEFC-F102-4B99-A2AC-9D0AE98654F4}" srcOrd="0" destOrd="0" presId="urn:microsoft.com/office/officeart/2005/8/layout/radial5"/>
    <dgm:cxn modelId="{4C80E053-7C71-46FC-9FE5-BC0FE2CB3876}" type="presOf" srcId="{2E5DDEE1-815C-4D3C-B787-A36F5DEC3EDF}" destId="{567D8284-76D3-4581-B7E6-6B7DB72BC9DA}" srcOrd="1" destOrd="0" presId="urn:microsoft.com/office/officeart/2005/8/layout/radial5"/>
    <dgm:cxn modelId="{C5994E77-DAAB-49FA-88AE-3B7F33508734}" srcId="{D8ADA4ED-9291-45F0-A2BE-9C7932E1CD94}" destId="{2B81051A-D2E4-477F-889F-8F3BF73F347A}" srcOrd="0" destOrd="0" parTransId="{E7E5B8E5-0D3A-4565-A8E4-F17355B0FE1D}" sibTransId="{40CFFF05-B078-454A-AECC-1036D9732219}"/>
    <dgm:cxn modelId="{8A89A686-F279-4336-BC7C-C346C369476E}" type="presOf" srcId="{00ABE564-A98B-43F1-8CDB-ED98058702ED}" destId="{F80D64A1-DDFA-46B5-B4E9-F9F2232DEAE0}" srcOrd="1" destOrd="0" presId="urn:microsoft.com/office/officeart/2005/8/layout/radial5"/>
    <dgm:cxn modelId="{647BFD9E-BB18-4FF9-BBCF-F42B51F0D17D}" type="presOf" srcId="{B9E66467-321A-4D86-8E14-4D8F36EFFF46}" destId="{3D537CF7-6482-4D1B-9FBD-54908E0420ED}" srcOrd="0" destOrd="0" presId="urn:microsoft.com/office/officeart/2005/8/layout/radial5"/>
    <dgm:cxn modelId="{A9AA69A5-353B-4772-8BA5-00CAC89418F5}" srcId="{2B81051A-D2E4-477F-889F-8F3BF73F347A}" destId="{5F5DF9E1-0DAB-492A-B8DD-B9F26EF97F3B}" srcOrd="3" destOrd="0" parTransId="{6E4D8298-0939-4453-B9AB-D81EAF52BC91}" sibTransId="{E7BFB90F-EB80-4846-BA29-BE498ED28BA8}"/>
    <dgm:cxn modelId="{3299F7A6-B802-49C1-AE3C-0D7910CC358D}" srcId="{2B81051A-D2E4-477F-889F-8F3BF73F347A}" destId="{A897FE3B-E6CA-4163-A749-462FD7D1D273}" srcOrd="5" destOrd="0" parTransId="{2E5DDEE1-815C-4D3C-B787-A36F5DEC3EDF}" sibTransId="{23BD060E-B90B-437F-BFD0-BB066BF6C8DE}"/>
    <dgm:cxn modelId="{3F5B70C1-8ECC-4D4A-921D-7887EB94F242}" srcId="{2B81051A-D2E4-477F-889F-8F3BF73F347A}" destId="{41296D98-4210-4522-BB59-C4B63999AD03}" srcOrd="0" destOrd="0" parTransId="{F668D7B2-5976-47D8-8388-7D5D65918BF2}" sibTransId="{9849A005-4115-4FF5-9539-F8303A2B705D}"/>
    <dgm:cxn modelId="{4D00E2C2-9173-441F-A40E-B773D850BE8F}" type="presOf" srcId="{A8E98E75-BC9A-47D3-ACBE-994DA5EBFA27}" destId="{4EB1BB9E-5D99-415A-B738-B7F6B12C4F7B}" srcOrd="0" destOrd="0" presId="urn:microsoft.com/office/officeart/2005/8/layout/radial5"/>
    <dgm:cxn modelId="{C83E7ED6-A6F0-425C-83F1-8192546EC6F8}" srcId="{2B81051A-D2E4-477F-889F-8F3BF73F347A}" destId="{F3D57C09-5849-45F5-A65E-8F7F0F5CDA9A}" srcOrd="4" destOrd="0" parTransId="{CD76E93D-7BE9-4F7D-968D-A21CD4883F02}" sibTransId="{8644B971-AEE6-4E9B-A4A1-FDE8F04AEA24}"/>
    <dgm:cxn modelId="{80C25AD8-0A3B-4853-8C93-CA83EECB1AA9}" type="presOf" srcId="{2E5DDEE1-815C-4D3C-B787-A36F5DEC3EDF}" destId="{9F2D04D1-D22C-4F62-BBD1-28BEAE6F562D}" srcOrd="0" destOrd="0" presId="urn:microsoft.com/office/officeart/2005/8/layout/radial5"/>
    <dgm:cxn modelId="{F7E4E6E1-A533-4827-AA50-6ED661F843A5}" type="presOf" srcId="{F668D7B2-5976-47D8-8388-7D5D65918BF2}" destId="{8617FD53-C98F-4D02-BAFB-1178DF3A0C6F}" srcOrd="1" destOrd="0" presId="urn:microsoft.com/office/officeart/2005/8/layout/radial5"/>
    <dgm:cxn modelId="{38C6FCE3-796F-428A-A034-890240CCCA4F}" type="presOf" srcId="{6E4D8298-0939-4453-B9AB-D81EAF52BC91}" destId="{40BDE8A9-CE65-4E34-9A8A-603DEB572B11}" srcOrd="1" destOrd="0" presId="urn:microsoft.com/office/officeart/2005/8/layout/radial5"/>
    <dgm:cxn modelId="{D7EDF9E8-2947-449D-88C2-B6AEE619E730}" type="presOf" srcId="{B1C22F05-D550-42E7-BB01-61DC8855CC68}" destId="{3C1C9114-7D03-4D6C-9B8F-D6653298CF75}" srcOrd="0" destOrd="0" presId="urn:microsoft.com/office/officeart/2005/8/layout/radial5"/>
    <dgm:cxn modelId="{9F2887EE-B3FF-417F-835C-3E9D9D328CE0}" srcId="{2B81051A-D2E4-477F-889F-8F3BF73F347A}" destId="{B1C22F05-D550-42E7-BB01-61DC8855CC68}" srcOrd="6" destOrd="0" parTransId="{00ABE564-A98B-43F1-8CDB-ED98058702ED}" sibTransId="{A04E4720-F3AE-4FC7-A9F8-018B6D47E975}"/>
    <dgm:cxn modelId="{C8C6BDEE-F8E1-43F7-8AD5-51ACB37B6B05}" type="presOf" srcId="{87AC5430-CF23-41A5-815B-DC6263931DB5}" destId="{E4DCD471-831D-42ED-B94E-9A1D668710A7}" srcOrd="0" destOrd="0" presId="urn:microsoft.com/office/officeart/2005/8/layout/radial5"/>
    <dgm:cxn modelId="{02E3B0F6-94A5-4F43-9225-177A956FCAF5}" type="presOf" srcId="{A897FE3B-E6CA-4163-A749-462FD7D1D273}" destId="{92250E14-41C9-4EE7-BEC3-599C3BCE536F}" srcOrd="0" destOrd="0" presId="urn:microsoft.com/office/officeart/2005/8/layout/radial5"/>
    <dgm:cxn modelId="{D1FEE8FA-7812-4ED0-A61A-CC1DED9B6860}" type="presOf" srcId="{D8ADA4ED-9291-45F0-A2BE-9C7932E1CD94}" destId="{883D643C-5821-45C4-A10E-8D919864C6E8}" srcOrd="0" destOrd="0" presId="urn:microsoft.com/office/officeart/2005/8/layout/radial5"/>
    <dgm:cxn modelId="{EB683BC1-F58D-4C30-81B6-A88D559CB100}" type="presParOf" srcId="{883D643C-5821-45C4-A10E-8D919864C6E8}" destId="{2A81E4EE-E740-44A1-AA14-CC6E979063D9}" srcOrd="0" destOrd="0" presId="urn:microsoft.com/office/officeart/2005/8/layout/radial5"/>
    <dgm:cxn modelId="{726A4E93-167A-4FEA-91E7-77480DC1D23B}" type="presParOf" srcId="{883D643C-5821-45C4-A10E-8D919864C6E8}" destId="{A0E2B73B-1F02-444B-8CF3-6E80B643BEEA}" srcOrd="1" destOrd="0" presId="urn:microsoft.com/office/officeart/2005/8/layout/radial5"/>
    <dgm:cxn modelId="{B8F32E05-C360-48E1-A6D8-485F931952A2}" type="presParOf" srcId="{A0E2B73B-1F02-444B-8CF3-6E80B643BEEA}" destId="{8617FD53-C98F-4D02-BAFB-1178DF3A0C6F}" srcOrd="0" destOrd="0" presId="urn:microsoft.com/office/officeart/2005/8/layout/radial5"/>
    <dgm:cxn modelId="{2A6F43E8-051F-4163-B91B-9BB60F6DB395}" type="presParOf" srcId="{883D643C-5821-45C4-A10E-8D919864C6E8}" destId="{2FB6CEFC-F102-4B99-A2AC-9D0AE98654F4}" srcOrd="2" destOrd="0" presId="urn:microsoft.com/office/officeart/2005/8/layout/radial5"/>
    <dgm:cxn modelId="{E5B28339-3754-42E6-ABD1-A5C8706E05FC}" type="presParOf" srcId="{883D643C-5821-45C4-A10E-8D919864C6E8}" destId="{4EB1BB9E-5D99-415A-B738-B7F6B12C4F7B}" srcOrd="3" destOrd="0" presId="urn:microsoft.com/office/officeart/2005/8/layout/radial5"/>
    <dgm:cxn modelId="{BAC5378B-AD20-4A7E-A421-D31C8B9EB2A4}" type="presParOf" srcId="{4EB1BB9E-5D99-415A-B738-B7F6B12C4F7B}" destId="{6B8BD4C8-7926-403B-9DEE-B0C247EDD8EA}" srcOrd="0" destOrd="0" presId="urn:microsoft.com/office/officeart/2005/8/layout/radial5"/>
    <dgm:cxn modelId="{649FDA0A-F7FF-458A-8E1E-66A735C919EC}" type="presParOf" srcId="{883D643C-5821-45C4-A10E-8D919864C6E8}" destId="{3D537CF7-6482-4D1B-9FBD-54908E0420ED}" srcOrd="4" destOrd="0" presId="urn:microsoft.com/office/officeart/2005/8/layout/radial5"/>
    <dgm:cxn modelId="{360A6567-46F6-4872-8CCE-1217BC8B3B86}" type="presParOf" srcId="{883D643C-5821-45C4-A10E-8D919864C6E8}" destId="{E4DCD471-831D-42ED-B94E-9A1D668710A7}" srcOrd="5" destOrd="0" presId="urn:microsoft.com/office/officeart/2005/8/layout/radial5"/>
    <dgm:cxn modelId="{1F87BDB6-85E2-4F1F-87F2-D2AED7610BE7}" type="presParOf" srcId="{E4DCD471-831D-42ED-B94E-9A1D668710A7}" destId="{F1EE802D-196A-4A90-9868-362ADB691D11}" srcOrd="0" destOrd="0" presId="urn:microsoft.com/office/officeart/2005/8/layout/radial5"/>
    <dgm:cxn modelId="{DC6EAF2A-168D-43DE-BADB-0E657FF22DB3}" type="presParOf" srcId="{883D643C-5821-45C4-A10E-8D919864C6E8}" destId="{4F3FF127-D809-45E0-B603-3F6DCF94043A}" srcOrd="6" destOrd="0" presId="urn:microsoft.com/office/officeart/2005/8/layout/radial5"/>
    <dgm:cxn modelId="{43926230-864F-4D93-9080-82F8BEA9CB01}" type="presParOf" srcId="{883D643C-5821-45C4-A10E-8D919864C6E8}" destId="{590F9DC8-C331-4682-9F47-23E0C9001EAB}" srcOrd="7" destOrd="0" presId="urn:microsoft.com/office/officeart/2005/8/layout/radial5"/>
    <dgm:cxn modelId="{860FAFDA-7E87-407A-860B-5BB28FFD38E4}" type="presParOf" srcId="{590F9DC8-C331-4682-9F47-23E0C9001EAB}" destId="{40BDE8A9-CE65-4E34-9A8A-603DEB572B11}" srcOrd="0" destOrd="0" presId="urn:microsoft.com/office/officeart/2005/8/layout/radial5"/>
    <dgm:cxn modelId="{E21F5559-244E-4C0E-ABB8-76C4EF32A1A0}" type="presParOf" srcId="{883D643C-5821-45C4-A10E-8D919864C6E8}" destId="{903E04BB-1138-452C-8A68-F3FCBB2412EE}" srcOrd="8" destOrd="0" presId="urn:microsoft.com/office/officeart/2005/8/layout/radial5"/>
    <dgm:cxn modelId="{833FEAEC-ADE3-49F7-BFD7-80FEA927BB1F}" type="presParOf" srcId="{883D643C-5821-45C4-A10E-8D919864C6E8}" destId="{38A8459E-A452-47B2-9F2F-8BDBF495B098}" srcOrd="9" destOrd="0" presId="urn:microsoft.com/office/officeart/2005/8/layout/radial5"/>
    <dgm:cxn modelId="{D0C02492-96BC-49DF-A0A8-84D33C6EE651}" type="presParOf" srcId="{38A8459E-A452-47B2-9F2F-8BDBF495B098}" destId="{BC40875D-D372-4233-89CD-46F84E519FBE}" srcOrd="0" destOrd="0" presId="urn:microsoft.com/office/officeart/2005/8/layout/radial5"/>
    <dgm:cxn modelId="{C796B0A6-48EE-44ED-B206-1BCDAF9C232E}" type="presParOf" srcId="{883D643C-5821-45C4-A10E-8D919864C6E8}" destId="{0639F907-215A-4AB6-987B-07B7B50EE204}" srcOrd="10" destOrd="0" presId="urn:microsoft.com/office/officeart/2005/8/layout/radial5"/>
    <dgm:cxn modelId="{B7AA54C8-2EB2-4165-ACFA-53768CFAC204}" type="presParOf" srcId="{883D643C-5821-45C4-A10E-8D919864C6E8}" destId="{9F2D04D1-D22C-4F62-BBD1-28BEAE6F562D}" srcOrd="11" destOrd="0" presId="urn:microsoft.com/office/officeart/2005/8/layout/radial5"/>
    <dgm:cxn modelId="{90DC54A1-9AF8-479A-96A1-A17E94F93C81}" type="presParOf" srcId="{9F2D04D1-D22C-4F62-BBD1-28BEAE6F562D}" destId="{567D8284-76D3-4581-B7E6-6B7DB72BC9DA}" srcOrd="0" destOrd="0" presId="urn:microsoft.com/office/officeart/2005/8/layout/radial5"/>
    <dgm:cxn modelId="{C7D1745F-108B-4764-B4F7-CC2F99389E2E}" type="presParOf" srcId="{883D643C-5821-45C4-A10E-8D919864C6E8}" destId="{92250E14-41C9-4EE7-BEC3-599C3BCE536F}" srcOrd="12" destOrd="0" presId="urn:microsoft.com/office/officeart/2005/8/layout/radial5"/>
    <dgm:cxn modelId="{F05E5313-C4BD-46BE-B705-6394240E1E0C}" type="presParOf" srcId="{883D643C-5821-45C4-A10E-8D919864C6E8}" destId="{FF060C6C-1457-4C06-96A7-16D794C0ECA0}" srcOrd="13" destOrd="0" presId="urn:microsoft.com/office/officeart/2005/8/layout/radial5"/>
    <dgm:cxn modelId="{7C145994-F79B-4A14-A78F-BA8EE2AB3C0E}" type="presParOf" srcId="{FF060C6C-1457-4C06-96A7-16D794C0ECA0}" destId="{F80D64A1-DDFA-46B5-B4E9-F9F2232DEAE0}" srcOrd="0" destOrd="0" presId="urn:microsoft.com/office/officeart/2005/8/layout/radial5"/>
    <dgm:cxn modelId="{80C9E1B8-6B41-4E5D-B532-5E387DDB901E}" type="presParOf" srcId="{883D643C-5821-45C4-A10E-8D919864C6E8}" destId="{3C1C9114-7D03-4D6C-9B8F-D6653298CF75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08D48D-DB23-411D-A7C9-3D7EE84F1A1A}" type="doc">
      <dgm:prSet loTypeId="urn:microsoft.com/office/officeart/2005/8/layout/matrix1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1B4C643-3813-4639-B52A-AA9D75827910}">
      <dgm:prSet phldrT="[Texte]"/>
      <dgm:spPr/>
      <dgm:t>
        <a:bodyPr/>
        <a:lstStyle/>
        <a:p>
          <a:r>
            <a:rPr lang="fr-FR" b="0" dirty="0"/>
            <a:t>Objectifs SMART</a:t>
          </a:r>
        </a:p>
      </dgm:t>
    </dgm:pt>
    <dgm:pt modelId="{7E424598-B9AB-444A-BEF7-CA250651491E}" type="parTrans" cxnId="{A06D5F51-D770-4F66-BA6E-3E6EE940984E}">
      <dgm:prSet/>
      <dgm:spPr/>
      <dgm:t>
        <a:bodyPr/>
        <a:lstStyle/>
        <a:p>
          <a:endParaRPr lang="fr-FR"/>
        </a:p>
      </dgm:t>
    </dgm:pt>
    <dgm:pt modelId="{A63E2235-A3D9-48EC-8A68-F0D80CC535DB}" type="sibTrans" cxnId="{A06D5F51-D770-4F66-BA6E-3E6EE940984E}">
      <dgm:prSet/>
      <dgm:spPr/>
      <dgm:t>
        <a:bodyPr/>
        <a:lstStyle/>
        <a:p>
          <a:endParaRPr lang="fr-FR"/>
        </a:p>
      </dgm:t>
    </dgm:pt>
    <dgm:pt modelId="{C882F04C-33E9-4500-B5C0-3D0EF1FF2BEA}">
      <dgm:prSet phldrT="[Texte]" custT="1"/>
      <dgm:spPr/>
      <dgm:t>
        <a:bodyPr/>
        <a:lstStyle/>
        <a:p>
          <a:r>
            <a:rPr lang="fr-FR" sz="1400" b="0" dirty="0"/>
            <a:t>Périmètre physique</a:t>
          </a:r>
        </a:p>
      </dgm:t>
    </dgm:pt>
    <dgm:pt modelId="{239E13FC-7E46-4313-A55D-514DF78052AA}" type="parTrans" cxnId="{89E5574D-79D6-417A-ACC8-BDF4C5BF76BB}">
      <dgm:prSet/>
      <dgm:spPr/>
      <dgm:t>
        <a:bodyPr/>
        <a:lstStyle/>
        <a:p>
          <a:endParaRPr lang="fr-FR"/>
        </a:p>
      </dgm:t>
    </dgm:pt>
    <dgm:pt modelId="{F903CD23-4DF2-48FA-A22D-AE47EBCED737}" type="sibTrans" cxnId="{89E5574D-79D6-417A-ACC8-BDF4C5BF76BB}">
      <dgm:prSet/>
      <dgm:spPr/>
      <dgm:t>
        <a:bodyPr/>
        <a:lstStyle/>
        <a:p>
          <a:endParaRPr lang="fr-FR"/>
        </a:p>
      </dgm:t>
    </dgm:pt>
    <dgm:pt modelId="{8DD6D239-CB96-415A-BA54-469B7264B5C1}">
      <dgm:prSet phldrT="[Texte]" custT="1"/>
      <dgm:spPr/>
      <dgm:t>
        <a:bodyPr/>
        <a:lstStyle/>
        <a:p>
          <a:r>
            <a:rPr lang="fr-FR" sz="1400" b="0" dirty="0"/>
            <a:t>Périmètre des fonctionnalités</a:t>
          </a:r>
        </a:p>
      </dgm:t>
    </dgm:pt>
    <dgm:pt modelId="{B1034A97-D106-420E-9806-A815F2AEE72F}" type="parTrans" cxnId="{4988B180-5642-4E81-888C-8190B361C8EC}">
      <dgm:prSet/>
      <dgm:spPr/>
      <dgm:t>
        <a:bodyPr/>
        <a:lstStyle/>
        <a:p>
          <a:endParaRPr lang="fr-FR"/>
        </a:p>
      </dgm:t>
    </dgm:pt>
    <dgm:pt modelId="{CB6953EA-74D4-47DF-A074-FE2E6EF50E56}" type="sibTrans" cxnId="{4988B180-5642-4E81-888C-8190B361C8EC}">
      <dgm:prSet/>
      <dgm:spPr/>
      <dgm:t>
        <a:bodyPr/>
        <a:lstStyle/>
        <a:p>
          <a:endParaRPr lang="fr-FR"/>
        </a:p>
      </dgm:t>
    </dgm:pt>
    <dgm:pt modelId="{DE2B1DC4-4138-4F8E-82B7-9A864D3A4013}">
      <dgm:prSet phldrT="[Texte]" custT="1"/>
      <dgm:spPr/>
      <dgm:t>
        <a:bodyPr/>
        <a:lstStyle/>
        <a:p>
          <a:r>
            <a:rPr lang="fr-FR" sz="1400" dirty="0"/>
            <a:t>Périmètre des aléas</a:t>
          </a:r>
        </a:p>
      </dgm:t>
    </dgm:pt>
    <dgm:pt modelId="{14B74386-42E3-4CA1-8241-5C08285C2BE9}" type="parTrans" cxnId="{EA920357-8A89-4E2B-9229-817931937EA0}">
      <dgm:prSet/>
      <dgm:spPr/>
      <dgm:t>
        <a:bodyPr/>
        <a:lstStyle/>
        <a:p>
          <a:endParaRPr lang="fr-FR"/>
        </a:p>
      </dgm:t>
    </dgm:pt>
    <dgm:pt modelId="{6FCEE38A-FF4F-4F71-949C-3005911FDF79}" type="sibTrans" cxnId="{EA920357-8A89-4E2B-9229-817931937EA0}">
      <dgm:prSet/>
      <dgm:spPr/>
      <dgm:t>
        <a:bodyPr/>
        <a:lstStyle/>
        <a:p>
          <a:endParaRPr lang="fr-FR"/>
        </a:p>
      </dgm:t>
    </dgm:pt>
    <dgm:pt modelId="{B9A4DDBD-87FC-4636-96F2-8B3C6C24DED9}">
      <dgm:prSet phldrT="[Texte]" custT="1"/>
      <dgm:spPr/>
      <dgm:t>
        <a:bodyPr/>
        <a:lstStyle/>
        <a:p>
          <a:r>
            <a:rPr lang="fr-FR" sz="1400" b="0" dirty="0"/>
            <a:t>Périmètre géographique</a:t>
          </a:r>
        </a:p>
      </dgm:t>
    </dgm:pt>
    <dgm:pt modelId="{A36260F6-169E-4874-99A9-22E74827B7F7}" type="parTrans" cxnId="{B458FCFC-4E79-48C9-A88C-B4E6C5D2D291}">
      <dgm:prSet/>
      <dgm:spPr/>
      <dgm:t>
        <a:bodyPr/>
        <a:lstStyle/>
        <a:p>
          <a:endParaRPr lang="fr-FR"/>
        </a:p>
      </dgm:t>
    </dgm:pt>
    <dgm:pt modelId="{79C54774-30ED-45EF-ACAB-C238DD7DC381}" type="sibTrans" cxnId="{B458FCFC-4E79-48C9-A88C-B4E6C5D2D291}">
      <dgm:prSet/>
      <dgm:spPr/>
      <dgm:t>
        <a:bodyPr/>
        <a:lstStyle/>
        <a:p>
          <a:endParaRPr lang="fr-FR"/>
        </a:p>
      </dgm:t>
    </dgm:pt>
    <dgm:pt modelId="{BDB54FB1-1DC1-4C4E-B9AE-8C55ABDF6DB5}" type="pres">
      <dgm:prSet presAssocID="{2D08D48D-DB23-411D-A7C9-3D7EE84F1A1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3D28188-FC95-4F29-89BA-05C05356509E}" type="pres">
      <dgm:prSet presAssocID="{2D08D48D-DB23-411D-A7C9-3D7EE84F1A1A}" presName="matrix" presStyleCnt="0"/>
      <dgm:spPr/>
    </dgm:pt>
    <dgm:pt modelId="{7820F257-FAEC-4FE5-879B-3F747E1027A9}" type="pres">
      <dgm:prSet presAssocID="{2D08D48D-DB23-411D-A7C9-3D7EE84F1A1A}" presName="tile1" presStyleLbl="node1" presStyleIdx="0" presStyleCnt="4"/>
      <dgm:spPr/>
    </dgm:pt>
    <dgm:pt modelId="{EFCAC85C-020D-466B-9475-2809DC2A579C}" type="pres">
      <dgm:prSet presAssocID="{2D08D48D-DB23-411D-A7C9-3D7EE84F1A1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60E270D-1304-4261-9B28-2480A8EEEDC9}" type="pres">
      <dgm:prSet presAssocID="{2D08D48D-DB23-411D-A7C9-3D7EE84F1A1A}" presName="tile2" presStyleLbl="node1" presStyleIdx="1" presStyleCnt="4"/>
      <dgm:spPr/>
    </dgm:pt>
    <dgm:pt modelId="{8A723001-B150-48C0-BB2E-B895DDC3C7D2}" type="pres">
      <dgm:prSet presAssocID="{2D08D48D-DB23-411D-A7C9-3D7EE84F1A1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5EAD104-641C-4559-940F-B4D46E20F600}" type="pres">
      <dgm:prSet presAssocID="{2D08D48D-DB23-411D-A7C9-3D7EE84F1A1A}" presName="tile3" presStyleLbl="node1" presStyleIdx="2" presStyleCnt="4"/>
      <dgm:spPr/>
    </dgm:pt>
    <dgm:pt modelId="{1D4778B6-CE53-4631-983A-75D8106C8661}" type="pres">
      <dgm:prSet presAssocID="{2D08D48D-DB23-411D-A7C9-3D7EE84F1A1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E19CABF-6DEF-4A97-BFB8-09B274B9B6FB}" type="pres">
      <dgm:prSet presAssocID="{2D08D48D-DB23-411D-A7C9-3D7EE84F1A1A}" presName="tile4" presStyleLbl="node1" presStyleIdx="3" presStyleCnt="4"/>
      <dgm:spPr/>
    </dgm:pt>
    <dgm:pt modelId="{8E42E9FB-4064-41AF-A3B9-4A8A1E1630F4}" type="pres">
      <dgm:prSet presAssocID="{2D08D48D-DB23-411D-A7C9-3D7EE84F1A1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C0F4CFB-73B7-41F9-8145-241EB648F039}" type="pres">
      <dgm:prSet presAssocID="{2D08D48D-DB23-411D-A7C9-3D7EE84F1A1A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F054E22-FCC4-45D6-823E-6E5B38521A18}" type="presOf" srcId="{8DD6D239-CB96-415A-BA54-469B7264B5C1}" destId="{8A723001-B150-48C0-BB2E-B895DDC3C7D2}" srcOrd="1" destOrd="0" presId="urn:microsoft.com/office/officeart/2005/8/layout/matrix1"/>
    <dgm:cxn modelId="{6FB8C426-C80E-4C03-B686-A4ECED8AC161}" type="presOf" srcId="{DE2B1DC4-4138-4F8E-82B7-9A864D3A4013}" destId="{85EAD104-641C-4559-940F-B4D46E20F600}" srcOrd="0" destOrd="0" presId="urn:microsoft.com/office/officeart/2005/8/layout/matrix1"/>
    <dgm:cxn modelId="{348EDD2F-40DC-40EE-A996-59E6AAA7D170}" type="presOf" srcId="{DE2B1DC4-4138-4F8E-82B7-9A864D3A4013}" destId="{1D4778B6-CE53-4631-983A-75D8106C8661}" srcOrd="1" destOrd="0" presId="urn:microsoft.com/office/officeart/2005/8/layout/matrix1"/>
    <dgm:cxn modelId="{5AD39460-B294-4312-9F68-F72A74AB74CB}" type="presOf" srcId="{C882F04C-33E9-4500-B5C0-3D0EF1FF2BEA}" destId="{EFCAC85C-020D-466B-9475-2809DC2A579C}" srcOrd="1" destOrd="0" presId="urn:microsoft.com/office/officeart/2005/8/layout/matrix1"/>
    <dgm:cxn modelId="{CCE4D864-1633-45C5-A693-8760811DC215}" type="presOf" srcId="{B9A4DDBD-87FC-4636-96F2-8B3C6C24DED9}" destId="{BE19CABF-6DEF-4A97-BFB8-09B274B9B6FB}" srcOrd="0" destOrd="0" presId="urn:microsoft.com/office/officeart/2005/8/layout/matrix1"/>
    <dgm:cxn modelId="{89E5574D-79D6-417A-ACC8-BDF4C5BF76BB}" srcId="{61B4C643-3813-4639-B52A-AA9D75827910}" destId="{C882F04C-33E9-4500-B5C0-3D0EF1FF2BEA}" srcOrd="0" destOrd="0" parTransId="{239E13FC-7E46-4313-A55D-514DF78052AA}" sibTransId="{F903CD23-4DF2-48FA-A22D-AE47EBCED737}"/>
    <dgm:cxn modelId="{A06D5F51-D770-4F66-BA6E-3E6EE940984E}" srcId="{2D08D48D-DB23-411D-A7C9-3D7EE84F1A1A}" destId="{61B4C643-3813-4639-B52A-AA9D75827910}" srcOrd="0" destOrd="0" parTransId="{7E424598-B9AB-444A-BEF7-CA250651491E}" sibTransId="{A63E2235-A3D9-48EC-8A68-F0D80CC535DB}"/>
    <dgm:cxn modelId="{21965072-D03C-4E3C-B52F-A66B51DF3155}" type="presOf" srcId="{8DD6D239-CB96-415A-BA54-469B7264B5C1}" destId="{760E270D-1304-4261-9B28-2480A8EEEDC9}" srcOrd="0" destOrd="0" presId="urn:microsoft.com/office/officeart/2005/8/layout/matrix1"/>
    <dgm:cxn modelId="{76FDFC55-963E-4FE6-A7DA-D609A7DC6F91}" type="presOf" srcId="{61B4C643-3813-4639-B52A-AA9D75827910}" destId="{2C0F4CFB-73B7-41F9-8145-241EB648F039}" srcOrd="0" destOrd="0" presId="urn:microsoft.com/office/officeart/2005/8/layout/matrix1"/>
    <dgm:cxn modelId="{EA920357-8A89-4E2B-9229-817931937EA0}" srcId="{61B4C643-3813-4639-B52A-AA9D75827910}" destId="{DE2B1DC4-4138-4F8E-82B7-9A864D3A4013}" srcOrd="2" destOrd="0" parTransId="{14B74386-42E3-4CA1-8241-5C08285C2BE9}" sibTransId="{6FCEE38A-FF4F-4F71-949C-3005911FDF79}"/>
    <dgm:cxn modelId="{4988B180-5642-4E81-888C-8190B361C8EC}" srcId="{61B4C643-3813-4639-B52A-AA9D75827910}" destId="{8DD6D239-CB96-415A-BA54-469B7264B5C1}" srcOrd="1" destOrd="0" parTransId="{B1034A97-D106-420E-9806-A815F2AEE72F}" sibTransId="{CB6953EA-74D4-47DF-A074-FE2E6EF50E56}"/>
    <dgm:cxn modelId="{E58D5A95-9EC7-47BA-A1D8-7CBB8FC0A153}" type="presOf" srcId="{B9A4DDBD-87FC-4636-96F2-8B3C6C24DED9}" destId="{8E42E9FB-4064-41AF-A3B9-4A8A1E1630F4}" srcOrd="1" destOrd="0" presId="urn:microsoft.com/office/officeart/2005/8/layout/matrix1"/>
    <dgm:cxn modelId="{89C168A2-512C-4E08-AF2B-75316B116D38}" type="presOf" srcId="{C882F04C-33E9-4500-B5C0-3D0EF1FF2BEA}" destId="{7820F257-FAEC-4FE5-879B-3F747E1027A9}" srcOrd="0" destOrd="0" presId="urn:microsoft.com/office/officeart/2005/8/layout/matrix1"/>
    <dgm:cxn modelId="{03ADC5CF-B31F-430E-8899-B5F2341424C2}" type="presOf" srcId="{2D08D48D-DB23-411D-A7C9-3D7EE84F1A1A}" destId="{BDB54FB1-1DC1-4C4E-B9AE-8C55ABDF6DB5}" srcOrd="0" destOrd="0" presId="urn:microsoft.com/office/officeart/2005/8/layout/matrix1"/>
    <dgm:cxn modelId="{B458FCFC-4E79-48C9-A88C-B4E6C5D2D291}" srcId="{61B4C643-3813-4639-B52A-AA9D75827910}" destId="{B9A4DDBD-87FC-4636-96F2-8B3C6C24DED9}" srcOrd="3" destOrd="0" parTransId="{A36260F6-169E-4874-99A9-22E74827B7F7}" sibTransId="{79C54774-30ED-45EF-ACAB-C238DD7DC381}"/>
    <dgm:cxn modelId="{26B61D61-C6BD-4315-9548-69D21CB2AD07}" type="presParOf" srcId="{BDB54FB1-1DC1-4C4E-B9AE-8C55ABDF6DB5}" destId="{F3D28188-FC95-4F29-89BA-05C05356509E}" srcOrd="0" destOrd="0" presId="urn:microsoft.com/office/officeart/2005/8/layout/matrix1"/>
    <dgm:cxn modelId="{E2C6B221-4DB3-4079-9209-3021F777E5EF}" type="presParOf" srcId="{F3D28188-FC95-4F29-89BA-05C05356509E}" destId="{7820F257-FAEC-4FE5-879B-3F747E1027A9}" srcOrd="0" destOrd="0" presId="urn:microsoft.com/office/officeart/2005/8/layout/matrix1"/>
    <dgm:cxn modelId="{5CCD4B17-CD68-444C-AC38-E81D6C384E20}" type="presParOf" srcId="{F3D28188-FC95-4F29-89BA-05C05356509E}" destId="{EFCAC85C-020D-466B-9475-2809DC2A579C}" srcOrd="1" destOrd="0" presId="urn:microsoft.com/office/officeart/2005/8/layout/matrix1"/>
    <dgm:cxn modelId="{939CA10C-057B-408E-B226-7BEFD284F251}" type="presParOf" srcId="{F3D28188-FC95-4F29-89BA-05C05356509E}" destId="{760E270D-1304-4261-9B28-2480A8EEEDC9}" srcOrd="2" destOrd="0" presId="urn:microsoft.com/office/officeart/2005/8/layout/matrix1"/>
    <dgm:cxn modelId="{5A2F6C1A-CC78-48C7-AB10-5D80E8E5364F}" type="presParOf" srcId="{F3D28188-FC95-4F29-89BA-05C05356509E}" destId="{8A723001-B150-48C0-BB2E-B895DDC3C7D2}" srcOrd="3" destOrd="0" presId="urn:microsoft.com/office/officeart/2005/8/layout/matrix1"/>
    <dgm:cxn modelId="{9AC3132F-B4BF-4978-9A48-4265B6A87755}" type="presParOf" srcId="{F3D28188-FC95-4F29-89BA-05C05356509E}" destId="{85EAD104-641C-4559-940F-B4D46E20F600}" srcOrd="4" destOrd="0" presId="urn:microsoft.com/office/officeart/2005/8/layout/matrix1"/>
    <dgm:cxn modelId="{9EE35170-4294-4F07-B381-4D3208CF5E70}" type="presParOf" srcId="{F3D28188-FC95-4F29-89BA-05C05356509E}" destId="{1D4778B6-CE53-4631-983A-75D8106C8661}" srcOrd="5" destOrd="0" presId="urn:microsoft.com/office/officeart/2005/8/layout/matrix1"/>
    <dgm:cxn modelId="{F7CCADA6-5D7C-49BD-98F4-EECC8F1B9DF7}" type="presParOf" srcId="{F3D28188-FC95-4F29-89BA-05C05356509E}" destId="{BE19CABF-6DEF-4A97-BFB8-09B274B9B6FB}" srcOrd="6" destOrd="0" presId="urn:microsoft.com/office/officeart/2005/8/layout/matrix1"/>
    <dgm:cxn modelId="{233181B1-571D-4A57-8825-53646533DD48}" type="presParOf" srcId="{F3D28188-FC95-4F29-89BA-05C05356509E}" destId="{8E42E9FB-4064-41AF-A3B9-4A8A1E1630F4}" srcOrd="7" destOrd="0" presId="urn:microsoft.com/office/officeart/2005/8/layout/matrix1"/>
    <dgm:cxn modelId="{3CD2E1F9-5D03-4BCD-801E-B1B806FEC906}" type="presParOf" srcId="{BDB54FB1-1DC1-4C4E-B9AE-8C55ABDF6DB5}" destId="{2C0F4CFB-73B7-41F9-8145-241EB648F03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08D48D-DB23-411D-A7C9-3D7EE84F1A1A}" type="doc">
      <dgm:prSet loTypeId="urn:microsoft.com/office/officeart/2005/8/layout/matrix1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1B4C643-3813-4639-B52A-AA9D75827910}">
      <dgm:prSet phldrT="[Texte]"/>
      <dgm:spPr/>
      <dgm:t>
        <a:bodyPr/>
        <a:lstStyle/>
        <a:p>
          <a:r>
            <a:rPr lang="fr-FR" b="0" dirty="0"/>
            <a:t>Objectifs SMART</a:t>
          </a:r>
        </a:p>
      </dgm:t>
    </dgm:pt>
    <dgm:pt modelId="{7E424598-B9AB-444A-BEF7-CA250651491E}" type="parTrans" cxnId="{A06D5F51-D770-4F66-BA6E-3E6EE940984E}">
      <dgm:prSet/>
      <dgm:spPr/>
      <dgm:t>
        <a:bodyPr/>
        <a:lstStyle/>
        <a:p>
          <a:endParaRPr lang="fr-FR"/>
        </a:p>
      </dgm:t>
    </dgm:pt>
    <dgm:pt modelId="{A63E2235-A3D9-48EC-8A68-F0D80CC535DB}" type="sibTrans" cxnId="{A06D5F51-D770-4F66-BA6E-3E6EE940984E}">
      <dgm:prSet/>
      <dgm:spPr/>
      <dgm:t>
        <a:bodyPr/>
        <a:lstStyle/>
        <a:p>
          <a:endParaRPr lang="fr-FR"/>
        </a:p>
      </dgm:t>
    </dgm:pt>
    <dgm:pt modelId="{C882F04C-33E9-4500-B5C0-3D0EF1FF2BEA}">
      <dgm:prSet phldrT="[Texte]" custT="1"/>
      <dgm:spPr/>
      <dgm:t>
        <a:bodyPr/>
        <a:lstStyle/>
        <a:p>
          <a:r>
            <a:rPr lang="fr-FR" sz="1400" b="1" dirty="0"/>
            <a:t>Périmètre physique</a:t>
          </a:r>
        </a:p>
      </dgm:t>
    </dgm:pt>
    <dgm:pt modelId="{239E13FC-7E46-4313-A55D-514DF78052AA}" type="parTrans" cxnId="{89E5574D-79D6-417A-ACC8-BDF4C5BF76BB}">
      <dgm:prSet/>
      <dgm:spPr/>
      <dgm:t>
        <a:bodyPr/>
        <a:lstStyle/>
        <a:p>
          <a:endParaRPr lang="fr-FR"/>
        </a:p>
      </dgm:t>
    </dgm:pt>
    <dgm:pt modelId="{F903CD23-4DF2-48FA-A22D-AE47EBCED737}" type="sibTrans" cxnId="{89E5574D-79D6-417A-ACC8-BDF4C5BF76BB}">
      <dgm:prSet/>
      <dgm:spPr/>
      <dgm:t>
        <a:bodyPr/>
        <a:lstStyle/>
        <a:p>
          <a:endParaRPr lang="fr-FR"/>
        </a:p>
      </dgm:t>
    </dgm:pt>
    <dgm:pt modelId="{8DD6D239-CB96-415A-BA54-469B7264B5C1}">
      <dgm:prSet phldrT="[Texte]" custT="1"/>
      <dgm:spPr/>
      <dgm:t>
        <a:bodyPr/>
        <a:lstStyle/>
        <a:p>
          <a:r>
            <a:rPr lang="fr-FR" sz="1400" b="0" dirty="0"/>
            <a:t>Périmètre des fonctionnalités</a:t>
          </a:r>
        </a:p>
      </dgm:t>
    </dgm:pt>
    <dgm:pt modelId="{B1034A97-D106-420E-9806-A815F2AEE72F}" type="parTrans" cxnId="{4988B180-5642-4E81-888C-8190B361C8EC}">
      <dgm:prSet/>
      <dgm:spPr/>
      <dgm:t>
        <a:bodyPr/>
        <a:lstStyle/>
        <a:p>
          <a:endParaRPr lang="fr-FR"/>
        </a:p>
      </dgm:t>
    </dgm:pt>
    <dgm:pt modelId="{CB6953EA-74D4-47DF-A074-FE2E6EF50E56}" type="sibTrans" cxnId="{4988B180-5642-4E81-888C-8190B361C8EC}">
      <dgm:prSet/>
      <dgm:spPr/>
      <dgm:t>
        <a:bodyPr/>
        <a:lstStyle/>
        <a:p>
          <a:endParaRPr lang="fr-FR"/>
        </a:p>
      </dgm:t>
    </dgm:pt>
    <dgm:pt modelId="{DE2B1DC4-4138-4F8E-82B7-9A864D3A4013}">
      <dgm:prSet phldrT="[Texte]" custT="1"/>
      <dgm:spPr/>
      <dgm:t>
        <a:bodyPr/>
        <a:lstStyle/>
        <a:p>
          <a:r>
            <a:rPr lang="fr-FR" sz="1400" dirty="0"/>
            <a:t>Périmètre des aléas</a:t>
          </a:r>
        </a:p>
      </dgm:t>
    </dgm:pt>
    <dgm:pt modelId="{14B74386-42E3-4CA1-8241-5C08285C2BE9}" type="parTrans" cxnId="{EA920357-8A89-4E2B-9229-817931937EA0}">
      <dgm:prSet/>
      <dgm:spPr/>
      <dgm:t>
        <a:bodyPr/>
        <a:lstStyle/>
        <a:p>
          <a:endParaRPr lang="fr-FR"/>
        </a:p>
      </dgm:t>
    </dgm:pt>
    <dgm:pt modelId="{6FCEE38A-FF4F-4F71-949C-3005911FDF79}" type="sibTrans" cxnId="{EA920357-8A89-4E2B-9229-817931937EA0}">
      <dgm:prSet/>
      <dgm:spPr/>
      <dgm:t>
        <a:bodyPr/>
        <a:lstStyle/>
        <a:p>
          <a:endParaRPr lang="fr-FR"/>
        </a:p>
      </dgm:t>
    </dgm:pt>
    <dgm:pt modelId="{B9A4DDBD-87FC-4636-96F2-8B3C6C24DED9}">
      <dgm:prSet phldrT="[Texte]" custT="1"/>
      <dgm:spPr/>
      <dgm:t>
        <a:bodyPr/>
        <a:lstStyle/>
        <a:p>
          <a:r>
            <a:rPr lang="fr-FR" sz="1400" b="0" dirty="0"/>
            <a:t>Périmètre géographique</a:t>
          </a:r>
        </a:p>
      </dgm:t>
    </dgm:pt>
    <dgm:pt modelId="{A36260F6-169E-4874-99A9-22E74827B7F7}" type="parTrans" cxnId="{B458FCFC-4E79-48C9-A88C-B4E6C5D2D291}">
      <dgm:prSet/>
      <dgm:spPr/>
      <dgm:t>
        <a:bodyPr/>
        <a:lstStyle/>
        <a:p>
          <a:endParaRPr lang="fr-FR"/>
        </a:p>
      </dgm:t>
    </dgm:pt>
    <dgm:pt modelId="{79C54774-30ED-45EF-ACAB-C238DD7DC381}" type="sibTrans" cxnId="{B458FCFC-4E79-48C9-A88C-B4E6C5D2D291}">
      <dgm:prSet/>
      <dgm:spPr/>
      <dgm:t>
        <a:bodyPr/>
        <a:lstStyle/>
        <a:p>
          <a:endParaRPr lang="fr-FR"/>
        </a:p>
      </dgm:t>
    </dgm:pt>
    <dgm:pt modelId="{BDB54FB1-1DC1-4C4E-B9AE-8C55ABDF6DB5}" type="pres">
      <dgm:prSet presAssocID="{2D08D48D-DB23-411D-A7C9-3D7EE84F1A1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3D28188-FC95-4F29-89BA-05C05356509E}" type="pres">
      <dgm:prSet presAssocID="{2D08D48D-DB23-411D-A7C9-3D7EE84F1A1A}" presName="matrix" presStyleCnt="0"/>
      <dgm:spPr/>
    </dgm:pt>
    <dgm:pt modelId="{7820F257-FAEC-4FE5-879B-3F747E1027A9}" type="pres">
      <dgm:prSet presAssocID="{2D08D48D-DB23-411D-A7C9-3D7EE84F1A1A}" presName="tile1" presStyleLbl="node1" presStyleIdx="0" presStyleCnt="4"/>
      <dgm:spPr/>
    </dgm:pt>
    <dgm:pt modelId="{EFCAC85C-020D-466B-9475-2809DC2A579C}" type="pres">
      <dgm:prSet presAssocID="{2D08D48D-DB23-411D-A7C9-3D7EE84F1A1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60E270D-1304-4261-9B28-2480A8EEEDC9}" type="pres">
      <dgm:prSet presAssocID="{2D08D48D-DB23-411D-A7C9-3D7EE84F1A1A}" presName="tile2" presStyleLbl="node1" presStyleIdx="1" presStyleCnt="4"/>
      <dgm:spPr/>
    </dgm:pt>
    <dgm:pt modelId="{8A723001-B150-48C0-BB2E-B895DDC3C7D2}" type="pres">
      <dgm:prSet presAssocID="{2D08D48D-DB23-411D-A7C9-3D7EE84F1A1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5EAD104-641C-4559-940F-B4D46E20F600}" type="pres">
      <dgm:prSet presAssocID="{2D08D48D-DB23-411D-A7C9-3D7EE84F1A1A}" presName="tile3" presStyleLbl="node1" presStyleIdx="2" presStyleCnt="4"/>
      <dgm:spPr/>
    </dgm:pt>
    <dgm:pt modelId="{1D4778B6-CE53-4631-983A-75D8106C8661}" type="pres">
      <dgm:prSet presAssocID="{2D08D48D-DB23-411D-A7C9-3D7EE84F1A1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E19CABF-6DEF-4A97-BFB8-09B274B9B6FB}" type="pres">
      <dgm:prSet presAssocID="{2D08D48D-DB23-411D-A7C9-3D7EE84F1A1A}" presName="tile4" presStyleLbl="node1" presStyleIdx="3" presStyleCnt="4"/>
      <dgm:spPr/>
    </dgm:pt>
    <dgm:pt modelId="{8E42E9FB-4064-41AF-A3B9-4A8A1E1630F4}" type="pres">
      <dgm:prSet presAssocID="{2D08D48D-DB23-411D-A7C9-3D7EE84F1A1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C0F4CFB-73B7-41F9-8145-241EB648F039}" type="pres">
      <dgm:prSet presAssocID="{2D08D48D-DB23-411D-A7C9-3D7EE84F1A1A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F054E22-FCC4-45D6-823E-6E5B38521A18}" type="presOf" srcId="{8DD6D239-CB96-415A-BA54-469B7264B5C1}" destId="{8A723001-B150-48C0-BB2E-B895DDC3C7D2}" srcOrd="1" destOrd="0" presId="urn:microsoft.com/office/officeart/2005/8/layout/matrix1"/>
    <dgm:cxn modelId="{6FB8C426-C80E-4C03-B686-A4ECED8AC161}" type="presOf" srcId="{DE2B1DC4-4138-4F8E-82B7-9A864D3A4013}" destId="{85EAD104-641C-4559-940F-B4D46E20F600}" srcOrd="0" destOrd="0" presId="urn:microsoft.com/office/officeart/2005/8/layout/matrix1"/>
    <dgm:cxn modelId="{348EDD2F-40DC-40EE-A996-59E6AAA7D170}" type="presOf" srcId="{DE2B1DC4-4138-4F8E-82B7-9A864D3A4013}" destId="{1D4778B6-CE53-4631-983A-75D8106C8661}" srcOrd="1" destOrd="0" presId="urn:microsoft.com/office/officeart/2005/8/layout/matrix1"/>
    <dgm:cxn modelId="{5AD39460-B294-4312-9F68-F72A74AB74CB}" type="presOf" srcId="{C882F04C-33E9-4500-B5C0-3D0EF1FF2BEA}" destId="{EFCAC85C-020D-466B-9475-2809DC2A579C}" srcOrd="1" destOrd="0" presId="urn:microsoft.com/office/officeart/2005/8/layout/matrix1"/>
    <dgm:cxn modelId="{CCE4D864-1633-45C5-A693-8760811DC215}" type="presOf" srcId="{B9A4DDBD-87FC-4636-96F2-8B3C6C24DED9}" destId="{BE19CABF-6DEF-4A97-BFB8-09B274B9B6FB}" srcOrd="0" destOrd="0" presId="urn:microsoft.com/office/officeart/2005/8/layout/matrix1"/>
    <dgm:cxn modelId="{89E5574D-79D6-417A-ACC8-BDF4C5BF76BB}" srcId="{61B4C643-3813-4639-B52A-AA9D75827910}" destId="{C882F04C-33E9-4500-B5C0-3D0EF1FF2BEA}" srcOrd="0" destOrd="0" parTransId="{239E13FC-7E46-4313-A55D-514DF78052AA}" sibTransId="{F903CD23-4DF2-48FA-A22D-AE47EBCED737}"/>
    <dgm:cxn modelId="{A06D5F51-D770-4F66-BA6E-3E6EE940984E}" srcId="{2D08D48D-DB23-411D-A7C9-3D7EE84F1A1A}" destId="{61B4C643-3813-4639-B52A-AA9D75827910}" srcOrd="0" destOrd="0" parTransId="{7E424598-B9AB-444A-BEF7-CA250651491E}" sibTransId="{A63E2235-A3D9-48EC-8A68-F0D80CC535DB}"/>
    <dgm:cxn modelId="{21965072-D03C-4E3C-B52F-A66B51DF3155}" type="presOf" srcId="{8DD6D239-CB96-415A-BA54-469B7264B5C1}" destId="{760E270D-1304-4261-9B28-2480A8EEEDC9}" srcOrd="0" destOrd="0" presId="urn:microsoft.com/office/officeart/2005/8/layout/matrix1"/>
    <dgm:cxn modelId="{76FDFC55-963E-4FE6-A7DA-D609A7DC6F91}" type="presOf" srcId="{61B4C643-3813-4639-B52A-AA9D75827910}" destId="{2C0F4CFB-73B7-41F9-8145-241EB648F039}" srcOrd="0" destOrd="0" presId="urn:microsoft.com/office/officeart/2005/8/layout/matrix1"/>
    <dgm:cxn modelId="{EA920357-8A89-4E2B-9229-817931937EA0}" srcId="{61B4C643-3813-4639-B52A-AA9D75827910}" destId="{DE2B1DC4-4138-4F8E-82B7-9A864D3A4013}" srcOrd="2" destOrd="0" parTransId="{14B74386-42E3-4CA1-8241-5C08285C2BE9}" sibTransId="{6FCEE38A-FF4F-4F71-949C-3005911FDF79}"/>
    <dgm:cxn modelId="{4988B180-5642-4E81-888C-8190B361C8EC}" srcId="{61B4C643-3813-4639-B52A-AA9D75827910}" destId="{8DD6D239-CB96-415A-BA54-469B7264B5C1}" srcOrd="1" destOrd="0" parTransId="{B1034A97-D106-420E-9806-A815F2AEE72F}" sibTransId="{CB6953EA-74D4-47DF-A074-FE2E6EF50E56}"/>
    <dgm:cxn modelId="{E58D5A95-9EC7-47BA-A1D8-7CBB8FC0A153}" type="presOf" srcId="{B9A4DDBD-87FC-4636-96F2-8B3C6C24DED9}" destId="{8E42E9FB-4064-41AF-A3B9-4A8A1E1630F4}" srcOrd="1" destOrd="0" presId="urn:microsoft.com/office/officeart/2005/8/layout/matrix1"/>
    <dgm:cxn modelId="{89C168A2-512C-4E08-AF2B-75316B116D38}" type="presOf" srcId="{C882F04C-33E9-4500-B5C0-3D0EF1FF2BEA}" destId="{7820F257-FAEC-4FE5-879B-3F747E1027A9}" srcOrd="0" destOrd="0" presId="urn:microsoft.com/office/officeart/2005/8/layout/matrix1"/>
    <dgm:cxn modelId="{03ADC5CF-B31F-430E-8899-B5F2341424C2}" type="presOf" srcId="{2D08D48D-DB23-411D-A7C9-3D7EE84F1A1A}" destId="{BDB54FB1-1DC1-4C4E-B9AE-8C55ABDF6DB5}" srcOrd="0" destOrd="0" presId="urn:microsoft.com/office/officeart/2005/8/layout/matrix1"/>
    <dgm:cxn modelId="{B458FCFC-4E79-48C9-A88C-B4E6C5D2D291}" srcId="{61B4C643-3813-4639-B52A-AA9D75827910}" destId="{B9A4DDBD-87FC-4636-96F2-8B3C6C24DED9}" srcOrd="3" destOrd="0" parTransId="{A36260F6-169E-4874-99A9-22E74827B7F7}" sibTransId="{79C54774-30ED-45EF-ACAB-C238DD7DC381}"/>
    <dgm:cxn modelId="{26B61D61-C6BD-4315-9548-69D21CB2AD07}" type="presParOf" srcId="{BDB54FB1-1DC1-4C4E-B9AE-8C55ABDF6DB5}" destId="{F3D28188-FC95-4F29-89BA-05C05356509E}" srcOrd="0" destOrd="0" presId="urn:microsoft.com/office/officeart/2005/8/layout/matrix1"/>
    <dgm:cxn modelId="{E2C6B221-4DB3-4079-9209-3021F777E5EF}" type="presParOf" srcId="{F3D28188-FC95-4F29-89BA-05C05356509E}" destId="{7820F257-FAEC-4FE5-879B-3F747E1027A9}" srcOrd="0" destOrd="0" presId="urn:microsoft.com/office/officeart/2005/8/layout/matrix1"/>
    <dgm:cxn modelId="{5CCD4B17-CD68-444C-AC38-E81D6C384E20}" type="presParOf" srcId="{F3D28188-FC95-4F29-89BA-05C05356509E}" destId="{EFCAC85C-020D-466B-9475-2809DC2A579C}" srcOrd="1" destOrd="0" presId="urn:microsoft.com/office/officeart/2005/8/layout/matrix1"/>
    <dgm:cxn modelId="{939CA10C-057B-408E-B226-7BEFD284F251}" type="presParOf" srcId="{F3D28188-FC95-4F29-89BA-05C05356509E}" destId="{760E270D-1304-4261-9B28-2480A8EEEDC9}" srcOrd="2" destOrd="0" presId="urn:microsoft.com/office/officeart/2005/8/layout/matrix1"/>
    <dgm:cxn modelId="{5A2F6C1A-CC78-48C7-AB10-5D80E8E5364F}" type="presParOf" srcId="{F3D28188-FC95-4F29-89BA-05C05356509E}" destId="{8A723001-B150-48C0-BB2E-B895DDC3C7D2}" srcOrd="3" destOrd="0" presId="urn:microsoft.com/office/officeart/2005/8/layout/matrix1"/>
    <dgm:cxn modelId="{9AC3132F-B4BF-4978-9A48-4265B6A87755}" type="presParOf" srcId="{F3D28188-FC95-4F29-89BA-05C05356509E}" destId="{85EAD104-641C-4559-940F-B4D46E20F600}" srcOrd="4" destOrd="0" presId="urn:microsoft.com/office/officeart/2005/8/layout/matrix1"/>
    <dgm:cxn modelId="{9EE35170-4294-4F07-B381-4D3208CF5E70}" type="presParOf" srcId="{F3D28188-FC95-4F29-89BA-05C05356509E}" destId="{1D4778B6-CE53-4631-983A-75D8106C8661}" srcOrd="5" destOrd="0" presId="urn:microsoft.com/office/officeart/2005/8/layout/matrix1"/>
    <dgm:cxn modelId="{F7CCADA6-5D7C-49BD-98F4-EECC8F1B9DF7}" type="presParOf" srcId="{F3D28188-FC95-4F29-89BA-05C05356509E}" destId="{BE19CABF-6DEF-4A97-BFB8-09B274B9B6FB}" srcOrd="6" destOrd="0" presId="urn:microsoft.com/office/officeart/2005/8/layout/matrix1"/>
    <dgm:cxn modelId="{233181B1-571D-4A57-8825-53646533DD48}" type="presParOf" srcId="{F3D28188-FC95-4F29-89BA-05C05356509E}" destId="{8E42E9FB-4064-41AF-A3B9-4A8A1E1630F4}" srcOrd="7" destOrd="0" presId="urn:microsoft.com/office/officeart/2005/8/layout/matrix1"/>
    <dgm:cxn modelId="{3CD2E1F9-5D03-4BCD-801E-B1B806FEC906}" type="presParOf" srcId="{BDB54FB1-1DC1-4C4E-B9AE-8C55ABDF6DB5}" destId="{2C0F4CFB-73B7-41F9-8145-241EB648F03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08D48D-DB23-411D-A7C9-3D7EE84F1A1A}" type="doc">
      <dgm:prSet loTypeId="urn:microsoft.com/office/officeart/2005/8/layout/matrix1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1B4C643-3813-4639-B52A-AA9D75827910}">
      <dgm:prSet phldrT="[Texte]"/>
      <dgm:spPr/>
      <dgm:t>
        <a:bodyPr/>
        <a:lstStyle/>
        <a:p>
          <a:r>
            <a:rPr lang="fr-FR" b="0" dirty="0"/>
            <a:t>Objectifs SMART</a:t>
          </a:r>
        </a:p>
      </dgm:t>
    </dgm:pt>
    <dgm:pt modelId="{7E424598-B9AB-444A-BEF7-CA250651491E}" type="parTrans" cxnId="{A06D5F51-D770-4F66-BA6E-3E6EE940984E}">
      <dgm:prSet/>
      <dgm:spPr/>
      <dgm:t>
        <a:bodyPr/>
        <a:lstStyle/>
        <a:p>
          <a:endParaRPr lang="fr-FR"/>
        </a:p>
      </dgm:t>
    </dgm:pt>
    <dgm:pt modelId="{A63E2235-A3D9-48EC-8A68-F0D80CC535DB}" type="sibTrans" cxnId="{A06D5F51-D770-4F66-BA6E-3E6EE940984E}">
      <dgm:prSet/>
      <dgm:spPr/>
      <dgm:t>
        <a:bodyPr/>
        <a:lstStyle/>
        <a:p>
          <a:endParaRPr lang="fr-FR"/>
        </a:p>
      </dgm:t>
    </dgm:pt>
    <dgm:pt modelId="{C882F04C-33E9-4500-B5C0-3D0EF1FF2BEA}">
      <dgm:prSet phldrT="[Texte]" custT="1"/>
      <dgm:spPr/>
      <dgm:t>
        <a:bodyPr/>
        <a:lstStyle/>
        <a:p>
          <a:r>
            <a:rPr lang="fr-FR" sz="1400" b="0" dirty="0"/>
            <a:t>Périmètre physique</a:t>
          </a:r>
        </a:p>
      </dgm:t>
    </dgm:pt>
    <dgm:pt modelId="{239E13FC-7E46-4313-A55D-514DF78052AA}" type="parTrans" cxnId="{89E5574D-79D6-417A-ACC8-BDF4C5BF76BB}">
      <dgm:prSet/>
      <dgm:spPr/>
      <dgm:t>
        <a:bodyPr/>
        <a:lstStyle/>
        <a:p>
          <a:endParaRPr lang="fr-FR"/>
        </a:p>
      </dgm:t>
    </dgm:pt>
    <dgm:pt modelId="{F903CD23-4DF2-48FA-A22D-AE47EBCED737}" type="sibTrans" cxnId="{89E5574D-79D6-417A-ACC8-BDF4C5BF76BB}">
      <dgm:prSet/>
      <dgm:spPr/>
      <dgm:t>
        <a:bodyPr/>
        <a:lstStyle/>
        <a:p>
          <a:endParaRPr lang="fr-FR"/>
        </a:p>
      </dgm:t>
    </dgm:pt>
    <dgm:pt modelId="{8DD6D239-CB96-415A-BA54-469B7264B5C1}">
      <dgm:prSet phldrT="[Texte]" custT="1"/>
      <dgm:spPr/>
      <dgm:t>
        <a:bodyPr/>
        <a:lstStyle/>
        <a:p>
          <a:r>
            <a:rPr lang="fr-FR" sz="1400" b="1" dirty="0"/>
            <a:t>Périmètre des fonctionnalités</a:t>
          </a:r>
        </a:p>
      </dgm:t>
    </dgm:pt>
    <dgm:pt modelId="{B1034A97-D106-420E-9806-A815F2AEE72F}" type="parTrans" cxnId="{4988B180-5642-4E81-888C-8190B361C8EC}">
      <dgm:prSet/>
      <dgm:spPr/>
      <dgm:t>
        <a:bodyPr/>
        <a:lstStyle/>
        <a:p>
          <a:endParaRPr lang="fr-FR"/>
        </a:p>
      </dgm:t>
    </dgm:pt>
    <dgm:pt modelId="{CB6953EA-74D4-47DF-A074-FE2E6EF50E56}" type="sibTrans" cxnId="{4988B180-5642-4E81-888C-8190B361C8EC}">
      <dgm:prSet/>
      <dgm:spPr/>
      <dgm:t>
        <a:bodyPr/>
        <a:lstStyle/>
        <a:p>
          <a:endParaRPr lang="fr-FR"/>
        </a:p>
      </dgm:t>
    </dgm:pt>
    <dgm:pt modelId="{DE2B1DC4-4138-4F8E-82B7-9A864D3A4013}">
      <dgm:prSet phldrT="[Texte]" custT="1"/>
      <dgm:spPr/>
      <dgm:t>
        <a:bodyPr/>
        <a:lstStyle/>
        <a:p>
          <a:r>
            <a:rPr lang="fr-FR" sz="1400" dirty="0"/>
            <a:t>Périmètre des aléas</a:t>
          </a:r>
        </a:p>
      </dgm:t>
    </dgm:pt>
    <dgm:pt modelId="{14B74386-42E3-4CA1-8241-5C08285C2BE9}" type="parTrans" cxnId="{EA920357-8A89-4E2B-9229-817931937EA0}">
      <dgm:prSet/>
      <dgm:spPr/>
      <dgm:t>
        <a:bodyPr/>
        <a:lstStyle/>
        <a:p>
          <a:endParaRPr lang="fr-FR"/>
        </a:p>
      </dgm:t>
    </dgm:pt>
    <dgm:pt modelId="{6FCEE38A-FF4F-4F71-949C-3005911FDF79}" type="sibTrans" cxnId="{EA920357-8A89-4E2B-9229-817931937EA0}">
      <dgm:prSet/>
      <dgm:spPr/>
      <dgm:t>
        <a:bodyPr/>
        <a:lstStyle/>
        <a:p>
          <a:endParaRPr lang="fr-FR"/>
        </a:p>
      </dgm:t>
    </dgm:pt>
    <dgm:pt modelId="{B9A4DDBD-87FC-4636-96F2-8B3C6C24DED9}">
      <dgm:prSet phldrT="[Texte]" custT="1"/>
      <dgm:spPr/>
      <dgm:t>
        <a:bodyPr/>
        <a:lstStyle/>
        <a:p>
          <a:r>
            <a:rPr lang="fr-FR" sz="1400" b="0" dirty="0"/>
            <a:t>Périmètre géographique</a:t>
          </a:r>
        </a:p>
      </dgm:t>
    </dgm:pt>
    <dgm:pt modelId="{A36260F6-169E-4874-99A9-22E74827B7F7}" type="parTrans" cxnId="{B458FCFC-4E79-48C9-A88C-B4E6C5D2D291}">
      <dgm:prSet/>
      <dgm:spPr/>
      <dgm:t>
        <a:bodyPr/>
        <a:lstStyle/>
        <a:p>
          <a:endParaRPr lang="fr-FR"/>
        </a:p>
      </dgm:t>
    </dgm:pt>
    <dgm:pt modelId="{79C54774-30ED-45EF-ACAB-C238DD7DC381}" type="sibTrans" cxnId="{B458FCFC-4E79-48C9-A88C-B4E6C5D2D291}">
      <dgm:prSet/>
      <dgm:spPr/>
      <dgm:t>
        <a:bodyPr/>
        <a:lstStyle/>
        <a:p>
          <a:endParaRPr lang="fr-FR"/>
        </a:p>
      </dgm:t>
    </dgm:pt>
    <dgm:pt modelId="{BDB54FB1-1DC1-4C4E-B9AE-8C55ABDF6DB5}" type="pres">
      <dgm:prSet presAssocID="{2D08D48D-DB23-411D-A7C9-3D7EE84F1A1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3D28188-FC95-4F29-89BA-05C05356509E}" type="pres">
      <dgm:prSet presAssocID="{2D08D48D-DB23-411D-A7C9-3D7EE84F1A1A}" presName="matrix" presStyleCnt="0"/>
      <dgm:spPr/>
    </dgm:pt>
    <dgm:pt modelId="{7820F257-FAEC-4FE5-879B-3F747E1027A9}" type="pres">
      <dgm:prSet presAssocID="{2D08D48D-DB23-411D-A7C9-3D7EE84F1A1A}" presName="tile1" presStyleLbl="node1" presStyleIdx="0" presStyleCnt="4"/>
      <dgm:spPr/>
    </dgm:pt>
    <dgm:pt modelId="{EFCAC85C-020D-466B-9475-2809DC2A579C}" type="pres">
      <dgm:prSet presAssocID="{2D08D48D-DB23-411D-A7C9-3D7EE84F1A1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60E270D-1304-4261-9B28-2480A8EEEDC9}" type="pres">
      <dgm:prSet presAssocID="{2D08D48D-DB23-411D-A7C9-3D7EE84F1A1A}" presName="tile2" presStyleLbl="node1" presStyleIdx="1" presStyleCnt="4"/>
      <dgm:spPr/>
    </dgm:pt>
    <dgm:pt modelId="{8A723001-B150-48C0-BB2E-B895DDC3C7D2}" type="pres">
      <dgm:prSet presAssocID="{2D08D48D-DB23-411D-A7C9-3D7EE84F1A1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5EAD104-641C-4559-940F-B4D46E20F600}" type="pres">
      <dgm:prSet presAssocID="{2D08D48D-DB23-411D-A7C9-3D7EE84F1A1A}" presName="tile3" presStyleLbl="node1" presStyleIdx="2" presStyleCnt="4"/>
      <dgm:spPr/>
    </dgm:pt>
    <dgm:pt modelId="{1D4778B6-CE53-4631-983A-75D8106C8661}" type="pres">
      <dgm:prSet presAssocID="{2D08D48D-DB23-411D-A7C9-3D7EE84F1A1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E19CABF-6DEF-4A97-BFB8-09B274B9B6FB}" type="pres">
      <dgm:prSet presAssocID="{2D08D48D-DB23-411D-A7C9-3D7EE84F1A1A}" presName="tile4" presStyleLbl="node1" presStyleIdx="3" presStyleCnt="4"/>
      <dgm:spPr/>
    </dgm:pt>
    <dgm:pt modelId="{8E42E9FB-4064-41AF-A3B9-4A8A1E1630F4}" type="pres">
      <dgm:prSet presAssocID="{2D08D48D-DB23-411D-A7C9-3D7EE84F1A1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C0F4CFB-73B7-41F9-8145-241EB648F039}" type="pres">
      <dgm:prSet presAssocID="{2D08D48D-DB23-411D-A7C9-3D7EE84F1A1A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F054E22-FCC4-45D6-823E-6E5B38521A18}" type="presOf" srcId="{8DD6D239-CB96-415A-BA54-469B7264B5C1}" destId="{8A723001-B150-48C0-BB2E-B895DDC3C7D2}" srcOrd="1" destOrd="0" presId="urn:microsoft.com/office/officeart/2005/8/layout/matrix1"/>
    <dgm:cxn modelId="{6FB8C426-C80E-4C03-B686-A4ECED8AC161}" type="presOf" srcId="{DE2B1DC4-4138-4F8E-82B7-9A864D3A4013}" destId="{85EAD104-641C-4559-940F-B4D46E20F600}" srcOrd="0" destOrd="0" presId="urn:microsoft.com/office/officeart/2005/8/layout/matrix1"/>
    <dgm:cxn modelId="{348EDD2F-40DC-40EE-A996-59E6AAA7D170}" type="presOf" srcId="{DE2B1DC4-4138-4F8E-82B7-9A864D3A4013}" destId="{1D4778B6-CE53-4631-983A-75D8106C8661}" srcOrd="1" destOrd="0" presId="urn:microsoft.com/office/officeart/2005/8/layout/matrix1"/>
    <dgm:cxn modelId="{5AD39460-B294-4312-9F68-F72A74AB74CB}" type="presOf" srcId="{C882F04C-33E9-4500-B5C0-3D0EF1FF2BEA}" destId="{EFCAC85C-020D-466B-9475-2809DC2A579C}" srcOrd="1" destOrd="0" presId="urn:microsoft.com/office/officeart/2005/8/layout/matrix1"/>
    <dgm:cxn modelId="{CCE4D864-1633-45C5-A693-8760811DC215}" type="presOf" srcId="{B9A4DDBD-87FC-4636-96F2-8B3C6C24DED9}" destId="{BE19CABF-6DEF-4A97-BFB8-09B274B9B6FB}" srcOrd="0" destOrd="0" presId="urn:microsoft.com/office/officeart/2005/8/layout/matrix1"/>
    <dgm:cxn modelId="{89E5574D-79D6-417A-ACC8-BDF4C5BF76BB}" srcId="{61B4C643-3813-4639-B52A-AA9D75827910}" destId="{C882F04C-33E9-4500-B5C0-3D0EF1FF2BEA}" srcOrd="0" destOrd="0" parTransId="{239E13FC-7E46-4313-A55D-514DF78052AA}" sibTransId="{F903CD23-4DF2-48FA-A22D-AE47EBCED737}"/>
    <dgm:cxn modelId="{A06D5F51-D770-4F66-BA6E-3E6EE940984E}" srcId="{2D08D48D-DB23-411D-A7C9-3D7EE84F1A1A}" destId="{61B4C643-3813-4639-B52A-AA9D75827910}" srcOrd="0" destOrd="0" parTransId="{7E424598-B9AB-444A-BEF7-CA250651491E}" sibTransId="{A63E2235-A3D9-48EC-8A68-F0D80CC535DB}"/>
    <dgm:cxn modelId="{21965072-D03C-4E3C-B52F-A66B51DF3155}" type="presOf" srcId="{8DD6D239-CB96-415A-BA54-469B7264B5C1}" destId="{760E270D-1304-4261-9B28-2480A8EEEDC9}" srcOrd="0" destOrd="0" presId="urn:microsoft.com/office/officeart/2005/8/layout/matrix1"/>
    <dgm:cxn modelId="{76FDFC55-963E-4FE6-A7DA-D609A7DC6F91}" type="presOf" srcId="{61B4C643-3813-4639-B52A-AA9D75827910}" destId="{2C0F4CFB-73B7-41F9-8145-241EB648F039}" srcOrd="0" destOrd="0" presId="urn:microsoft.com/office/officeart/2005/8/layout/matrix1"/>
    <dgm:cxn modelId="{EA920357-8A89-4E2B-9229-817931937EA0}" srcId="{61B4C643-3813-4639-B52A-AA9D75827910}" destId="{DE2B1DC4-4138-4F8E-82B7-9A864D3A4013}" srcOrd="2" destOrd="0" parTransId="{14B74386-42E3-4CA1-8241-5C08285C2BE9}" sibTransId="{6FCEE38A-FF4F-4F71-949C-3005911FDF79}"/>
    <dgm:cxn modelId="{4988B180-5642-4E81-888C-8190B361C8EC}" srcId="{61B4C643-3813-4639-B52A-AA9D75827910}" destId="{8DD6D239-CB96-415A-BA54-469B7264B5C1}" srcOrd="1" destOrd="0" parTransId="{B1034A97-D106-420E-9806-A815F2AEE72F}" sibTransId="{CB6953EA-74D4-47DF-A074-FE2E6EF50E56}"/>
    <dgm:cxn modelId="{E58D5A95-9EC7-47BA-A1D8-7CBB8FC0A153}" type="presOf" srcId="{B9A4DDBD-87FC-4636-96F2-8B3C6C24DED9}" destId="{8E42E9FB-4064-41AF-A3B9-4A8A1E1630F4}" srcOrd="1" destOrd="0" presId="urn:microsoft.com/office/officeart/2005/8/layout/matrix1"/>
    <dgm:cxn modelId="{89C168A2-512C-4E08-AF2B-75316B116D38}" type="presOf" srcId="{C882F04C-33E9-4500-B5C0-3D0EF1FF2BEA}" destId="{7820F257-FAEC-4FE5-879B-3F747E1027A9}" srcOrd="0" destOrd="0" presId="urn:microsoft.com/office/officeart/2005/8/layout/matrix1"/>
    <dgm:cxn modelId="{03ADC5CF-B31F-430E-8899-B5F2341424C2}" type="presOf" srcId="{2D08D48D-DB23-411D-A7C9-3D7EE84F1A1A}" destId="{BDB54FB1-1DC1-4C4E-B9AE-8C55ABDF6DB5}" srcOrd="0" destOrd="0" presId="urn:microsoft.com/office/officeart/2005/8/layout/matrix1"/>
    <dgm:cxn modelId="{B458FCFC-4E79-48C9-A88C-B4E6C5D2D291}" srcId="{61B4C643-3813-4639-B52A-AA9D75827910}" destId="{B9A4DDBD-87FC-4636-96F2-8B3C6C24DED9}" srcOrd="3" destOrd="0" parTransId="{A36260F6-169E-4874-99A9-22E74827B7F7}" sibTransId="{79C54774-30ED-45EF-ACAB-C238DD7DC381}"/>
    <dgm:cxn modelId="{26B61D61-C6BD-4315-9548-69D21CB2AD07}" type="presParOf" srcId="{BDB54FB1-1DC1-4C4E-B9AE-8C55ABDF6DB5}" destId="{F3D28188-FC95-4F29-89BA-05C05356509E}" srcOrd="0" destOrd="0" presId="urn:microsoft.com/office/officeart/2005/8/layout/matrix1"/>
    <dgm:cxn modelId="{E2C6B221-4DB3-4079-9209-3021F777E5EF}" type="presParOf" srcId="{F3D28188-FC95-4F29-89BA-05C05356509E}" destId="{7820F257-FAEC-4FE5-879B-3F747E1027A9}" srcOrd="0" destOrd="0" presId="urn:microsoft.com/office/officeart/2005/8/layout/matrix1"/>
    <dgm:cxn modelId="{5CCD4B17-CD68-444C-AC38-E81D6C384E20}" type="presParOf" srcId="{F3D28188-FC95-4F29-89BA-05C05356509E}" destId="{EFCAC85C-020D-466B-9475-2809DC2A579C}" srcOrd="1" destOrd="0" presId="urn:microsoft.com/office/officeart/2005/8/layout/matrix1"/>
    <dgm:cxn modelId="{939CA10C-057B-408E-B226-7BEFD284F251}" type="presParOf" srcId="{F3D28188-FC95-4F29-89BA-05C05356509E}" destId="{760E270D-1304-4261-9B28-2480A8EEEDC9}" srcOrd="2" destOrd="0" presId="urn:microsoft.com/office/officeart/2005/8/layout/matrix1"/>
    <dgm:cxn modelId="{5A2F6C1A-CC78-48C7-AB10-5D80E8E5364F}" type="presParOf" srcId="{F3D28188-FC95-4F29-89BA-05C05356509E}" destId="{8A723001-B150-48C0-BB2E-B895DDC3C7D2}" srcOrd="3" destOrd="0" presId="urn:microsoft.com/office/officeart/2005/8/layout/matrix1"/>
    <dgm:cxn modelId="{9AC3132F-B4BF-4978-9A48-4265B6A87755}" type="presParOf" srcId="{F3D28188-FC95-4F29-89BA-05C05356509E}" destId="{85EAD104-641C-4559-940F-B4D46E20F600}" srcOrd="4" destOrd="0" presId="urn:microsoft.com/office/officeart/2005/8/layout/matrix1"/>
    <dgm:cxn modelId="{9EE35170-4294-4F07-B381-4D3208CF5E70}" type="presParOf" srcId="{F3D28188-FC95-4F29-89BA-05C05356509E}" destId="{1D4778B6-CE53-4631-983A-75D8106C8661}" srcOrd="5" destOrd="0" presId="urn:microsoft.com/office/officeart/2005/8/layout/matrix1"/>
    <dgm:cxn modelId="{F7CCADA6-5D7C-49BD-98F4-EECC8F1B9DF7}" type="presParOf" srcId="{F3D28188-FC95-4F29-89BA-05C05356509E}" destId="{BE19CABF-6DEF-4A97-BFB8-09B274B9B6FB}" srcOrd="6" destOrd="0" presId="urn:microsoft.com/office/officeart/2005/8/layout/matrix1"/>
    <dgm:cxn modelId="{233181B1-571D-4A57-8825-53646533DD48}" type="presParOf" srcId="{F3D28188-FC95-4F29-89BA-05C05356509E}" destId="{8E42E9FB-4064-41AF-A3B9-4A8A1E1630F4}" srcOrd="7" destOrd="0" presId="urn:microsoft.com/office/officeart/2005/8/layout/matrix1"/>
    <dgm:cxn modelId="{3CD2E1F9-5D03-4BCD-801E-B1B806FEC906}" type="presParOf" srcId="{BDB54FB1-1DC1-4C4E-B9AE-8C55ABDF6DB5}" destId="{2C0F4CFB-73B7-41F9-8145-241EB648F03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08D48D-DB23-411D-A7C9-3D7EE84F1A1A}" type="doc">
      <dgm:prSet loTypeId="urn:microsoft.com/office/officeart/2005/8/layout/matrix1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1B4C643-3813-4639-B52A-AA9D75827910}">
      <dgm:prSet phldrT="[Texte]"/>
      <dgm:spPr/>
      <dgm:t>
        <a:bodyPr/>
        <a:lstStyle/>
        <a:p>
          <a:r>
            <a:rPr lang="fr-FR" b="0" dirty="0"/>
            <a:t>Objectifs SMART</a:t>
          </a:r>
        </a:p>
      </dgm:t>
    </dgm:pt>
    <dgm:pt modelId="{7E424598-B9AB-444A-BEF7-CA250651491E}" type="parTrans" cxnId="{A06D5F51-D770-4F66-BA6E-3E6EE940984E}">
      <dgm:prSet/>
      <dgm:spPr/>
      <dgm:t>
        <a:bodyPr/>
        <a:lstStyle/>
        <a:p>
          <a:endParaRPr lang="fr-FR"/>
        </a:p>
      </dgm:t>
    </dgm:pt>
    <dgm:pt modelId="{A63E2235-A3D9-48EC-8A68-F0D80CC535DB}" type="sibTrans" cxnId="{A06D5F51-D770-4F66-BA6E-3E6EE940984E}">
      <dgm:prSet/>
      <dgm:spPr/>
      <dgm:t>
        <a:bodyPr/>
        <a:lstStyle/>
        <a:p>
          <a:endParaRPr lang="fr-FR"/>
        </a:p>
      </dgm:t>
    </dgm:pt>
    <dgm:pt modelId="{C882F04C-33E9-4500-B5C0-3D0EF1FF2BEA}">
      <dgm:prSet phldrT="[Texte]" custT="1"/>
      <dgm:spPr/>
      <dgm:t>
        <a:bodyPr/>
        <a:lstStyle/>
        <a:p>
          <a:r>
            <a:rPr lang="fr-FR" sz="1400" b="0" dirty="0"/>
            <a:t>Périmètre physique</a:t>
          </a:r>
        </a:p>
      </dgm:t>
    </dgm:pt>
    <dgm:pt modelId="{239E13FC-7E46-4313-A55D-514DF78052AA}" type="parTrans" cxnId="{89E5574D-79D6-417A-ACC8-BDF4C5BF76BB}">
      <dgm:prSet/>
      <dgm:spPr/>
      <dgm:t>
        <a:bodyPr/>
        <a:lstStyle/>
        <a:p>
          <a:endParaRPr lang="fr-FR"/>
        </a:p>
      </dgm:t>
    </dgm:pt>
    <dgm:pt modelId="{F903CD23-4DF2-48FA-A22D-AE47EBCED737}" type="sibTrans" cxnId="{89E5574D-79D6-417A-ACC8-BDF4C5BF76BB}">
      <dgm:prSet/>
      <dgm:spPr/>
      <dgm:t>
        <a:bodyPr/>
        <a:lstStyle/>
        <a:p>
          <a:endParaRPr lang="fr-FR"/>
        </a:p>
      </dgm:t>
    </dgm:pt>
    <dgm:pt modelId="{8DD6D239-CB96-415A-BA54-469B7264B5C1}">
      <dgm:prSet phldrT="[Texte]" custT="1"/>
      <dgm:spPr/>
      <dgm:t>
        <a:bodyPr/>
        <a:lstStyle/>
        <a:p>
          <a:r>
            <a:rPr lang="fr-FR" sz="1400" b="0" dirty="0"/>
            <a:t>Périmètre des fonctionnalités</a:t>
          </a:r>
        </a:p>
      </dgm:t>
    </dgm:pt>
    <dgm:pt modelId="{B1034A97-D106-420E-9806-A815F2AEE72F}" type="parTrans" cxnId="{4988B180-5642-4E81-888C-8190B361C8EC}">
      <dgm:prSet/>
      <dgm:spPr/>
      <dgm:t>
        <a:bodyPr/>
        <a:lstStyle/>
        <a:p>
          <a:endParaRPr lang="fr-FR"/>
        </a:p>
      </dgm:t>
    </dgm:pt>
    <dgm:pt modelId="{CB6953EA-74D4-47DF-A074-FE2E6EF50E56}" type="sibTrans" cxnId="{4988B180-5642-4E81-888C-8190B361C8EC}">
      <dgm:prSet/>
      <dgm:spPr/>
      <dgm:t>
        <a:bodyPr/>
        <a:lstStyle/>
        <a:p>
          <a:endParaRPr lang="fr-FR"/>
        </a:p>
      </dgm:t>
    </dgm:pt>
    <dgm:pt modelId="{DE2B1DC4-4138-4F8E-82B7-9A864D3A4013}">
      <dgm:prSet phldrT="[Texte]" custT="1"/>
      <dgm:spPr/>
      <dgm:t>
        <a:bodyPr/>
        <a:lstStyle/>
        <a:p>
          <a:r>
            <a:rPr lang="fr-FR" sz="1400" b="1" dirty="0"/>
            <a:t>Périmètre des aléas</a:t>
          </a:r>
        </a:p>
      </dgm:t>
    </dgm:pt>
    <dgm:pt modelId="{14B74386-42E3-4CA1-8241-5C08285C2BE9}" type="parTrans" cxnId="{EA920357-8A89-4E2B-9229-817931937EA0}">
      <dgm:prSet/>
      <dgm:spPr/>
      <dgm:t>
        <a:bodyPr/>
        <a:lstStyle/>
        <a:p>
          <a:endParaRPr lang="fr-FR"/>
        </a:p>
      </dgm:t>
    </dgm:pt>
    <dgm:pt modelId="{6FCEE38A-FF4F-4F71-949C-3005911FDF79}" type="sibTrans" cxnId="{EA920357-8A89-4E2B-9229-817931937EA0}">
      <dgm:prSet/>
      <dgm:spPr/>
      <dgm:t>
        <a:bodyPr/>
        <a:lstStyle/>
        <a:p>
          <a:endParaRPr lang="fr-FR"/>
        </a:p>
      </dgm:t>
    </dgm:pt>
    <dgm:pt modelId="{B9A4DDBD-87FC-4636-96F2-8B3C6C24DED9}">
      <dgm:prSet phldrT="[Texte]" custT="1"/>
      <dgm:spPr/>
      <dgm:t>
        <a:bodyPr/>
        <a:lstStyle/>
        <a:p>
          <a:r>
            <a:rPr lang="fr-FR" sz="1400" b="0" dirty="0"/>
            <a:t>Périmètre géographique</a:t>
          </a:r>
        </a:p>
      </dgm:t>
    </dgm:pt>
    <dgm:pt modelId="{A36260F6-169E-4874-99A9-22E74827B7F7}" type="parTrans" cxnId="{B458FCFC-4E79-48C9-A88C-B4E6C5D2D291}">
      <dgm:prSet/>
      <dgm:spPr/>
      <dgm:t>
        <a:bodyPr/>
        <a:lstStyle/>
        <a:p>
          <a:endParaRPr lang="fr-FR"/>
        </a:p>
      </dgm:t>
    </dgm:pt>
    <dgm:pt modelId="{79C54774-30ED-45EF-ACAB-C238DD7DC381}" type="sibTrans" cxnId="{B458FCFC-4E79-48C9-A88C-B4E6C5D2D291}">
      <dgm:prSet/>
      <dgm:spPr/>
      <dgm:t>
        <a:bodyPr/>
        <a:lstStyle/>
        <a:p>
          <a:endParaRPr lang="fr-FR"/>
        </a:p>
      </dgm:t>
    </dgm:pt>
    <dgm:pt modelId="{BDB54FB1-1DC1-4C4E-B9AE-8C55ABDF6DB5}" type="pres">
      <dgm:prSet presAssocID="{2D08D48D-DB23-411D-A7C9-3D7EE84F1A1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3D28188-FC95-4F29-89BA-05C05356509E}" type="pres">
      <dgm:prSet presAssocID="{2D08D48D-DB23-411D-A7C9-3D7EE84F1A1A}" presName="matrix" presStyleCnt="0"/>
      <dgm:spPr/>
    </dgm:pt>
    <dgm:pt modelId="{7820F257-FAEC-4FE5-879B-3F747E1027A9}" type="pres">
      <dgm:prSet presAssocID="{2D08D48D-DB23-411D-A7C9-3D7EE84F1A1A}" presName="tile1" presStyleLbl="node1" presStyleIdx="0" presStyleCnt="4"/>
      <dgm:spPr/>
    </dgm:pt>
    <dgm:pt modelId="{EFCAC85C-020D-466B-9475-2809DC2A579C}" type="pres">
      <dgm:prSet presAssocID="{2D08D48D-DB23-411D-A7C9-3D7EE84F1A1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60E270D-1304-4261-9B28-2480A8EEEDC9}" type="pres">
      <dgm:prSet presAssocID="{2D08D48D-DB23-411D-A7C9-3D7EE84F1A1A}" presName="tile2" presStyleLbl="node1" presStyleIdx="1" presStyleCnt="4"/>
      <dgm:spPr/>
    </dgm:pt>
    <dgm:pt modelId="{8A723001-B150-48C0-BB2E-B895DDC3C7D2}" type="pres">
      <dgm:prSet presAssocID="{2D08D48D-DB23-411D-A7C9-3D7EE84F1A1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5EAD104-641C-4559-940F-B4D46E20F600}" type="pres">
      <dgm:prSet presAssocID="{2D08D48D-DB23-411D-A7C9-3D7EE84F1A1A}" presName="tile3" presStyleLbl="node1" presStyleIdx="2" presStyleCnt="4"/>
      <dgm:spPr/>
    </dgm:pt>
    <dgm:pt modelId="{1D4778B6-CE53-4631-983A-75D8106C8661}" type="pres">
      <dgm:prSet presAssocID="{2D08D48D-DB23-411D-A7C9-3D7EE84F1A1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E19CABF-6DEF-4A97-BFB8-09B274B9B6FB}" type="pres">
      <dgm:prSet presAssocID="{2D08D48D-DB23-411D-A7C9-3D7EE84F1A1A}" presName="tile4" presStyleLbl="node1" presStyleIdx="3" presStyleCnt="4"/>
      <dgm:spPr/>
    </dgm:pt>
    <dgm:pt modelId="{8E42E9FB-4064-41AF-A3B9-4A8A1E1630F4}" type="pres">
      <dgm:prSet presAssocID="{2D08D48D-DB23-411D-A7C9-3D7EE84F1A1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C0F4CFB-73B7-41F9-8145-241EB648F039}" type="pres">
      <dgm:prSet presAssocID="{2D08D48D-DB23-411D-A7C9-3D7EE84F1A1A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F054E22-FCC4-45D6-823E-6E5B38521A18}" type="presOf" srcId="{8DD6D239-CB96-415A-BA54-469B7264B5C1}" destId="{8A723001-B150-48C0-BB2E-B895DDC3C7D2}" srcOrd="1" destOrd="0" presId="urn:microsoft.com/office/officeart/2005/8/layout/matrix1"/>
    <dgm:cxn modelId="{6FB8C426-C80E-4C03-B686-A4ECED8AC161}" type="presOf" srcId="{DE2B1DC4-4138-4F8E-82B7-9A864D3A4013}" destId="{85EAD104-641C-4559-940F-B4D46E20F600}" srcOrd="0" destOrd="0" presId="urn:microsoft.com/office/officeart/2005/8/layout/matrix1"/>
    <dgm:cxn modelId="{348EDD2F-40DC-40EE-A996-59E6AAA7D170}" type="presOf" srcId="{DE2B1DC4-4138-4F8E-82B7-9A864D3A4013}" destId="{1D4778B6-CE53-4631-983A-75D8106C8661}" srcOrd="1" destOrd="0" presId="urn:microsoft.com/office/officeart/2005/8/layout/matrix1"/>
    <dgm:cxn modelId="{5AD39460-B294-4312-9F68-F72A74AB74CB}" type="presOf" srcId="{C882F04C-33E9-4500-B5C0-3D0EF1FF2BEA}" destId="{EFCAC85C-020D-466B-9475-2809DC2A579C}" srcOrd="1" destOrd="0" presId="urn:microsoft.com/office/officeart/2005/8/layout/matrix1"/>
    <dgm:cxn modelId="{CCE4D864-1633-45C5-A693-8760811DC215}" type="presOf" srcId="{B9A4DDBD-87FC-4636-96F2-8B3C6C24DED9}" destId="{BE19CABF-6DEF-4A97-BFB8-09B274B9B6FB}" srcOrd="0" destOrd="0" presId="urn:microsoft.com/office/officeart/2005/8/layout/matrix1"/>
    <dgm:cxn modelId="{89E5574D-79D6-417A-ACC8-BDF4C5BF76BB}" srcId="{61B4C643-3813-4639-B52A-AA9D75827910}" destId="{C882F04C-33E9-4500-B5C0-3D0EF1FF2BEA}" srcOrd="0" destOrd="0" parTransId="{239E13FC-7E46-4313-A55D-514DF78052AA}" sibTransId="{F903CD23-4DF2-48FA-A22D-AE47EBCED737}"/>
    <dgm:cxn modelId="{A06D5F51-D770-4F66-BA6E-3E6EE940984E}" srcId="{2D08D48D-DB23-411D-A7C9-3D7EE84F1A1A}" destId="{61B4C643-3813-4639-B52A-AA9D75827910}" srcOrd="0" destOrd="0" parTransId="{7E424598-B9AB-444A-BEF7-CA250651491E}" sibTransId="{A63E2235-A3D9-48EC-8A68-F0D80CC535DB}"/>
    <dgm:cxn modelId="{21965072-D03C-4E3C-B52F-A66B51DF3155}" type="presOf" srcId="{8DD6D239-CB96-415A-BA54-469B7264B5C1}" destId="{760E270D-1304-4261-9B28-2480A8EEEDC9}" srcOrd="0" destOrd="0" presId="urn:microsoft.com/office/officeart/2005/8/layout/matrix1"/>
    <dgm:cxn modelId="{76FDFC55-963E-4FE6-A7DA-D609A7DC6F91}" type="presOf" srcId="{61B4C643-3813-4639-B52A-AA9D75827910}" destId="{2C0F4CFB-73B7-41F9-8145-241EB648F039}" srcOrd="0" destOrd="0" presId="urn:microsoft.com/office/officeart/2005/8/layout/matrix1"/>
    <dgm:cxn modelId="{EA920357-8A89-4E2B-9229-817931937EA0}" srcId="{61B4C643-3813-4639-B52A-AA9D75827910}" destId="{DE2B1DC4-4138-4F8E-82B7-9A864D3A4013}" srcOrd="2" destOrd="0" parTransId="{14B74386-42E3-4CA1-8241-5C08285C2BE9}" sibTransId="{6FCEE38A-FF4F-4F71-949C-3005911FDF79}"/>
    <dgm:cxn modelId="{4988B180-5642-4E81-888C-8190B361C8EC}" srcId="{61B4C643-3813-4639-B52A-AA9D75827910}" destId="{8DD6D239-CB96-415A-BA54-469B7264B5C1}" srcOrd="1" destOrd="0" parTransId="{B1034A97-D106-420E-9806-A815F2AEE72F}" sibTransId="{CB6953EA-74D4-47DF-A074-FE2E6EF50E56}"/>
    <dgm:cxn modelId="{E58D5A95-9EC7-47BA-A1D8-7CBB8FC0A153}" type="presOf" srcId="{B9A4DDBD-87FC-4636-96F2-8B3C6C24DED9}" destId="{8E42E9FB-4064-41AF-A3B9-4A8A1E1630F4}" srcOrd="1" destOrd="0" presId="urn:microsoft.com/office/officeart/2005/8/layout/matrix1"/>
    <dgm:cxn modelId="{89C168A2-512C-4E08-AF2B-75316B116D38}" type="presOf" srcId="{C882F04C-33E9-4500-B5C0-3D0EF1FF2BEA}" destId="{7820F257-FAEC-4FE5-879B-3F747E1027A9}" srcOrd="0" destOrd="0" presId="urn:microsoft.com/office/officeart/2005/8/layout/matrix1"/>
    <dgm:cxn modelId="{03ADC5CF-B31F-430E-8899-B5F2341424C2}" type="presOf" srcId="{2D08D48D-DB23-411D-A7C9-3D7EE84F1A1A}" destId="{BDB54FB1-1DC1-4C4E-B9AE-8C55ABDF6DB5}" srcOrd="0" destOrd="0" presId="urn:microsoft.com/office/officeart/2005/8/layout/matrix1"/>
    <dgm:cxn modelId="{B458FCFC-4E79-48C9-A88C-B4E6C5D2D291}" srcId="{61B4C643-3813-4639-B52A-AA9D75827910}" destId="{B9A4DDBD-87FC-4636-96F2-8B3C6C24DED9}" srcOrd="3" destOrd="0" parTransId="{A36260F6-169E-4874-99A9-22E74827B7F7}" sibTransId="{79C54774-30ED-45EF-ACAB-C238DD7DC381}"/>
    <dgm:cxn modelId="{26B61D61-C6BD-4315-9548-69D21CB2AD07}" type="presParOf" srcId="{BDB54FB1-1DC1-4C4E-B9AE-8C55ABDF6DB5}" destId="{F3D28188-FC95-4F29-89BA-05C05356509E}" srcOrd="0" destOrd="0" presId="urn:microsoft.com/office/officeart/2005/8/layout/matrix1"/>
    <dgm:cxn modelId="{E2C6B221-4DB3-4079-9209-3021F777E5EF}" type="presParOf" srcId="{F3D28188-FC95-4F29-89BA-05C05356509E}" destId="{7820F257-FAEC-4FE5-879B-3F747E1027A9}" srcOrd="0" destOrd="0" presId="urn:microsoft.com/office/officeart/2005/8/layout/matrix1"/>
    <dgm:cxn modelId="{5CCD4B17-CD68-444C-AC38-E81D6C384E20}" type="presParOf" srcId="{F3D28188-FC95-4F29-89BA-05C05356509E}" destId="{EFCAC85C-020D-466B-9475-2809DC2A579C}" srcOrd="1" destOrd="0" presId="urn:microsoft.com/office/officeart/2005/8/layout/matrix1"/>
    <dgm:cxn modelId="{939CA10C-057B-408E-B226-7BEFD284F251}" type="presParOf" srcId="{F3D28188-FC95-4F29-89BA-05C05356509E}" destId="{760E270D-1304-4261-9B28-2480A8EEEDC9}" srcOrd="2" destOrd="0" presId="urn:microsoft.com/office/officeart/2005/8/layout/matrix1"/>
    <dgm:cxn modelId="{5A2F6C1A-CC78-48C7-AB10-5D80E8E5364F}" type="presParOf" srcId="{F3D28188-FC95-4F29-89BA-05C05356509E}" destId="{8A723001-B150-48C0-BB2E-B895DDC3C7D2}" srcOrd="3" destOrd="0" presId="urn:microsoft.com/office/officeart/2005/8/layout/matrix1"/>
    <dgm:cxn modelId="{9AC3132F-B4BF-4978-9A48-4265B6A87755}" type="presParOf" srcId="{F3D28188-FC95-4F29-89BA-05C05356509E}" destId="{85EAD104-641C-4559-940F-B4D46E20F600}" srcOrd="4" destOrd="0" presId="urn:microsoft.com/office/officeart/2005/8/layout/matrix1"/>
    <dgm:cxn modelId="{9EE35170-4294-4F07-B381-4D3208CF5E70}" type="presParOf" srcId="{F3D28188-FC95-4F29-89BA-05C05356509E}" destId="{1D4778B6-CE53-4631-983A-75D8106C8661}" srcOrd="5" destOrd="0" presId="urn:microsoft.com/office/officeart/2005/8/layout/matrix1"/>
    <dgm:cxn modelId="{F7CCADA6-5D7C-49BD-98F4-EECC8F1B9DF7}" type="presParOf" srcId="{F3D28188-FC95-4F29-89BA-05C05356509E}" destId="{BE19CABF-6DEF-4A97-BFB8-09B274B9B6FB}" srcOrd="6" destOrd="0" presId="urn:microsoft.com/office/officeart/2005/8/layout/matrix1"/>
    <dgm:cxn modelId="{233181B1-571D-4A57-8825-53646533DD48}" type="presParOf" srcId="{F3D28188-FC95-4F29-89BA-05C05356509E}" destId="{8E42E9FB-4064-41AF-A3B9-4A8A1E1630F4}" srcOrd="7" destOrd="0" presId="urn:microsoft.com/office/officeart/2005/8/layout/matrix1"/>
    <dgm:cxn modelId="{3CD2E1F9-5D03-4BCD-801E-B1B806FEC906}" type="presParOf" srcId="{BDB54FB1-1DC1-4C4E-B9AE-8C55ABDF6DB5}" destId="{2C0F4CFB-73B7-41F9-8145-241EB648F03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08D48D-DB23-411D-A7C9-3D7EE84F1A1A}" type="doc">
      <dgm:prSet loTypeId="urn:microsoft.com/office/officeart/2005/8/layout/matrix1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1B4C643-3813-4639-B52A-AA9D75827910}">
      <dgm:prSet phldrT="[Texte]"/>
      <dgm:spPr/>
      <dgm:t>
        <a:bodyPr/>
        <a:lstStyle/>
        <a:p>
          <a:r>
            <a:rPr lang="fr-FR" b="0" dirty="0"/>
            <a:t>Objectifs SMART</a:t>
          </a:r>
        </a:p>
      </dgm:t>
    </dgm:pt>
    <dgm:pt modelId="{7E424598-B9AB-444A-BEF7-CA250651491E}" type="parTrans" cxnId="{A06D5F51-D770-4F66-BA6E-3E6EE940984E}">
      <dgm:prSet/>
      <dgm:spPr/>
      <dgm:t>
        <a:bodyPr/>
        <a:lstStyle/>
        <a:p>
          <a:endParaRPr lang="fr-FR"/>
        </a:p>
      </dgm:t>
    </dgm:pt>
    <dgm:pt modelId="{A63E2235-A3D9-48EC-8A68-F0D80CC535DB}" type="sibTrans" cxnId="{A06D5F51-D770-4F66-BA6E-3E6EE940984E}">
      <dgm:prSet/>
      <dgm:spPr/>
      <dgm:t>
        <a:bodyPr/>
        <a:lstStyle/>
        <a:p>
          <a:endParaRPr lang="fr-FR"/>
        </a:p>
      </dgm:t>
    </dgm:pt>
    <dgm:pt modelId="{C882F04C-33E9-4500-B5C0-3D0EF1FF2BEA}">
      <dgm:prSet phldrT="[Texte]" custT="1"/>
      <dgm:spPr/>
      <dgm:t>
        <a:bodyPr/>
        <a:lstStyle/>
        <a:p>
          <a:r>
            <a:rPr lang="fr-FR" sz="1400" b="0" dirty="0"/>
            <a:t>Périmètre physique</a:t>
          </a:r>
        </a:p>
      </dgm:t>
    </dgm:pt>
    <dgm:pt modelId="{239E13FC-7E46-4313-A55D-514DF78052AA}" type="parTrans" cxnId="{89E5574D-79D6-417A-ACC8-BDF4C5BF76BB}">
      <dgm:prSet/>
      <dgm:spPr/>
      <dgm:t>
        <a:bodyPr/>
        <a:lstStyle/>
        <a:p>
          <a:endParaRPr lang="fr-FR"/>
        </a:p>
      </dgm:t>
    </dgm:pt>
    <dgm:pt modelId="{F903CD23-4DF2-48FA-A22D-AE47EBCED737}" type="sibTrans" cxnId="{89E5574D-79D6-417A-ACC8-BDF4C5BF76BB}">
      <dgm:prSet/>
      <dgm:spPr/>
      <dgm:t>
        <a:bodyPr/>
        <a:lstStyle/>
        <a:p>
          <a:endParaRPr lang="fr-FR"/>
        </a:p>
      </dgm:t>
    </dgm:pt>
    <dgm:pt modelId="{8DD6D239-CB96-415A-BA54-469B7264B5C1}">
      <dgm:prSet phldrT="[Texte]" custT="1"/>
      <dgm:spPr/>
      <dgm:t>
        <a:bodyPr/>
        <a:lstStyle/>
        <a:p>
          <a:r>
            <a:rPr lang="fr-FR" sz="1400" b="0" dirty="0"/>
            <a:t>Périmètre des fonctionnalités</a:t>
          </a:r>
        </a:p>
      </dgm:t>
    </dgm:pt>
    <dgm:pt modelId="{B1034A97-D106-420E-9806-A815F2AEE72F}" type="parTrans" cxnId="{4988B180-5642-4E81-888C-8190B361C8EC}">
      <dgm:prSet/>
      <dgm:spPr/>
      <dgm:t>
        <a:bodyPr/>
        <a:lstStyle/>
        <a:p>
          <a:endParaRPr lang="fr-FR"/>
        </a:p>
      </dgm:t>
    </dgm:pt>
    <dgm:pt modelId="{CB6953EA-74D4-47DF-A074-FE2E6EF50E56}" type="sibTrans" cxnId="{4988B180-5642-4E81-888C-8190B361C8EC}">
      <dgm:prSet/>
      <dgm:spPr/>
      <dgm:t>
        <a:bodyPr/>
        <a:lstStyle/>
        <a:p>
          <a:endParaRPr lang="fr-FR"/>
        </a:p>
      </dgm:t>
    </dgm:pt>
    <dgm:pt modelId="{DE2B1DC4-4138-4F8E-82B7-9A864D3A4013}">
      <dgm:prSet phldrT="[Texte]" custT="1"/>
      <dgm:spPr/>
      <dgm:t>
        <a:bodyPr/>
        <a:lstStyle/>
        <a:p>
          <a:r>
            <a:rPr lang="fr-FR" sz="1400" dirty="0"/>
            <a:t>Périmètre des aléas</a:t>
          </a:r>
        </a:p>
      </dgm:t>
    </dgm:pt>
    <dgm:pt modelId="{14B74386-42E3-4CA1-8241-5C08285C2BE9}" type="parTrans" cxnId="{EA920357-8A89-4E2B-9229-817931937EA0}">
      <dgm:prSet/>
      <dgm:spPr/>
      <dgm:t>
        <a:bodyPr/>
        <a:lstStyle/>
        <a:p>
          <a:endParaRPr lang="fr-FR"/>
        </a:p>
      </dgm:t>
    </dgm:pt>
    <dgm:pt modelId="{6FCEE38A-FF4F-4F71-949C-3005911FDF79}" type="sibTrans" cxnId="{EA920357-8A89-4E2B-9229-817931937EA0}">
      <dgm:prSet/>
      <dgm:spPr/>
      <dgm:t>
        <a:bodyPr/>
        <a:lstStyle/>
        <a:p>
          <a:endParaRPr lang="fr-FR"/>
        </a:p>
      </dgm:t>
    </dgm:pt>
    <dgm:pt modelId="{B9A4DDBD-87FC-4636-96F2-8B3C6C24DED9}">
      <dgm:prSet phldrT="[Texte]" custT="1"/>
      <dgm:spPr/>
      <dgm:t>
        <a:bodyPr/>
        <a:lstStyle/>
        <a:p>
          <a:r>
            <a:rPr lang="fr-FR" sz="1400" b="1" dirty="0"/>
            <a:t>Périmètre géographique</a:t>
          </a:r>
        </a:p>
      </dgm:t>
    </dgm:pt>
    <dgm:pt modelId="{A36260F6-169E-4874-99A9-22E74827B7F7}" type="parTrans" cxnId="{B458FCFC-4E79-48C9-A88C-B4E6C5D2D291}">
      <dgm:prSet/>
      <dgm:spPr/>
      <dgm:t>
        <a:bodyPr/>
        <a:lstStyle/>
        <a:p>
          <a:endParaRPr lang="fr-FR"/>
        </a:p>
      </dgm:t>
    </dgm:pt>
    <dgm:pt modelId="{79C54774-30ED-45EF-ACAB-C238DD7DC381}" type="sibTrans" cxnId="{B458FCFC-4E79-48C9-A88C-B4E6C5D2D291}">
      <dgm:prSet/>
      <dgm:spPr/>
      <dgm:t>
        <a:bodyPr/>
        <a:lstStyle/>
        <a:p>
          <a:endParaRPr lang="fr-FR"/>
        </a:p>
      </dgm:t>
    </dgm:pt>
    <dgm:pt modelId="{BDB54FB1-1DC1-4C4E-B9AE-8C55ABDF6DB5}" type="pres">
      <dgm:prSet presAssocID="{2D08D48D-DB23-411D-A7C9-3D7EE84F1A1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3D28188-FC95-4F29-89BA-05C05356509E}" type="pres">
      <dgm:prSet presAssocID="{2D08D48D-DB23-411D-A7C9-3D7EE84F1A1A}" presName="matrix" presStyleCnt="0"/>
      <dgm:spPr/>
    </dgm:pt>
    <dgm:pt modelId="{7820F257-FAEC-4FE5-879B-3F747E1027A9}" type="pres">
      <dgm:prSet presAssocID="{2D08D48D-DB23-411D-A7C9-3D7EE84F1A1A}" presName="tile1" presStyleLbl="node1" presStyleIdx="0" presStyleCnt="4"/>
      <dgm:spPr/>
    </dgm:pt>
    <dgm:pt modelId="{EFCAC85C-020D-466B-9475-2809DC2A579C}" type="pres">
      <dgm:prSet presAssocID="{2D08D48D-DB23-411D-A7C9-3D7EE84F1A1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60E270D-1304-4261-9B28-2480A8EEEDC9}" type="pres">
      <dgm:prSet presAssocID="{2D08D48D-DB23-411D-A7C9-3D7EE84F1A1A}" presName="tile2" presStyleLbl="node1" presStyleIdx="1" presStyleCnt="4"/>
      <dgm:spPr/>
    </dgm:pt>
    <dgm:pt modelId="{8A723001-B150-48C0-BB2E-B895DDC3C7D2}" type="pres">
      <dgm:prSet presAssocID="{2D08D48D-DB23-411D-A7C9-3D7EE84F1A1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5EAD104-641C-4559-940F-B4D46E20F600}" type="pres">
      <dgm:prSet presAssocID="{2D08D48D-DB23-411D-A7C9-3D7EE84F1A1A}" presName="tile3" presStyleLbl="node1" presStyleIdx="2" presStyleCnt="4"/>
      <dgm:spPr/>
    </dgm:pt>
    <dgm:pt modelId="{1D4778B6-CE53-4631-983A-75D8106C8661}" type="pres">
      <dgm:prSet presAssocID="{2D08D48D-DB23-411D-A7C9-3D7EE84F1A1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E19CABF-6DEF-4A97-BFB8-09B274B9B6FB}" type="pres">
      <dgm:prSet presAssocID="{2D08D48D-DB23-411D-A7C9-3D7EE84F1A1A}" presName="tile4" presStyleLbl="node1" presStyleIdx="3" presStyleCnt="4"/>
      <dgm:spPr/>
    </dgm:pt>
    <dgm:pt modelId="{8E42E9FB-4064-41AF-A3B9-4A8A1E1630F4}" type="pres">
      <dgm:prSet presAssocID="{2D08D48D-DB23-411D-A7C9-3D7EE84F1A1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C0F4CFB-73B7-41F9-8145-241EB648F039}" type="pres">
      <dgm:prSet presAssocID="{2D08D48D-DB23-411D-A7C9-3D7EE84F1A1A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F054E22-FCC4-45D6-823E-6E5B38521A18}" type="presOf" srcId="{8DD6D239-CB96-415A-BA54-469B7264B5C1}" destId="{8A723001-B150-48C0-BB2E-B895DDC3C7D2}" srcOrd="1" destOrd="0" presId="urn:microsoft.com/office/officeart/2005/8/layout/matrix1"/>
    <dgm:cxn modelId="{6FB8C426-C80E-4C03-B686-A4ECED8AC161}" type="presOf" srcId="{DE2B1DC4-4138-4F8E-82B7-9A864D3A4013}" destId="{85EAD104-641C-4559-940F-B4D46E20F600}" srcOrd="0" destOrd="0" presId="urn:microsoft.com/office/officeart/2005/8/layout/matrix1"/>
    <dgm:cxn modelId="{348EDD2F-40DC-40EE-A996-59E6AAA7D170}" type="presOf" srcId="{DE2B1DC4-4138-4F8E-82B7-9A864D3A4013}" destId="{1D4778B6-CE53-4631-983A-75D8106C8661}" srcOrd="1" destOrd="0" presId="urn:microsoft.com/office/officeart/2005/8/layout/matrix1"/>
    <dgm:cxn modelId="{5AD39460-B294-4312-9F68-F72A74AB74CB}" type="presOf" srcId="{C882F04C-33E9-4500-B5C0-3D0EF1FF2BEA}" destId="{EFCAC85C-020D-466B-9475-2809DC2A579C}" srcOrd="1" destOrd="0" presId="urn:microsoft.com/office/officeart/2005/8/layout/matrix1"/>
    <dgm:cxn modelId="{CCE4D864-1633-45C5-A693-8760811DC215}" type="presOf" srcId="{B9A4DDBD-87FC-4636-96F2-8B3C6C24DED9}" destId="{BE19CABF-6DEF-4A97-BFB8-09B274B9B6FB}" srcOrd="0" destOrd="0" presId="urn:microsoft.com/office/officeart/2005/8/layout/matrix1"/>
    <dgm:cxn modelId="{89E5574D-79D6-417A-ACC8-BDF4C5BF76BB}" srcId="{61B4C643-3813-4639-B52A-AA9D75827910}" destId="{C882F04C-33E9-4500-B5C0-3D0EF1FF2BEA}" srcOrd="0" destOrd="0" parTransId="{239E13FC-7E46-4313-A55D-514DF78052AA}" sibTransId="{F903CD23-4DF2-48FA-A22D-AE47EBCED737}"/>
    <dgm:cxn modelId="{A06D5F51-D770-4F66-BA6E-3E6EE940984E}" srcId="{2D08D48D-DB23-411D-A7C9-3D7EE84F1A1A}" destId="{61B4C643-3813-4639-B52A-AA9D75827910}" srcOrd="0" destOrd="0" parTransId="{7E424598-B9AB-444A-BEF7-CA250651491E}" sibTransId="{A63E2235-A3D9-48EC-8A68-F0D80CC535DB}"/>
    <dgm:cxn modelId="{21965072-D03C-4E3C-B52F-A66B51DF3155}" type="presOf" srcId="{8DD6D239-CB96-415A-BA54-469B7264B5C1}" destId="{760E270D-1304-4261-9B28-2480A8EEEDC9}" srcOrd="0" destOrd="0" presId="urn:microsoft.com/office/officeart/2005/8/layout/matrix1"/>
    <dgm:cxn modelId="{76FDFC55-963E-4FE6-A7DA-D609A7DC6F91}" type="presOf" srcId="{61B4C643-3813-4639-B52A-AA9D75827910}" destId="{2C0F4CFB-73B7-41F9-8145-241EB648F039}" srcOrd="0" destOrd="0" presId="urn:microsoft.com/office/officeart/2005/8/layout/matrix1"/>
    <dgm:cxn modelId="{EA920357-8A89-4E2B-9229-817931937EA0}" srcId="{61B4C643-3813-4639-B52A-AA9D75827910}" destId="{DE2B1DC4-4138-4F8E-82B7-9A864D3A4013}" srcOrd="2" destOrd="0" parTransId="{14B74386-42E3-4CA1-8241-5C08285C2BE9}" sibTransId="{6FCEE38A-FF4F-4F71-949C-3005911FDF79}"/>
    <dgm:cxn modelId="{4988B180-5642-4E81-888C-8190B361C8EC}" srcId="{61B4C643-3813-4639-B52A-AA9D75827910}" destId="{8DD6D239-CB96-415A-BA54-469B7264B5C1}" srcOrd="1" destOrd="0" parTransId="{B1034A97-D106-420E-9806-A815F2AEE72F}" sibTransId="{CB6953EA-74D4-47DF-A074-FE2E6EF50E56}"/>
    <dgm:cxn modelId="{E58D5A95-9EC7-47BA-A1D8-7CBB8FC0A153}" type="presOf" srcId="{B9A4DDBD-87FC-4636-96F2-8B3C6C24DED9}" destId="{8E42E9FB-4064-41AF-A3B9-4A8A1E1630F4}" srcOrd="1" destOrd="0" presId="urn:microsoft.com/office/officeart/2005/8/layout/matrix1"/>
    <dgm:cxn modelId="{89C168A2-512C-4E08-AF2B-75316B116D38}" type="presOf" srcId="{C882F04C-33E9-4500-B5C0-3D0EF1FF2BEA}" destId="{7820F257-FAEC-4FE5-879B-3F747E1027A9}" srcOrd="0" destOrd="0" presId="urn:microsoft.com/office/officeart/2005/8/layout/matrix1"/>
    <dgm:cxn modelId="{03ADC5CF-B31F-430E-8899-B5F2341424C2}" type="presOf" srcId="{2D08D48D-DB23-411D-A7C9-3D7EE84F1A1A}" destId="{BDB54FB1-1DC1-4C4E-B9AE-8C55ABDF6DB5}" srcOrd="0" destOrd="0" presId="urn:microsoft.com/office/officeart/2005/8/layout/matrix1"/>
    <dgm:cxn modelId="{B458FCFC-4E79-48C9-A88C-B4E6C5D2D291}" srcId="{61B4C643-3813-4639-B52A-AA9D75827910}" destId="{B9A4DDBD-87FC-4636-96F2-8B3C6C24DED9}" srcOrd="3" destOrd="0" parTransId="{A36260F6-169E-4874-99A9-22E74827B7F7}" sibTransId="{79C54774-30ED-45EF-ACAB-C238DD7DC381}"/>
    <dgm:cxn modelId="{26B61D61-C6BD-4315-9548-69D21CB2AD07}" type="presParOf" srcId="{BDB54FB1-1DC1-4C4E-B9AE-8C55ABDF6DB5}" destId="{F3D28188-FC95-4F29-89BA-05C05356509E}" srcOrd="0" destOrd="0" presId="urn:microsoft.com/office/officeart/2005/8/layout/matrix1"/>
    <dgm:cxn modelId="{E2C6B221-4DB3-4079-9209-3021F777E5EF}" type="presParOf" srcId="{F3D28188-FC95-4F29-89BA-05C05356509E}" destId="{7820F257-FAEC-4FE5-879B-3F747E1027A9}" srcOrd="0" destOrd="0" presId="urn:microsoft.com/office/officeart/2005/8/layout/matrix1"/>
    <dgm:cxn modelId="{5CCD4B17-CD68-444C-AC38-E81D6C384E20}" type="presParOf" srcId="{F3D28188-FC95-4F29-89BA-05C05356509E}" destId="{EFCAC85C-020D-466B-9475-2809DC2A579C}" srcOrd="1" destOrd="0" presId="urn:microsoft.com/office/officeart/2005/8/layout/matrix1"/>
    <dgm:cxn modelId="{939CA10C-057B-408E-B226-7BEFD284F251}" type="presParOf" srcId="{F3D28188-FC95-4F29-89BA-05C05356509E}" destId="{760E270D-1304-4261-9B28-2480A8EEEDC9}" srcOrd="2" destOrd="0" presId="urn:microsoft.com/office/officeart/2005/8/layout/matrix1"/>
    <dgm:cxn modelId="{5A2F6C1A-CC78-48C7-AB10-5D80E8E5364F}" type="presParOf" srcId="{F3D28188-FC95-4F29-89BA-05C05356509E}" destId="{8A723001-B150-48C0-BB2E-B895DDC3C7D2}" srcOrd="3" destOrd="0" presId="urn:microsoft.com/office/officeart/2005/8/layout/matrix1"/>
    <dgm:cxn modelId="{9AC3132F-B4BF-4978-9A48-4265B6A87755}" type="presParOf" srcId="{F3D28188-FC95-4F29-89BA-05C05356509E}" destId="{85EAD104-641C-4559-940F-B4D46E20F600}" srcOrd="4" destOrd="0" presId="urn:microsoft.com/office/officeart/2005/8/layout/matrix1"/>
    <dgm:cxn modelId="{9EE35170-4294-4F07-B381-4D3208CF5E70}" type="presParOf" srcId="{F3D28188-FC95-4F29-89BA-05C05356509E}" destId="{1D4778B6-CE53-4631-983A-75D8106C8661}" srcOrd="5" destOrd="0" presId="urn:microsoft.com/office/officeart/2005/8/layout/matrix1"/>
    <dgm:cxn modelId="{F7CCADA6-5D7C-49BD-98F4-EECC8F1B9DF7}" type="presParOf" srcId="{F3D28188-FC95-4F29-89BA-05C05356509E}" destId="{BE19CABF-6DEF-4A97-BFB8-09B274B9B6FB}" srcOrd="6" destOrd="0" presId="urn:microsoft.com/office/officeart/2005/8/layout/matrix1"/>
    <dgm:cxn modelId="{233181B1-571D-4A57-8825-53646533DD48}" type="presParOf" srcId="{F3D28188-FC95-4F29-89BA-05C05356509E}" destId="{8E42E9FB-4064-41AF-A3B9-4A8A1E1630F4}" srcOrd="7" destOrd="0" presId="urn:microsoft.com/office/officeart/2005/8/layout/matrix1"/>
    <dgm:cxn modelId="{3CD2E1F9-5D03-4BCD-801E-B1B806FEC906}" type="presParOf" srcId="{BDB54FB1-1DC1-4C4E-B9AE-8C55ABDF6DB5}" destId="{2C0F4CFB-73B7-41F9-8145-241EB648F03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D08D48D-DB23-411D-A7C9-3D7EE84F1A1A}" type="doc">
      <dgm:prSet loTypeId="urn:microsoft.com/office/officeart/2005/8/layout/matrix1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1B4C643-3813-4639-B52A-AA9D75827910}">
      <dgm:prSet phldrT="[Texte]"/>
      <dgm:spPr/>
      <dgm:t>
        <a:bodyPr/>
        <a:lstStyle/>
        <a:p>
          <a:r>
            <a:rPr lang="fr-FR" b="0" dirty="0"/>
            <a:t>Objectifs SMART</a:t>
          </a:r>
        </a:p>
      </dgm:t>
    </dgm:pt>
    <dgm:pt modelId="{7E424598-B9AB-444A-BEF7-CA250651491E}" type="parTrans" cxnId="{A06D5F51-D770-4F66-BA6E-3E6EE940984E}">
      <dgm:prSet/>
      <dgm:spPr/>
      <dgm:t>
        <a:bodyPr/>
        <a:lstStyle/>
        <a:p>
          <a:endParaRPr lang="fr-FR"/>
        </a:p>
      </dgm:t>
    </dgm:pt>
    <dgm:pt modelId="{A63E2235-A3D9-48EC-8A68-F0D80CC535DB}" type="sibTrans" cxnId="{A06D5F51-D770-4F66-BA6E-3E6EE940984E}">
      <dgm:prSet/>
      <dgm:spPr/>
      <dgm:t>
        <a:bodyPr/>
        <a:lstStyle/>
        <a:p>
          <a:endParaRPr lang="fr-FR"/>
        </a:p>
      </dgm:t>
    </dgm:pt>
    <dgm:pt modelId="{C882F04C-33E9-4500-B5C0-3D0EF1FF2BEA}">
      <dgm:prSet phldrT="[Texte]" custT="1"/>
      <dgm:spPr/>
      <dgm:t>
        <a:bodyPr/>
        <a:lstStyle/>
        <a:p>
          <a:r>
            <a:rPr lang="fr-FR" sz="1400" b="0" dirty="0"/>
            <a:t>Périmètre des infrastructures</a:t>
          </a:r>
        </a:p>
      </dgm:t>
    </dgm:pt>
    <dgm:pt modelId="{239E13FC-7E46-4313-A55D-514DF78052AA}" type="parTrans" cxnId="{89E5574D-79D6-417A-ACC8-BDF4C5BF76BB}">
      <dgm:prSet/>
      <dgm:spPr/>
      <dgm:t>
        <a:bodyPr/>
        <a:lstStyle/>
        <a:p>
          <a:endParaRPr lang="fr-FR"/>
        </a:p>
      </dgm:t>
    </dgm:pt>
    <dgm:pt modelId="{F903CD23-4DF2-48FA-A22D-AE47EBCED737}" type="sibTrans" cxnId="{89E5574D-79D6-417A-ACC8-BDF4C5BF76BB}">
      <dgm:prSet/>
      <dgm:spPr/>
      <dgm:t>
        <a:bodyPr/>
        <a:lstStyle/>
        <a:p>
          <a:endParaRPr lang="fr-FR"/>
        </a:p>
      </dgm:t>
    </dgm:pt>
    <dgm:pt modelId="{8DD6D239-CB96-415A-BA54-469B7264B5C1}">
      <dgm:prSet phldrT="[Texte]" custT="1"/>
      <dgm:spPr/>
      <dgm:t>
        <a:bodyPr/>
        <a:lstStyle/>
        <a:p>
          <a:r>
            <a:rPr lang="fr-FR" sz="1400" b="0" dirty="0"/>
            <a:t>Périmètre des fonctionnalités</a:t>
          </a:r>
        </a:p>
      </dgm:t>
    </dgm:pt>
    <dgm:pt modelId="{B1034A97-D106-420E-9806-A815F2AEE72F}" type="parTrans" cxnId="{4988B180-5642-4E81-888C-8190B361C8EC}">
      <dgm:prSet/>
      <dgm:spPr/>
      <dgm:t>
        <a:bodyPr/>
        <a:lstStyle/>
        <a:p>
          <a:endParaRPr lang="fr-FR"/>
        </a:p>
      </dgm:t>
    </dgm:pt>
    <dgm:pt modelId="{CB6953EA-74D4-47DF-A074-FE2E6EF50E56}" type="sibTrans" cxnId="{4988B180-5642-4E81-888C-8190B361C8EC}">
      <dgm:prSet/>
      <dgm:spPr/>
      <dgm:t>
        <a:bodyPr/>
        <a:lstStyle/>
        <a:p>
          <a:endParaRPr lang="fr-FR"/>
        </a:p>
      </dgm:t>
    </dgm:pt>
    <dgm:pt modelId="{DE2B1DC4-4138-4F8E-82B7-9A864D3A4013}">
      <dgm:prSet phldrT="[Texte]" custT="1"/>
      <dgm:spPr/>
      <dgm:t>
        <a:bodyPr/>
        <a:lstStyle/>
        <a:p>
          <a:r>
            <a:rPr lang="fr-FR" sz="1400" dirty="0"/>
            <a:t>Périmètre des aléas</a:t>
          </a:r>
        </a:p>
      </dgm:t>
    </dgm:pt>
    <dgm:pt modelId="{14B74386-42E3-4CA1-8241-5C08285C2BE9}" type="parTrans" cxnId="{EA920357-8A89-4E2B-9229-817931937EA0}">
      <dgm:prSet/>
      <dgm:spPr/>
      <dgm:t>
        <a:bodyPr/>
        <a:lstStyle/>
        <a:p>
          <a:endParaRPr lang="fr-FR"/>
        </a:p>
      </dgm:t>
    </dgm:pt>
    <dgm:pt modelId="{6FCEE38A-FF4F-4F71-949C-3005911FDF79}" type="sibTrans" cxnId="{EA920357-8A89-4E2B-9229-817931937EA0}">
      <dgm:prSet/>
      <dgm:spPr/>
      <dgm:t>
        <a:bodyPr/>
        <a:lstStyle/>
        <a:p>
          <a:endParaRPr lang="fr-FR"/>
        </a:p>
      </dgm:t>
    </dgm:pt>
    <dgm:pt modelId="{B9A4DDBD-87FC-4636-96F2-8B3C6C24DED9}">
      <dgm:prSet phldrT="[Texte]" custT="1"/>
      <dgm:spPr/>
      <dgm:t>
        <a:bodyPr/>
        <a:lstStyle/>
        <a:p>
          <a:r>
            <a:rPr lang="fr-FR" sz="1400" b="1" dirty="0"/>
            <a:t>Périmètre géographique</a:t>
          </a:r>
        </a:p>
      </dgm:t>
    </dgm:pt>
    <dgm:pt modelId="{A36260F6-169E-4874-99A9-22E74827B7F7}" type="parTrans" cxnId="{B458FCFC-4E79-48C9-A88C-B4E6C5D2D291}">
      <dgm:prSet/>
      <dgm:spPr/>
      <dgm:t>
        <a:bodyPr/>
        <a:lstStyle/>
        <a:p>
          <a:endParaRPr lang="fr-FR"/>
        </a:p>
      </dgm:t>
    </dgm:pt>
    <dgm:pt modelId="{79C54774-30ED-45EF-ACAB-C238DD7DC381}" type="sibTrans" cxnId="{B458FCFC-4E79-48C9-A88C-B4E6C5D2D291}">
      <dgm:prSet/>
      <dgm:spPr/>
      <dgm:t>
        <a:bodyPr/>
        <a:lstStyle/>
        <a:p>
          <a:endParaRPr lang="fr-FR"/>
        </a:p>
      </dgm:t>
    </dgm:pt>
    <dgm:pt modelId="{BDB54FB1-1DC1-4C4E-B9AE-8C55ABDF6DB5}" type="pres">
      <dgm:prSet presAssocID="{2D08D48D-DB23-411D-A7C9-3D7EE84F1A1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3D28188-FC95-4F29-89BA-05C05356509E}" type="pres">
      <dgm:prSet presAssocID="{2D08D48D-DB23-411D-A7C9-3D7EE84F1A1A}" presName="matrix" presStyleCnt="0"/>
      <dgm:spPr/>
    </dgm:pt>
    <dgm:pt modelId="{7820F257-FAEC-4FE5-879B-3F747E1027A9}" type="pres">
      <dgm:prSet presAssocID="{2D08D48D-DB23-411D-A7C9-3D7EE84F1A1A}" presName="tile1" presStyleLbl="node1" presStyleIdx="0" presStyleCnt="4"/>
      <dgm:spPr/>
    </dgm:pt>
    <dgm:pt modelId="{EFCAC85C-020D-466B-9475-2809DC2A579C}" type="pres">
      <dgm:prSet presAssocID="{2D08D48D-DB23-411D-A7C9-3D7EE84F1A1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60E270D-1304-4261-9B28-2480A8EEEDC9}" type="pres">
      <dgm:prSet presAssocID="{2D08D48D-DB23-411D-A7C9-3D7EE84F1A1A}" presName="tile2" presStyleLbl="node1" presStyleIdx="1" presStyleCnt="4"/>
      <dgm:spPr/>
    </dgm:pt>
    <dgm:pt modelId="{8A723001-B150-48C0-BB2E-B895DDC3C7D2}" type="pres">
      <dgm:prSet presAssocID="{2D08D48D-DB23-411D-A7C9-3D7EE84F1A1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5EAD104-641C-4559-940F-B4D46E20F600}" type="pres">
      <dgm:prSet presAssocID="{2D08D48D-DB23-411D-A7C9-3D7EE84F1A1A}" presName="tile3" presStyleLbl="node1" presStyleIdx="2" presStyleCnt="4"/>
      <dgm:spPr/>
    </dgm:pt>
    <dgm:pt modelId="{1D4778B6-CE53-4631-983A-75D8106C8661}" type="pres">
      <dgm:prSet presAssocID="{2D08D48D-DB23-411D-A7C9-3D7EE84F1A1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E19CABF-6DEF-4A97-BFB8-09B274B9B6FB}" type="pres">
      <dgm:prSet presAssocID="{2D08D48D-DB23-411D-A7C9-3D7EE84F1A1A}" presName="tile4" presStyleLbl="node1" presStyleIdx="3" presStyleCnt="4"/>
      <dgm:spPr/>
    </dgm:pt>
    <dgm:pt modelId="{8E42E9FB-4064-41AF-A3B9-4A8A1E1630F4}" type="pres">
      <dgm:prSet presAssocID="{2D08D48D-DB23-411D-A7C9-3D7EE84F1A1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C0F4CFB-73B7-41F9-8145-241EB648F039}" type="pres">
      <dgm:prSet presAssocID="{2D08D48D-DB23-411D-A7C9-3D7EE84F1A1A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F054E22-FCC4-45D6-823E-6E5B38521A18}" type="presOf" srcId="{8DD6D239-CB96-415A-BA54-469B7264B5C1}" destId="{8A723001-B150-48C0-BB2E-B895DDC3C7D2}" srcOrd="1" destOrd="0" presId="urn:microsoft.com/office/officeart/2005/8/layout/matrix1"/>
    <dgm:cxn modelId="{6FB8C426-C80E-4C03-B686-A4ECED8AC161}" type="presOf" srcId="{DE2B1DC4-4138-4F8E-82B7-9A864D3A4013}" destId="{85EAD104-641C-4559-940F-B4D46E20F600}" srcOrd="0" destOrd="0" presId="urn:microsoft.com/office/officeart/2005/8/layout/matrix1"/>
    <dgm:cxn modelId="{348EDD2F-40DC-40EE-A996-59E6AAA7D170}" type="presOf" srcId="{DE2B1DC4-4138-4F8E-82B7-9A864D3A4013}" destId="{1D4778B6-CE53-4631-983A-75D8106C8661}" srcOrd="1" destOrd="0" presId="urn:microsoft.com/office/officeart/2005/8/layout/matrix1"/>
    <dgm:cxn modelId="{5AD39460-B294-4312-9F68-F72A74AB74CB}" type="presOf" srcId="{C882F04C-33E9-4500-B5C0-3D0EF1FF2BEA}" destId="{EFCAC85C-020D-466B-9475-2809DC2A579C}" srcOrd="1" destOrd="0" presId="urn:microsoft.com/office/officeart/2005/8/layout/matrix1"/>
    <dgm:cxn modelId="{CCE4D864-1633-45C5-A693-8760811DC215}" type="presOf" srcId="{B9A4DDBD-87FC-4636-96F2-8B3C6C24DED9}" destId="{BE19CABF-6DEF-4A97-BFB8-09B274B9B6FB}" srcOrd="0" destOrd="0" presId="urn:microsoft.com/office/officeart/2005/8/layout/matrix1"/>
    <dgm:cxn modelId="{89E5574D-79D6-417A-ACC8-BDF4C5BF76BB}" srcId="{61B4C643-3813-4639-B52A-AA9D75827910}" destId="{C882F04C-33E9-4500-B5C0-3D0EF1FF2BEA}" srcOrd="0" destOrd="0" parTransId="{239E13FC-7E46-4313-A55D-514DF78052AA}" sibTransId="{F903CD23-4DF2-48FA-A22D-AE47EBCED737}"/>
    <dgm:cxn modelId="{A06D5F51-D770-4F66-BA6E-3E6EE940984E}" srcId="{2D08D48D-DB23-411D-A7C9-3D7EE84F1A1A}" destId="{61B4C643-3813-4639-B52A-AA9D75827910}" srcOrd="0" destOrd="0" parTransId="{7E424598-B9AB-444A-BEF7-CA250651491E}" sibTransId="{A63E2235-A3D9-48EC-8A68-F0D80CC535DB}"/>
    <dgm:cxn modelId="{21965072-D03C-4E3C-B52F-A66B51DF3155}" type="presOf" srcId="{8DD6D239-CB96-415A-BA54-469B7264B5C1}" destId="{760E270D-1304-4261-9B28-2480A8EEEDC9}" srcOrd="0" destOrd="0" presId="urn:microsoft.com/office/officeart/2005/8/layout/matrix1"/>
    <dgm:cxn modelId="{76FDFC55-963E-4FE6-A7DA-D609A7DC6F91}" type="presOf" srcId="{61B4C643-3813-4639-B52A-AA9D75827910}" destId="{2C0F4CFB-73B7-41F9-8145-241EB648F039}" srcOrd="0" destOrd="0" presId="urn:microsoft.com/office/officeart/2005/8/layout/matrix1"/>
    <dgm:cxn modelId="{EA920357-8A89-4E2B-9229-817931937EA0}" srcId="{61B4C643-3813-4639-B52A-AA9D75827910}" destId="{DE2B1DC4-4138-4F8E-82B7-9A864D3A4013}" srcOrd="2" destOrd="0" parTransId="{14B74386-42E3-4CA1-8241-5C08285C2BE9}" sibTransId="{6FCEE38A-FF4F-4F71-949C-3005911FDF79}"/>
    <dgm:cxn modelId="{4988B180-5642-4E81-888C-8190B361C8EC}" srcId="{61B4C643-3813-4639-B52A-AA9D75827910}" destId="{8DD6D239-CB96-415A-BA54-469B7264B5C1}" srcOrd="1" destOrd="0" parTransId="{B1034A97-D106-420E-9806-A815F2AEE72F}" sibTransId="{CB6953EA-74D4-47DF-A074-FE2E6EF50E56}"/>
    <dgm:cxn modelId="{E58D5A95-9EC7-47BA-A1D8-7CBB8FC0A153}" type="presOf" srcId="{B9A4DDBD-87FC-4636-96F2-8B3C6C24DED9}" destId="{8E42E9FB-4064-41AF-A3B9-4A8A1E1630F4}" srcOrd="1" destOrd="0" presId="urn:microsoft.com/office/officeart/2005/8/layout/matrix1"/>
    <dgm:cxn modelId="{89C168A2-512C-4E08-AF2B-75316B116D38}" type="presOf" srcId="{C882F04C-33E9-4500-B5C0-3D0EF1FF2BEA}" destId="{7820F257-FAEC-4FE5-879B-3F747E1027A9}" srcOrd="0" destOrd="0" presId="urn:microsoft.com/office/officeart/2005/8/layout/matrix1"/>
    <dgm:cxn modelId="{03ADC5CF-B31F-430E-8899-B5F2341424C2}" type="presOf" srcId="{2D08D48D-DB23-411D-A7C9-3D7EE84F1A1A}" destId="{BDB54FB1-1DC1-4C4E-B9AE-8C55ABDF6DB5}" srcOrd="0" destOrd="0" presId="urn:microsoft.com/office/officeart/2005/8/layout/matrix1"/>
    <dgm:cxn modelId="{B458FCFC-4E79-48C9-A88C-B4E6C5D2D291}" srcId="{61B4C643-3813-4639-B52A-AA9D75827910}" destId="{B9A4DDBD-87FC-4636-96F2-8B3C6C24DED9}" srcOrd="3" destOrd="0" parTransId="{A36260F6-169E-4874-99A9-22E74827B7F7}" sibTransId="{79C54774-30ED-45EF-ACAB-C238DD7DC381}"/>
    <dgm:cxn modelId="{26B61D61-C6BD-4315-9548-69D21CB2AD07}" type="presParOf" srcId="{BDB54FB1-1DC1-4C4E-B9AE-8C55ABDF6DB5}" destId="{F3D28188-FC95-4F29-89BA-05C05356509E}" srcOrd="0" destOrd="0" presId="urn:microsoft.com/office/officeart/2005/8/layout/matrix1"/>
    <dgm:cxn modelId="{E2C6B221-4DB3-4079-9209-3021F777E5EF}" type="presParOf" srcId="{F3D28188-FC95-4F29-89BA-05C05356509E}" destId="{7820F257-FAEC-4FE5-879B-3F747E1027A9}" srcOrd="0" destOrd="0" presId="urn:microsoft.com/office/officeart/2005/8/layout/matrix1"/>
    <dgm:cxn modelId="{5CCD4B17-CD68-444C-AC38-E81D6C384E20}" type="presParOf" srcId="{F3D28188-FC95-4F29-89BA-05C05356509E}" destId="{EFCAC85C-020D-466B-9475-2809DC2A579C}" srcOrd="1" destOrd="0" presId="urn:microsoft.com/office/officeart/2005/8/layout/matrix1"/>
    <dgm:cxn modelId="{939CA10C-057B-408E-B226-7BEFD284F251}" type="presParOf" srcId="{F3D28188-FC95-4F29-89BA-05C05356509E}" destId="{760E270D-1304-4261-9B28-2480A8EEEDC9}" srcOrd="2" destOrd="0" presId="urn:microsoft.com/office/officeart/2005/8/layout/matrix1"/>
    <dgm:cxn modelId="{5A2F6C1A-CC78-48C7-AB10-5D80E8E5364F}" type="presParOf" srcId="{F3D28188-FC95-4F29-89BA-05C05356509E}" destId="{8A723001-B150-48C0-BB2E-B895DDC3C7D2}" srcOrd="3" destOrd="0" presId="urn:microsoft.com/office/officeart/2005/8/layout/matrix1"/>
    <dgm:cxn modelId="{9AC3132F-B4BF-4978-9A48-4265B6A87755}" type="presParOf" srcId="{F3D28188-FC95-4F29-89BA-05C05356509E}" destId="{85EAD104-641C-4559-940F-B4D46E20F600}" srcOrd="4" destOrd="0" presId="urn:microsoft.com/office/officeart/2005/8/layout/matrix1"/>
    <dgm:cxn modelId="{9EE35170-4294-4F07-B381-4D3208CF5E70}" type="presParOf" srcId="{F3D28188-FC95-4F29-89BA-05C05356509E}" destId="{1D4778B6-CE53-4631-983A-75D8106C8661}" srcOrd="5" destOrd="0" presId="urn:microsoft.com/office/officeart/2005/8/layout/matrix1"/>
    <dgm:cxn modelId="{F7CCADA6-5D7C-49BD-98F4-EECC8F1B9DF7}" type="presParOf" srcId="{F3D28188-FC95-4F29-89BA-05C05356509E}" destId="{BE19CABF-6DEF-4A97-BFB8-09B274B9B6FB}" srcOrd="6" destOrd="0" presId="urn:microsoft.com/office/officeart/2005/8/layout/matrix1"/>
    <dgm:cxn modelId="{233181B1-571D-4A57-8825-53646533DD48}" type="presParOf" srcId="{F3D28188-FC95-4F29-89BA-05C05356509E}" destId="{8E42E9FB-4064-41AF-A3B9-4A8A1E1630F4}" srcOrd="7" destOrd="0" presId="urn:microsoft.com/office/officeart/2005/8/layout/matrix1"/>
    <dgm:cxn modelId="{3CD2E1F9-5D03-4BCD-801E-B1B806FEC906}" type="presParOf" srcId="{BDB54FB1-1DC1-4C4E-B9AE-8C55ABDF6DB5}" destId="{2C0F4CFB-73B7-41F9-8145-241EB648F03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1E4EE-E740-44A1-AA14-CC6E979063D9}">
      <dsp:nvSpPr>
        <dsp:cNvPr id="0" name=""/>
        <dsp:cNvSpPr/>
      </dsp:nvSpPr>
      <dsp:spPr>
        <a:xfrm>
          <a:off x="2067802" y="1729240"/>
          <a:ext cx="1328730" cy="13287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Améliorer sa résilience</a:t>
          </a:r>
        </a:p>
      </dsp:txBody>
      <dsp:txXfrm>
        <a:off x="2262390" y="1923828"/>
        <a:ext cx="939554" cy="939554"/>
      </dsp:txXfrm>
    </dsp:sp>
    <dsp:sp modelId="{A0E2B73B-1F02-444B-8CF3-6E80B643BEEA}">
      <dsp:nvSpPr>
        <dsp:cNvPr id="0" name=""/>
        <dsp:cNvSpPr/>
      </dsp:nvSpPr>
      <dsp:spPr>
        <a:xfrm rot="16200000">
          <a:off x="2591343" y="1245621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>
        <a:off x="2633590" y="1378222"/>
        <a:ext cx="197154" cy="271060"/>
      </dsp:txXfrm>
    </dsp:sp>
    <dsp:sp modelId="{2FB6CEFC-F102-4B99-A2AC-9D0AE98654F4}">
      <dsp:nvSpPr>
        <dsp:cNvPr id="0" name=""/>
        <dsp:cNvSpPr/>
      </dsp:nvSpPr>
      <dsp:spPr>
        <a:xfrm>
          <a:off x="2134239" y="1971"/>
          <a:ext cx="1195857" cy="11958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Sensibiliser</a:t>
          </a:r>
        </a:p>
      </dsp:txBody>
      <dsp:txXfrm>
        <a:off x="2309368" y="177100"/>
        <a:ext cx="845599" cy="845599"/>
      </dsp:txXfrm>
    </dsp:sp>
    <dsp:sp modelId="{4EB1BB9E-5D99-415A-B738-B7F6B12C4F7B}">
      <dsp:nvSpPr>
        <dsp:cNvPr id="0" name=""/>
        <dsp:cNvSpPr/>
      </dsp:nvSpPr>
      <dsp:spPr>
        <a:xfrm rot="19285714">
          <a:off x="3312270" y="1592801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3321487" y="1709496"/>
        <a:ext cx="197154" cy="271060"/>
      </dsp:txXfrm>
    </dsp:sp>
    <dsp:sp modelId="{3D537CF7-6482-4D1B-9FBD-54908E0420ED}">
      <dsp:nvSpPr>
        <dsp:cNvPr id="0" name=""/>
        <dsp:cNvSpPr/>
      </dsp:nvSpPr>
      <dsp:spPr>
        <a:xfrm>
          <a:off x="3536615" y="677319"/>
          <a:ext cx="1195857" cy="11958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Améliorer la connaissance</a:t>
          </a:r>
        </a:p>
      </dsp:txBody>
      <dsp:txXfrm>
        <a:off x="3711744" y="852448"/>
        <a:ext cx="845599" cy="845599"/>
      </dsp:txXfrm>
    </dsp:sp>
    <dsp:sp modelId="{E4DCD471-831D-42ED-B94E-9A1D668710A7}">
      <dsp:nvSpPr>
        <dsp:cNvPr id="0" name=""/>
        <dsp:cNvSpPr/>
      </dsp:nvSpPr>
      <dsp:spPr>
        <a:xfrm rot="771429">
          <a:off x="3490324" y="2372907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3491383" y="2453860"/>
        <a:ext cx="197154" cy="271060"/>
      </dsp:txXfrm>
    </dsp:sp>
    <dsp:sp modelId="{4F3FF127-D809-45E0-B603-3F6DCF94043A}">
      <dsp:nvSpPr>
        <dsp:cNvPr id="0" name=""/>
        <dsp:cNvSpPr/>
      </dsp:nvSpPr>
      <dsp:spPr>
        <a:xfrm>
          <a:off x="3882973" y="2194813"/>
          <a:ext cx="1195857" cy="11958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chemeClr val="tx1">
                  <a:lumMod val="65000"/>
                  <a:lumOff val="35000"/>
                </a:schemeClr>
              </a:solidFill>
            </a:rPr>
            <a:t>Maitriser les coûts</a:t>
          </a:r>
        </a:p>
      </dsp:txBody>
      <dsp:txXfrm>
        <a:off x="4058102" y="2369942"/>
        <a:ext cx="845599" cy="845599"/>
      </dsp:txXfrm>
    </dsp:sp>
    <dsp:sp modelId="{590F9DC8-C331-4682-9F47-23E0C9001EAB}">
      <dsp:nvSpPr>
        <dsp:cNvPr id="0" name=""/>
        <dsp:cNvSpPr/>
      </dsp:nvSpPr>
      <dsp:spPr>
        <a:xfrm rot="3857143">
          <a:off x="2991427" y="2998504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3015344" y="3050795"/>
        <a:ext cx="197154" cy="271060"/>
      </dsp:txXfrm>
    </dsp:sp>
    <dsp:sp modelId="{903E04BB-1138-452C-8A68-F3FCBB2412EE}">
      <dsp:nvSpPr>
        <dsp:cNvPr id="0" name=""/>
        <dsp:cNvSpPr/>
      </dsp:nvSpPr>
      <dsp:spPr>
        <a:xfrm>
          <a:off x="2912499" y="3411749"/>
          <a:ext cx="1195857" cy="11958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Optimiser les dépenses</a:t>
          </a:r>
        </a:p>
      </dsp:txBody>
      <dsp:txXfrm>
        <a:off x="3087628" y="3586878"/>
        <a:ext cx="845599" cy="845599"/>
      </dsp:txXfrm>
    </dsp:sp>
    <dsp:sp modelId="{38A8459E-A452-47B2-9F2F-8BDBF495B098}">
      <dsp:nvSpPr>
        <dsp:cNvPr id="0" name=""/>
        <dsp:cNvSpPr/>
      </dsp:nvSpPr>
      <dsp:spPr>
        <a:xfrm rot="6942857">
          <a:off x="2191259" y="2998504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 rot="10800000">
        <a:off x="2251836" y="3050795"/>
        <a:ext cx="197154" cy="271060"/>
      </dsp:txXfrm>
    </dsp:sp>
    <dsp:sp modelId="{0639F907-215A-4AB6-987B-07B7B50EE204}">
      <dsp:nvSpPr>
        <dsp:cNvPr id="0" name=""/>
        <dsp:cNvSpPr/>
      </dsp:nvSpPr>
      <dsp:spPr>
        <a:xfrm>
          <a:off x="1355979" y="3411749"/>
          <a:ext cx="1195857" cy="119585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Maintenir une qualité de service optimale</a:t>
          </a:r>
        </a:p>
      </dsp:txBody>
      <dsp:txXfrm>
        <a:off x="1531108" y="3586878"/>
        <a:ext cx="845599" cy="845599"/>
      </dsp:txXfrm>
    </dsp:sp>
    <dsp:sp modelId="{9F2D04D1-D22C-4F62-BBD1-28BEAE6F562D}">
      <dsp:nvSpPr>
        <dsp:cNvPr id="0" name=""/>
        <dsp:cNvSpPr/>
      </dsp:nvSpPr>
      <dsp:spPr>
        <a:xfrm rot="10028571">
          <a:off x="1692362" y="2372907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 rot="10800000">
        <a:off x="1775797" y="2453860"/>
        <a:ext cx="197154" cy="271060"/>
      </dsp:txXfrm>
    </dsp:sp>
    <dsp:sp modelId="{92250E14-41C9-4EE7-BEC3-599C3BCE536F}">
      <dsp:nvSpPr>
        <dsp:cNvPr id="0" name=""/>
        <dsp:cNvSpPr/>
      </dsp:nvSpPr>
      <dsp:spPr>
        <a:xfrm>
          <a:off x="385505" y="2194813"/>
          <a:ext cx="1195857" cy="11958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Améliorer la résilience du territoire desservi</a:t>
          </a:r>
        </a:p>
      </dsp:txBody>
      <dsp:txXfrm>
        <a:off x="560634" y="2369942"/>
        <a:ext cx="845599" cy="845599"/>
      </dsp:txXfrm>
    </dsp:sp>
    <dsp:sp modelId="{FF060C6C-1457-4C06-96A7-16D794C0ECA0}">
      <dsp:nvSpPr>
        <dsp:cNvPr id="0" name=""/>
        <dsp:cNvSpPr/>
      </dsp:nvSpPr>
      <dsp:spPr>
        <a:xfrm rot="13114286">
          <a:off x="1870417" y="1592801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 rot="10800000">
        <a:off x="1945694" y="1709496"/>
        <a:ext cx="197154" cy="271060"/>
      </dsp:txXfrm>
    </dsp:sp>
    <dsp:sp modelId="{3C1C9114-7D03-4D6C-9B8F-D6653298CF75}">
      <dsp:nvSpPr>
        <dsp:cNvPr id="0" name=""/>
        <dsp:cNvSpPr/>
      </dsp:nvSpPr>
      <dsp:spPr>
        <a:xfrm>
          <a:off x="731863" y="677319"/>
          <a:ext cx="1195857" cy="11958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Prévenir les impacts environnementaux</a:t>
          </a:r>
        </a:p>
      </dsp:txBody>
      <dsp:txXfrm>
        <a:off x="906992" y="852448"/>
        <a:ext cx="845599" cy="8455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FE8400-EDD6-427C-A58A-48231A331A35}">
      <dsp:nvSpPr>
        <dsp:cNvPr id="0" name=""/>
        <dsp:cNvSpPr/>
      </dsp:nvSpPr>
      <dsp:spPr bwMode="auto">
        <a:xfrm>
          <a:off x="109" y="1070392"/>
          <a:ext cx="2337123" cy="2003191"/>
        </a:xfrm>
        <a:prstGeom prst="rect">
          <a:avLst/>
        </a:prstGeom>
        <a:blipFill>
          <a:blip xmlns:r="http://schemas.openxmlformats.org/officeDocument/2006/relationships" r:embed="rId1"/>
          <a:stretch/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029B8-37DB-41E0-A7EC-6CDA3A467260}">
      <dsp:nvSpPr>
        <dsp:cNvPr id="0" name=""/>
        <dsp:cNvSpPr/>
      </dsp:nvSpPr>
      <dsp:spPr bwMode="auto">
        <a:xfrm>
          <a:off x="109" y="2472626"/>
          <a:ext cx="2337123" cy="480765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fr-FR" sz="1000" i="1" kern="1200" dirty="0">
              <a:solidFill>
                <a:schemeClr val="tx1"/>
              </a:solidFill>
            </a:rPr>
            <a:t>Protection des remblais contigus autour des buses métalliques par béton projeté - contre les inondations</a:t>
          </a:r>
          <a:endParaRPr lang="fr-FR" sz="1000" kern="1200" dirty="0">
            <a:solidFill>
              <a:schemeClr val="tx1"/>
            </a:solidFill>
          </a:endParaRPr>
        </a:p>
      </dsp:txBody>
      <dsp:txXfrm>
        <a:off x="109" y="2472626"/>
        <a:ext cx="2337123" cy="480765"/>
      </dsp:txXfrm>
    </dsp:sp>
    <dsp:sp modelId="{FE583D6E-9CB7-4FE1-B572-E9E4534A9FB6}">
      <dsp:nvSpPr>
        <dsp:cNvPr id="0" name=""/>
        <dsp:cNvSpPr/>
      </dsp:nvSpPr>
      <dsp:spPr bwMode="auto">
        <a:xfrm>
          <a:off x="2575613" y="1070392"/>
          <a:ext cx="2337123" cy="2003191"/>
        </a:xfrm>
        <a:prstGeom prst="rect">
          <a:avLst/>
        </a:prstGeom>
        <a:blipFill>
          <a:blip xmlns:r="http://schemas.openxmlformats.org/officeDocument/2006/relationships" r:embed="rId2"/>
          <a:stretch/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76FB7-A079-4196-970B-BBF79A120E4F}">
      <dsp:nvSpPr>
        <dsp:cNvPr id="0" name=""/>
        <dsp:cNvSpPr/>
      </dsp:nvSpPr>
      <dsp:spPr bwMode="auto">
        <a:xfrm>
          <a:off x="2575613" y="2472626"/>
          <a:ext cx="2337123" cy="480765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fr-FR" sz="1000" kern="1200" dirty="0"/>
            <a:t>Filets de protection - contre les chutes de blocs</a:t>
          </a:r>
        </a:p>
      </dsp:txBody>
      <dsp:txXfrm>
        <a:off x="2575613" y="2472626"/>
        <a:ext cx="2337123" cy="480765"/>
      </dsp:txXfrm>
    </dsp:sp>
    <dsp:sp modelId="{79B85702-D676-4D6C-8805-228E45DF5BFE}">
      <dsp:nvSpPr>
        <dsp:cNvPr id="0" name=""/>
        <dsp:cNvSpPr/>
      </dsp:nvSpPr>
      <dsp:spPr bwMode="auto">
        <a:xfrm>
          <a:off x="5151116" y="1070392"/>
          <a:ext cx="2337123" cy="2003191"/>
        </a:xfrm>
        <a:prstGeom prst="rect">
          <a:avLst/>
        </a:prstGeom>
        <a:blipFill>
          <a:blip xmlns:r="http://schemas.openxmlformats.org/officeDocument/2006/relationships" r:embed="rId3"/>
          <a:srcRect l="7627" r="7626"/>
          <a:stretch/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38B16-4DA8-4CDF-962E-C1AD2C39542A}">
      <dsp:nvSpPr>
        <dsp:cNvPr id="0" name=""/>
        <dsp:cNvSpPr/>
      </dsp:nvSpPr>
      <dsp:spPr bwMode="auto">
        <a:xfrm>
          <a:off x="5151116" y="2472626"/>
          <a:ext cx="2337123" cy="480765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fr-FR" sz="1000" kern="1200" dirty="0">
              <a:solidFill>
                <a:schemeClr val="tx1"/>
              </a:solidFill>
            </a:rPr>
            <a:t>Injection de résine expansive CD37-RD48 - contre le phénomène de retrait-gonflement des argiles</a:t>
          </a:r>
        </a:p>
      </dsp:txBody>
      <dsp:txXfrm>
        <a:off x="5151116" y="2472626"/>
        <a:ext cx="2337123" cy="48076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FCC42-9B9E-442C-ADF9-5AC29AC4517E}">
      <dsp:nvSpPr>
        <dsp:cNvPr id="0" name=""/>
        <dsp:cNvSpPr/>
      </dsp:nvSpPr>
      <dsp:spPr bwMode="auto">
        <a:xfrm>
          <a:off x="1517" y="143031"/>
          <a:ext cx="2336244" cy="2002438"/>
        </a:xfrm>
        <a:prstGeom prst="rect">
          <a:avLst/>
        </a:prstGeom>
        <a:blipFill>
          <a:blip xmlns:r="http://schemas.openxmlformats.org/officeDocument/2006/relationships" r:embed="rId1"/>
          <a:stretch/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9204F-2A05-451B-BC9B-1A2F2561404F}">
      <dsp:nvSpPr>
        <dsp:cNvPr id="0" name=""/>
        <dsp:cNvSpPr/>
      </dsp:nvSpPr>
      <dsp:spPr bwMode="auto">
        <a:xfrm>
          <a:off x="1517" y="1544738"/>
          <a:ext cx="2336244" cy="480585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fr-FR" sz="2000" i="0" kern="1200" dirty="0"/>
            <a:t>Arbre de pluie</a:t>
          </a:r>
        </a:p>
      </dsp:txBody>
      <dsp:txXfrm>
        <a:off x="1517" y="1544738"/>
        <a:ext cx="2336244" cy="480585"/>
      </dsp:txXfrm>
    </dsp:sp>
    <dsp:sp modelId="{D1351E13-6452-43BA-9284-58149F9CDDEE}">
      <dsp:nvSpPr>
        <dsp:cNvPr id="0" name=""/>
        <dsp:cNvSpPr/>
      </dsp:nvSpPr>
      <dsp:spPr bwMode="auto">
        <a:xfrm>
          <a:off x="2576052" y="143031"/>
          <a:ext cx="2336244" cy="2002438"/>
        </a:xfrm>
        <a:prstGeom prst="rect">
          <a:avLst/>
        </a:prstGeom>
        <a:blipFill>
          <a:blip xmlns:r="http://schemas.openxmlformats.org/officeDocument/2006/relationships" r:embed="rId2"/>
          <a:stretch/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00ADA9-E869-451F-BD0D-F6844A04960F}">
      <dsp:nvSpPr>
        <dsp:cNvPr id="0" name=""/>
        <dsp:cNvSpPr/>
      </dsp:nvSpPr>
      <dsp:spPr bwMode="auto">
        <a:xfrm>
          <a:off x="2576052" y="1544738"/>
          <a:ext cx="2336244" cy="480585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fr-FR" sz="2000" kern="1200" dirty="0"/>
            <a:t>Noues</a:t>
          </a:r>
        </a:p>
      </dsp:txBody>
      <dsp:txXfrm>
        <a:off x="2576052" y="1544738"/>
        <a:ext cx="2336244" cy="480585"/>
      </dsp:txXfrm>
    </dsp:sp>
    <dsp:sp modelId="{C4090285-23A0-4E48-85B0-05E7670C2D2C}">
      <dsp:nvSpPr>
        <dsp:cNvPr id="0" name=""/>
        <dsp:cNvSpPr/>
      </dsp:nvSpPr>
      <dsp:spPr bwMode="auto">
        <a:xfrm>
          <a:off x="5150587" y="143031"/>
          <a:ext cx="2336244" cy="2002438"/>
        </a:xfrm>
        <a:prstGeom prst="rect">
          <a:avLst/>
        </a:prstGeom>
        <a:blipFill>
          <a:blip xmlns:r="http://schemas.openxmlformats.org/officeDocument/2006/relationships" r:embed="rId3"/>
          <a:stretch/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2845E-20A6-4DE1-A450-FBFE0BA07DF3}">
      <dsp:nvSpPr>
        <dsp:cNvPr id="0" name=""/>
        <dsp:cNvSpPr/>
      </dsp:nvSpPr>
      <dsp:spPr bwMode="auto">
        <a:xfrm>
          <a:off x="5150587" y="1544738"/>
          <a:ext cx="2336244" cy="480585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fr-FR" sz="2600" kern="1200" dirty="0"/>
            <a:t>Zone humide </a:t>
          </a:r>
          <a:endParaRPr sz="2600" kern="1200" dirty="0"/>
        </a:p>
      </dsp:txBody>
      <dsp:txXfrm>
        <a:off x="5150587" y="1544738"/>
        <a:ext cx="2336244" cy="4805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1E4EE-E740-44A1-AA14-CC6E979063D9}">
      <dsp:nvSpPr>
        <dsp:cNvPr id="0" name=""/>
        <dsp:cNvSpPr/>
      </dsp:nvSpPr>
      <dsp:spPr>
        <a:xfrm>
          <a:off x="2067802" y="1729240"/>
          <a:ext cx="1328730" cy="13287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Améliorer sa résilience</a:t>
          </a:r>
        </a:p>
      </dsp:txBody>
      <dsp:txXfrm>
        <a:off x="2262390" y="1923828"/>
        <a:ext cx="939554" cy="939554"/>
      </dsp:txXfrm>
    </dsp:sp>
    <dsp:sp modelId="{A0E2B73B-1F02-444B-8CF3-6E80B643BEEA}">
      <dsp:nvSpPr>
        <dsp:cNvPr id="0" name=""/>
        <dsp:cNvSpPr/>
      </dsp:nvSpPr>
      <dsp:spPr>
        <a:xfrm rot="16200000">
          <a:off x="2591343" y="1245621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>
        <a:off x="2633590" y="1378222"/>
        <a:ext cx="197154" cy="271060"/>
      </dsp:txXfrm>
    </dsp:sp>
    <dsp:sp modelId="{2FB6CEFC-F102-4B99-A2AC-9D0AE98654F4}">
      <dsp:nvSpPr>
        <dsp:cNvPr id="0" name=""/>
        <dsp:cNvSpPr/>
      </dsp:nvSpPr>
      <dsp:spPr>
        <a:xfrm>
          <a:off x="2134239" y="1971"/>
          <a:ext cx="1195857" cy="11958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Sensibiliser</a:t>
          </a:r>
        </a:p>
      </dsp:txBody>
      <dsp:txXfrm>
        <a:off x="2309368" y="177100"/>
        <a:ext cx="845599" cy="845599"/>
      </dsp:txXfrm>
    </dsp:sp>
    <dsp:sp modelId="{4EB1BB9E-5D99-415A-B738-B7F6B12C4F7B}">
      <dsp:nvSpPr>
        <dsp:cNvPr id="0" name=""/>
        <dsp:cNvSpPr/>
      </dsp:nvSpPr>
      <dsp:spPr>
        <a:xfrm rot="19285714">
          <a:off x="3312270" y="1592801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3321487" y="1709496"/>
        <a:ext cx="197154" cy="271060"/>
      </dsp:txXfrm>
    </dsp:sp>
    <dsp:sp modelId="{3D537CF7-6482-4D1B-9FBD-54908E0420ED}">
      <dsp:nvSpPr>
        <dsp:cNvPr id="0" name=""/>
        <dsp:cNvSpPr/>
      </dsp:nvSpPr>
      <dsp:spPr>
        <a:xfrm>
          <a:off x="3536615" y="677319"/>
          <a:ext cx="1195857" cy="11958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Améliorer la connaissance</a:t>
          </a:r>
        </a:p>
      </dsp:txBody>
      <dsp:txXfrm>
        <a:off x="3711744" y="852448"/>
        <a:ext cx="845599" cy="845599"/>
      </dsp:txXfrm>
    </dsp:sp>
    <dsp:sp modelId="{E4DCD471-831D-42ED-B94E-9A1D668710A7}">
      <dsp:nvSpPr>
        <dsp:cNvPr id="0" name=""/>
        <dsp:cNvSpPr/>
      </dsp:nvSpPr>
      <dsp:spPr>
        <a:xfrm rot="771429">
          <a:off x="3490324" y="2372907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3491383" y="2453860"/>
        <a:ext cx="197154" cy="271060"/>
      </dsp:txXfrm>
    </dsp:sp>
    <dsp:sp modelId="{4F3FF127-D809-45E0-B603-3F6DCF94043A}">
      <dsp:nvSpPr>
        <dsp:cNvPr id="0" name=""/>
        <dsp:cNvSpPr/>
      </dsp:nvSpPr>
      <dsp:spPr>
        <a:xfrm>
          <a:off x="3882973" y="2194813"/>
          <a:ext cx="1195857" cy="11958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chemeClr val="tx1">
                  <a:lumMod val="65000"/>
                  <a:lumOff val="35000"/>
                </a:schemeClr>
              </a:solidFill>
            </a:rPr>
            <a:t>Maitriser les coûts</a:t>
          </a:r>
        </a:p>
      </dsp:txBody>
      <dsp:txXfrm>
        <a:off x="4058102" y="2369942"/>
        <a:ext cx="845599" cy="845599"/>
      </dsp:txXfrm>
    </dsp:sp>
    <dsp:sp modelId="{590F9DC8-C331-4682-9F47-23E0C9001EAB}">
      <dsp:nvSpPr>
        <dsp:cNvPr id="0" name=""/>
        <dsp:cNvSpPr/>
      </dsp:nvSpPr>
      <dsp:spPr>
        <a:xfrm rot="3857143">
          <a:off x="2991427" y="2998504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3015344" y="3050795"/>
        <a:ext cx="197154" cy="271060"/>
      </dsp:txXfrm>
    </dsp:sp>
    <dsp:sp modelId="{903E04BB-1138-452C-8A68-F3FCBB2412EE}">
      <dsp:nvSpPr>
        <dsp:cNvPr id="0" name=""/>
        <dsp:cNvSpPr/>
      </dsp:nvSpPr>
      <dsp:spPr>
        <a:xfrm>
          <a:off x="2912499" y="3411749"/>
          <a:ext cx="1195857" cy="11958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Optimiser les dépenses</a:t>
          </a:r>
        </a:p>
      </dsp:txBody>
      <dsp:txXfrm>
        <a:off x="3087628" y="3586878"/>
        <a:ext cx="845599" cy="845599"/>
      </dsp:txXfrm>
    </dsp:sp>
    <dsp:sp modelId="{38A8459E-A452-47B2-9F2F-8BDBF495B098}">
      <dsp:nvSpPr>
        <dsp:cNvPr id="0" name=""/>
        <dsp:cNvSpPr/>
      </dsp:nvSpPr>
      <dsp:spPr>
        <a:xfrm rot="6942857">
          <a:off x="2191259" y="2998504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 rot="10800000">
        <a:off x="2251836" y="3050795"/>
        <a:ext cx="197154" cy="271060"/>
      </dsp:txXfrm>
    </dsp:sp>
    <dsp:sp modelId="{0639F907-215A-4AB6-987B-07B7B50EE204}">
      <dsp:nvSpPr>
        <dsp:cNvPr id="0" name=""/>
        <dsp:cNvSpPr/>
      </dsp:nvSpPr>
      <dsp:spPr>
        <a:xfrm>
          <a:off x="1355979" y="3411749"/>
          <a:ext cx="1195857" cy="119585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Maintenir une qualité de service optimale</a:t>
          </a:r>
        </a:p>
      </dsp:txBody>
      <dsp:txXfrm>
        <a:off x="1531108" y="3586878"/>
        <a:ext cx="845599" cy="845599"/>
      </dsp:txXfrm>
    </dsp:sp>
    <dsp:sp modelId="{9F2D04D1-D22C-4F62-BBD1-28BEAE6F562D}">
      <dsp:nvSpPr>
        <dsp:cNvPr id="0" name=""/>
        <dsp:cNvSpPr/>
      </dsp:nvSpPr>
      <dsp:spPr>
        <a:xfrm rot="10028571">
          <a:off x="1692362" y="2372907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 rot="10800000">
        <a:off x="1775797" y="2453860"/>
        <a:ext cx="197154" cy="271060"/>
      </dsp:txXfrm>
    </dsp:sp>
    <dsp:sp modelId="{92250E14-41C9-4EE7-BEC3-599C3BCE536F}">
      <dsp:nvSpPr>
        <dsp:cNvPr id="0" name=""/>
        <dsp:cNvSpPr/>
      </dsp:nvSpPr>
      <dsp:spPr>
        <a:xfrm>
          <a:off x="385505" y="2194813"/>
          <a:ext cx="1195857" cy="11958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Améliorer la résilience du territoire desservi</a:t>
          </a:r>
        </a:p>
      </dsp:txBody>
      <dsp:txXfrm>
        <a:off x="560634" y="2369942"/>
        <a:ext cx="845599" cy="845599"/>
      </dsp:txXfrm>
    </dsp:sp>
    <dsp:sp modelId="{FF060C6C-1457-4C06-96A7-16D794C0ECA0}">
      <dsp:nvSpPr>
        <dsp:cNvPr id="0" name=""/>
        <dsp:cNvSpPr/>
      </dsp:nvSpPr>
      <dsp:spPr>
        <a:xfrm rot="13114286">
          <a:off x="1870417" y="1592801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 rot="10800000">
        <a:off x="1945694" y="1709496"/>
        <a:ext cx="197154" cy="271060"/>
      </dsp:txXfrm>
    </dsp:sp>
    <dsp:sp modelId="{3C1C9114-7D03-4D6C-9B8F-D6653298CF75}">
      <dsp:nvSpPr>
        <dsp:cNvPr id="0" name=""/>
        <dsp:cNvSpPr/>
      </dsp:nvSpPr>
      <dsp:spPr>
        <a:xfrm>
          <a:off x="731863" y="677319"/>
          <a:ext cx="1195857" cy="11958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Prévenir les impacts environnementaux</a:t>
          </a:r>
        </a:p>
      </dsp:txBody>
      <dsp:txXfrm>
        <a:off x="906992" y="852448"/>
        <a:ext cx="845599" cy="845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1E4EE-E740-44A1-AA14-CC6E979063D9}">
      <dsp:nvSpPr>
        <dsp:cNvPr id="0" name=""/>
        <dsp:cNvSpPr/>
      </dsp:nvSpPr>
      <dsp:spPr>
        <a:xfrm>
          <a:off x="2067802" y="1729240"/>
          <a:ext cx="1328730" cy="13287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Améliorer sa résilience</a:t>
          </a:r>
        </a:p>
      </dsp:txBody>
      <dsp:txXfrm>
        <a:off x="2262390" y="1923828"/>
        <a:ext cx="939554" cy="939554"/>
      </dsp:txXfrm>
    </dsp:sp>
    <dsp:sp modelId="{A0E2B73B-1F02-444B-8CF3-6E80B643BEEA}">
      <dsp:nvSpPr>
        <dsp:cNvPr id="0" name=""/>
        <dsp:cNvSpPr/>
      </dsp:nvSpPr>
      <dsp:spPr>
        <a:xfrm rot="16200000">
          <a:off x="2591343" y="1245621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>
        <a:off x="2633590" y="1378222"/>
        <a:ext cx="197154" cy="271060"/>
      </dsp:txXfrm>
    </dsp:sp>
    <dsp:sp modelId="{2FB6CEFC-F102-4B99-A2AC-9D0AE98654F4}">
      <dsp:nvSpPr>
        <dsp:cNvPr id="0" name=""/>
        <dsp:cNvSpPr/>
      </dsp:nvSpPr>
      <dsp:spPr>
        <a:xfrm>
          <a:off x="2134239" y="1971"/>
          <a:ext cx="1195857" cy="11958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Sensibiliser</a:t>
          </a:r>
        </a:p>
      </dsp:txBody>
      <dsp:txXfrm>
        <a:off x="2309368" y="177100"/>
        <a:ext cx="845599" cy="845599"/>
      </dsp:txXfrm>
    </dsp:sp>
    <dsp:sp modelId="{4EB1BB9E-5D99-415A-B738-B7F6B12C4F7B}">
      <dsp:nvSpPr>
        <dsp:cNvPr id="0" name=""/>
        <dsp:cNvSpPr/>
      </dsp:nvSpPr>
      <dsp:spPr>
        <a:xfrm rot="19285714">
          <a:off x="3312270" y="1592801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3321487" y="1709496"/>
        <a:ext cx="197154" cy="271060"/>
      </dsp:txXfrm>
    </dsp:sp>
    <dsp:sp modelId="{3D537CF7-6482-4D1B-9FBD-54908E0420ED}">
      <dsp:nvSpPr>
        <dsp:cNvPr id="0" name=""/>
        <dsp:cNvSpPr/>
      </dsp:nvSpPr>
      <dsp:spPr>
        <a:xfrm>
          <a:off x="3536615" y="677319"/>
          <a:ext cx="1195857" cy="11958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Améliorer la connaissance</a:t>
          </a:r>
        </a:p>
      </dsp:txBody>
      <dsp:txXfrm>
        <a:off x="3711744" y="852448"/>
        <a:ext cx="845599" cy="845599"/>
      </dsp:txXfrm>
    </dsp:sp>
    <dsp:sp modelId="{E4DCD471-831D-42ED-B94E-9A1D668710A7}">
      <dsp:nvSpPr>
        <dsp:cNvPr id="0" name=""/>
        <dsp:cNvSpPr/>
      </dsp:nvSpPr>
      <dsp:spPr>
        <a:xfrm rot="771429">
          <a:off x="3490324" y="2372907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3491383" y="2453860"/>
        <a:ext cx="197154" cy="271060"/>
      </dsp:txXfrm>
    </dsp:sp>
    <dsp:sp modelId="{4F3FF127-D809-45E0-B603-3F6DCF94043A}">
      <dsp:nvSpPr>
        <dsp:cNvPr id="0" name=""/>
        <dsp:cNvSpPr/>
      </dsp:nvSpPr>
      <dsp:spPr>
        <a:xfrm>
          <a:off x="3882973" y="2194813"/>
          <a:ext cx="1195857" cy="11958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chemeClr val="tx1">
                  <a:lumMod val="65000"/>
                  <a:lumOff val="35000"/>
                </a:schemeClr>
              </a:solidFill>
            </a:rPr>
            <a:t>Maitriser les coûts</a:t>
          </a:r>
        </a:p>
      </dsp:txBody>
      <dsp:txXfrm>
        <a:off x="4058102" y="2369942"/>
        <a:ext cx="845599" cy="845599"/>
      </dsp:txXfrm>
    </dsp:sp>
    <dsp:sp modelId="{590F9DC8-C331-4682-9F47-23E0C9001EAB}">
      <dsp:nvSpPr>
        <dsp:cNvPr id="0" name=""/>
        <dsp:cNvSpPr/>
      </dsp:nvSpPr>
      <dsp:spPr>
        <a:xfrm rot="3857143">
          <a:off x="2991427" y="2998504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3015344" y="3050795"/>
        <a:ext cx="197154" cy="271060"/>
      </dsp:txXfrm>
    </dsp:sp>
    <dsp:sp modelId="{903E04BB-1138-452C-8A68-F3FCBB2412EE}">
      <dsp:nvSpPr>
        <dsp:cNvPr id="0" name=""/>
        <dsp:cNvSpPr/>
      </dsp:nvSpPr>
      <dsp:spPr>
        <a:xfrm>
          <a:off x="2912499" y="3411749"/>
          <a:ext cx="1195857" cy="11958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Optimiser les dépenses</a:t>
          </a:r>
        </a:p>
      </dsp:txBody>
      <dsp:txXfrm>
        <a:off x="3087628" y="3586878"/>
        <a:ext cx="845599" cy="845599"/>
      </dsp:txXfrm>
    </dsp:sp>
    <dsp:sp modelId="{38A8459E-A452-47B2-9F2F-8BDBF495B098}">
      <dsp:nvSpPr>
        <dsp:cNvPr id="0" name=""/>
        <dsp:cNvSpPr/>
      </dsp:nvSpPr>
      <dsp:spPr>
        <a:xfrm rot="6942857">
          <a:off x="2191259" y="2998504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 rot="10800000">
        <a:off x="2251836" y="3050795"/>
        <a:ext cx="197154" cy="271060"/>
      </dsp:txXfrm>
    </dsp:sp>
    <dsp:sp modelId="{0639F907-215A-4AB6-987B-07B7B50EE204}">
      <dsp:nvSpPr>
        <dsp:cNvPr id="0" name=""/>
        <dsp:cNvSpPr/>
      </dsp:nvSpPr>
      <dsp:spPr>
        <a:xfrm>
          <a:off x="1355979" y="3411749"/>
          <a:ext cx="1195857" cy="119585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Maintenir une qualité de service optimale</a:t>
          </a:r>
        </a:p>
      </dsp:txBody>
      <dsp:txXfrm>
        <a:off x="1531108" y="3586878"/>
        <a:ext cx="845599" cy="845599"/>
      </dsp:txXfrm>
    </dsp:sp>
    <dsp:sp modelId="{9F2D04D1-D22C-4F62-BBD1-28BEAE6F562D}">
      <dsp:nvSpPr>
        <dsp:cNvPr id="0" name=""/>
        <dsp:cNvSpPr/>
      </dsp:nvSpPr>
      <dsp:spPr>
        <a:xfrm rot="10028571">
          <a:off x="1692362" y="2372907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 rot="10800000">
        <a:off x="1775797" y="2453860"/>
        <a:ext cx="197154" cy="271060"/>
      </dsp:txXfrm>
    </dsp:sp>
    <dsp:sp modelId="{92250E14-41C9-4EE7-BEC3-599C3BCE536F}">
      <dsp:nvSpPr>
        <dsp:cNvPr id="0" name=""/>
        <dsp:cNvSpPr/>
      </dsp:nvSpPr>
      <dsp:spPr>
        <a:xfrm>
          <a:off x="385505" y="2194813"/>
          <a:ext cx="1195857" cy="11958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Améliorer la résilience du territoire desservi</a:t>
          </a:r>
        </a:p>
      </dsp:txBody>
      <dsp:txXfrm>
        <a:off x="560634" y="2369942"/>
        <a:ext cx="845599" cy="845599"/>
      </dsp:txXfrm>
    </dsp:sp>
    <dsp:sp modelId="{FF060C6C-1457-4C06-96A7-16D794C0ECA0}">
      <dsp:nvSpPr>
        <dsp:cNvPr id="0" name=""/>
        <dsp:cNvSpPr/>
      </dsp:nvSpPr>
      <dsp:spPr>
        <a:xfrm rot="13114286">
          <a:off x="1870417" y="1592801"/>
          <a:ext cx="281648" cy="4517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 rot="10800000">
        <a:off x="1945694" y="1709496"/>
        <a:ext cx="197154" cy="271060"/>
      </dsp:txXfrm>
    </dsp:sp>
    <dsp:sp modelId="{3C1C9114-7D03-4D6C-9B8F-D6653298CF75}">
      <dsp:nvSpPr>
        <dsp:cNvPr id="0" name=""/>
        <dsp:cNvSpPr/>
      </dsp:nvSpPr>
      <dsp:spPr>
        <a:xfrm>
          <a:off x="731863" y="677319"/>
          <a:ext cx="1195857" cy="11958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Prévenir les impacts environnementaux</a:t>
          </a:r>
        </a:p>
      </dsp:txBody>
      <dsp:txXfrm>
        <a:off x="906992" y="852448"/>
        <a:ext cx="845599" cy="8455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0F257-FAEC-4FE5-879B-3F747E1027A9}">
      <dsp:nvSpPr>
        <dsp:cNvPr id="0" name=""/>
        <dsp:cNvSpPr/>
      </dsp:nvSpPr>
      <dsp:spPr>
        <a:xfrm rot="16200000">
          <a:off x="548436" y="-548436"/>
          <a:ext cx="698709" cy="1795581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physique</a:t>
          </a:r>
        </a:p>
      </dsp:txBody>
      <dsp:txXfrm rot="5400000">
        <a:off x="-1" y="1"/>
        <a:ext cx="1795581" cy="524031"/>
      </dsp:txXfrm>
    </dsp:sp>
    <dsp:sp modelId="{760E270D-1304-4261-9B28-2480A8EEEDC9}">
      <dsp:nvSpPr>
        <dsp:cNvPr id="0" name=""/>
        <dsp:cNvSpPr/>
      </dsp:nvSpPr>
      <dsp:spPr>
        <a:xfrm>
          <a:off x="1795581" y="0"/>
          <a:ext cx="1795581" cy="698709"/>
        </a:xfrm>
        <a:prstGeom prst="round1Rect">
          <a:avLst/>
        </a:prstGeom>
        <a:solidFill>
          <a:schemeClr val="accent2">
            <a:hueOff val="-3394021"/>
            <a:satOff val="1210"/>
            <a:lumOff val="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des fonctionnalités</a:t>
          </a:r>
        </a:p>
      </dsp:txBody>
      <dsp:txXfrm>
        <a:off x="1795581" y="0"/>
        <a:ext cx="1795581" cy="524031"/>
      </dsp:txXfrm>
    </dsp:sp>
    <dsp:sp modelId="{85EAD104-641C-4559-940F-B4D46E20F600}">
      <dsp:nvSpPr>
        <dsp:cNvPr id="0" name=""/>
        <dsp:cNvSpPr/>
      </dsp:nvSpPr>
      <dsp:spPr>
        <a:xfrm rot="10800000">
          <a:off x="0" y="698709"/>
          <a:ext cx="1795581" cy="698709"/>
        </a:xfrm>
        <a:prstGeom prst="round1Rect">
          <a:avLst/>
        </a:prstGeom>
        <a:solidFill>
          <a:schemeClr val="accent2">
            <a:hueOff val="-6788043"/>
            <a:satOff val="2419"/>
            <a:lumOff val="1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Périmètre des aléas</a:t>
          </a:r>
        </a:p>
      </dsp:txBody>
      <dsp:txXfrm rot="10800000">
        <a:off x="0" y="873386"/>
        <a:ext cx="1795581" cy="524031"/>
      </dsp:txXfrm>
    </dsp:sp>
    <dsp:sp modelId="{BE19CABF-6DEF-4A97-BFB8-09B274B9B6FB}">
      <dsp:nvSpPr>
        <dsp:cNvPr id="0" name=""/>
        <dsp:cNvSpPr/>
      </dsp:nvSpPr>
      <dsp:spPr>
        <a:xfrm rot="5400000">
          <a:off x="2344017" y="150272"/>
          <a:ext cx="698709" cy="1795581"/>
        </a:xfrm>
        <a:prstGeom prst="round1Rect">
          <a:avLst/>
        </a:prstGeom>
        <a:solidFill>
          <a:schemeClr val="accent2">
            <a:hueOff val="-10182064"/>
            <a:satOff val="3629"/>
            <a:lumOff val="2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géographique</a:t>
          </a:r>
        </a:p>
      </dsp:txBody>
      <dsp:txXfrm rot="-5400000">
        <a:off x="1795581" y="873386"/>
        <a:ext cx="1795581" cy="524031"/>
      </dsp:txXfrm>
    </dsp:sp>
    <dsp:sp modelId="{2C0F4CFB-73B7-41F9-8145-241EB648F039}">
      <dsp:nvSpPr>
        <dsp:cNvPr id="0" name=""/>
        <dsp:cNvSpPr/>
      </dsp:nvSpPr>
      <dsp:spPr>
        <a:xfrm>
          <a:off x="1256907" y="524031"/>
          <a:ext cx="1077348" cy="349354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0" kern="1200" dirty="0"/>
            <a:t>Objectifs SMART</a:t>
          </a:r>
        </a:p>
      </dsp:txBody>
      <dsp:txXfrm>
        <a:off x="1273961" y="541085"/>
        <a:ext cx="1043240" cy="3152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0F257-FAEC-4FE5-879B-3F747E1027A9}">
      <dsp:nvSpPr>
        <dsp:cNvPr id="0" name=""/>
        <dsp:cNvSpPr/>
      </dsp:nvSpPr>
      <dsp:spPr>
        <a:xfrm rot="16200000">
          <a:off x="513602" y="-513602"/>
          <a:ext cx="768376" cy="1795581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Périmètre physique</a:t>
          </a:r>
        </a:p>
      </dsp:txBody>
      <dsp:txXfrm rot="5400000">
        <a:off x="0" y="0"/>
        <a:ext cx="1795581" cy="576282"/>
      </dsp:txXfrm>
    </dsp:sp>
    <dsp:sp modelId="{760E270D-1304-4261-9B28-2480A8EEEDC9}">
      <dsp:nvSpPr>
        <dsp:cNvPr id="0" name=""/>
        <dsp:cNvSpPr/>
      </dsp:nvSpPr>
      <dsp:spPr>
        <a:xfrm>
          <a:off x="1795581" y="0"/>
          <a:ext cx="1795581" cy="768376"/>
        </a:xfrm>
        <a:prstGeom prst="round1Rect">
          <a:avLst/>
        </a:prstGeom>
        <a:solidFill>
          <a:schemeClr val="accent2">
            <a:hueOff val="-3394021"/>
            <a:satOff val="1210"/>
            <a:lumOff val="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des fonctionnalités</a:t>
          </a:r>
        </a:p>
      </dsp:txBody>
      <dsp:txXfrm>
        <a:off x="1795581" y="0"/>
        <a:ext cx="1795581" cy="576282"/>
      </dsp:txXfrm>
    </dsp:sp>
    <dsp:sp modelId="{85EAD104-641C-4559-940F-B4D46E20F600}">
      <dsp:nvSpPr>
        <dsp:cNvPr id="0" name=""/>
        <dsp:cNvSpPr/>
      </dsp:nvSpPr>
      <dsp:spPr>
        <a:xfrm rot="10800000">
          <a:off x="0" y="768376"/>
          <a:ext cx="1795581" cy="768376"/>
        </a:xfrm>
        <a:prstGeom prst="round1Rect">
          <a:avLst/>
        </a:prstGeom>
        <a:solidFill>
          <a:schemeClr val="accent2">
            <a:hueOff val="-6788043"/>
            <a:satOff val="2419"/>
            <a:lumOff val="1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Périmètre des aléas</a:t>
          </a:r>
        </a:p>
      </dsp:txBody>
      <dsp:txXfrm rot="10800000">
        <a:off x="0" y="960470"/>
        <a:ext cx="1795581" cy="576282"/>
      </dsp:txXfrm>
    </dsp:sp>
    <dsp:sp modelId="{BE19CABF-6DEF-4A97-BFB8-09B274B9B6FB}">
      <dsp:nvSpPr>
        <dsp:cNvPr id="0" name=""/>
        <dsp:cNvSpPr/>
      </dsp:nvSpPr>
      <dsp:spPr>
        <a:xfrm rot="5400000">
          <a:off x="2309184" y="254774"/>
          <a:ext cx="768376" cy="1795581"/>
        </a:xfrm>
        <a:prstGeom prst="round1Rect">
          <a:avLst/>
        </a:prstGeom>
        <a:solidFill>
          <a:schemeClr val="accent2">
            <a:hueOff val="-10182064"/>
            <a:satOff val="3629"/>
            <a:lumOff val="2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géographique</a:t>
          </a:r>
        </a:p>
      </dsp:txBody>
      <dsp:txXfrm rot="-5400000">
        <a:off x="1795582" y="960470"/>
        <a:ext cx="1795581" cy="576282"/>
      </dsp:txXfrm>
    </dsp:sp>
    <dsp:sp modelId="{2C0F4CFB-73B7-41F9-8145-241EB648F039}">
      <dsp:nvSpPr>
        <dsp:cNvPr id="0" name=""/>
        <dsp:cNvSpPr/>
      </dsp:nvSpPr>
      <dsp:spPr>
        <a:xfrm>
          <a:off x="1256907" y="576282"/>
          <a:ext cx="1077348" cy="38418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0" kern="1200" dirty="0"/>
            <a:t>Objectifs SMART</a:t>
          </a:r>
        </a:p>
      </dsp:txBody>
      <dsp:txXfrm>
        <a:off x="1275662" y="595037"/>
        <a:ext cx="1039838" cy="3466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0F257-FAEC-4FE5-879B-3F747E1027A9}">
      <dsp:nvSpPr>
        <dsp:cNvPr id="0" name=""/>
        <dsp:cNvSpPr/>
      </dsp:nvSpPr>
      <dsp:spPr>
        <a:xfrm rot="16200000">
          <a:off x="513602" y="-513602"/>
          <a:ext cx="768376" cy="1795581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physique</a:t>
          </a:r>
        </a:p>
      </dsp:txBody>
      <dsp:txXfrm rot="5400000">
        <a:off x="0" y="0"/>
        <a:ext cx="1795581" cy="576282"/>
      </dsp:txXfrm>
    </dsp:sp>
    <dsp:sp modelId="{760E270D-1304-4261-9B28-2480A8EEEDC9}">
      <dsp:nvSpPr>
        <dsp:cNvPr id="0" name=""/>
        <dsp:cNvSpPr/>
      </dsp:nvSpPr>
      <dsp:spPr>
        <a:xfrm>
          <a:off x="1795581" y="0"/>
          <a:ext cx="1795581" cy="768376"/>
        </a:xfrm>
        <a:prstGeom prst="round1Rect">
          <a:avLst/>
        </a:prstGeom>
        <a:solidFill>
          <a:schemeClr val="accent2">
            <a:hueOff val="-3394021"/>
            <a:satOff val="1210"/>
            <a:lumOff val="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Périmètre des fonctionnalités</a:t>
          </a:r>
        </a:p>
      </dsp:txBody>
      <dsp:txXfrm>
        <a:off x="1795581" y="0"/>
        <a:ext cx="1795581" cy="576282"/>
      </dsp:txXfrm>
    </dsp:sp>
    <dsp:sp modelId="{85EAD104-641C-4559-940F-B4D46E20F600}">
      <dsp:nvSpPr>
        <dsp:cNvPr id="0" name=""/>
        <dsp:cNvSpPr/>
      </dsp:nvSpPr>
      <dsp:spPr>
        <a:xfrm rot="10800000">
          <a:off x="0" y="768376"/>
          <a:ext cx="1795581" cy="768376"/>
        </a:xfrm>
        <a:prstGeom prst="round1Rect">
          <a:avLst/>
        </a:prstGeom>
        <a:solidFill>
          <a:schemeClr val="accent2">
            <a:hueOff val="-6788043"/>
            <a:satOff val="2419"/>
            <a:lumOff val="1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Périmètre des aléas</a:t>
          </a:r>
        </a:p>
      </dsp:txBody>
      <dsp:txXfrm rot="10800000">
        <a:off x="0" y="960470"/>
        <a:ext cx="1795581" cy="576282"/>
      </dsp:txXfrm>
    </dsp:sp>
    <dsp:sp modelId="{BE19CABF-6DEF-4A97-BFB8-09B274B9B6FB}">
      <dsp:nvSpPr>
        <dsp:cNvPr id="0" name=""/>
        <dsp:cNvSpPr/>
      </dsp:nvSpPr>
      <dsp:spPr>
        <a:xfrm rot="5400000">
          <a:off x="2309184" y="254774"/>
          <a:ext cx="768376" cy="1795581"/>
        </a:xfrm>
        <a:prstGeom prst="round1Rect">
          <a:avLst/>
        </a:prstGeom>
        <a:solidFill>
          <a:schemeClr val="accent2">
            <a:hueOff val="-10182064"/>
            <a:satOff val="3629"/>
            <a:lumOff val="2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géographique</a:t>
          </a:r>
        </a:p>
      </dsp:txBody>
      <dsp:txXfrm rot="-5400000">
        <a:off x="1795582" y="960470"/>
        <a:ext cx="1795581" cy="576282"/>
      </dsp:txXfrm>
    </dsp:sp>
    <dsp:sp modelId="{2C0F4CFB-73B7-41F9-8145-241EB648F039}">
      <dsp:nvSpPr>
        <dsp:cNvPr id="0" name=""/>
        <dsp:cNvSpPr/>
      </dsp:nvSpPr>
      <dsp:spPr>
        <a:xfrm>
          <a:off x="1256907" y="576282"/>
          <a:ext cx="1077348" cy="38418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0" kern="1200" dirty="0"/>
            <a:t>Objectifs SMART</a:t>
          </a:r>
        </a:p>
      </dsp:txBody>
      <dsp:txXfrm>
        <a:off x="1275662" y="595037"/>
        <a:ext cx="1039838" cy="3466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0F257-FAEC-4FE5-879B-3F747E1027A9}">
      <dsp:nvSpPr>
        <dsp:cNvPr id="0" name=""/>
        <dsp:cNvSpPr/>
      </dsp:nvSpPr>
      <dsp:spPr>
        <a:xfrm rot="16200000">
          <a:off x="513602" y="-513602"/>
          <a:ext cx="768376" cy="1795581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physique</a:t>
          </a:r>
        </a:p>
      </dsp:txBody>
      <dsp:txXfrm rot="5400000">
        <a:off x="0" y="0"/>
        <a:ext cx="1795581" cy="576282"/>
      </dsp:txXfrm>
    </dsp:sp>
    <dsp:sp modelId="{760E270D-1304-4261-9B28-2480A8EEEDC9}">
      <dsp:nvSpPr>
        <dsp:cNvPr id="0" name=""/>
        <dsp:cNvSpPr/>
      </dsp:nvSpPr>
      <dsp:spPr>
        <a:xfrm>
          <a:off x="1795581" y="0"/>
          <a:ext cx="1795581" cy="768376"/>
        </a:xfrm>
        <a:prstGeom prst="round1Rect">
          <a:avLst/>
        </a:prstGeom>
        <a:solidFill>
          <a:schemeClr val="accent2">
            <a:hueOff val="-3394021"/>
            <a:satOff val="1210"/>
            <a:lumOff val="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des fonctionnalités</a:t>
          </a:r>
        </a:p>
      </dsp:txBody>
      <dsp:txXfrm>
        <a:off x="1795581" y="0"/>
        <a:ext cx="1795581" cy="576282"/>
      </dsp:txXfrm>
    </dsp:sp>
    <dsp:sp modelId="{85EAD104-641C-4559-940F-B4D46E20F600}">
      <dsp:nvSpPr>
        <dsp:cNvPr id="0" name=""/>
        <dsp:cNvSpPr/>
      </dsp:nvSpPr>
      <dsp:spPr>
        <a:xfrm rot="10800000">
          <a:off x="0" y="768376"/>
          <a:ext cx="1795581" cy="768376"/>
        </a:xfrm>
        <a:prstGeom prst="round1Rect">
          <a:avLst/>
        </a:prstGeom>
        <a:solidFill>
          <a:schemeClr val="accent2">
            <a:hueOff val="-6788043"/>
            <a:satOff val="2419"/>
            <a:lumOff val="1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Périmètre des aléas</a:t>
          </a:r>
        </a:p>
      </dsp:txBody>
      <dsp:txXfrm rot="10800000">
        <a:off x="0" y="960470"/>
        <a:ext cx="1795581" cy="576282"/>
      </dsp:txXfrm>
    </dsp:sp>
    <dsp:sp modelId="{BE19CABF-6DEF-4A97-BFB8-09B274B9B6FB}">
      <dsp:nvSpPr>
        <dsp:cNvPr id="0" name=""/>
        <dsp:cNvSpPr/>
      </dsp:nvSpPr>
      <dsp:spPr>
        <a:xfrm rot="5400000">
          <a:off x="2309184" y="254774"/>
          <a:ext cx="768376" cy="1795581"/>
        </a:xfrm>
        <a:prstGeom prst="round1Rect">
          <a:avLst/>
        </a:prstGeom>
        <a:solidFill>
          <a:schemeClr val="accent2">
            <a:hueOff val="-10182064"/>
            <a:satOff val="3629"/>
            <a:lumOff val="2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géographique</a:t>
          </a:r>
        </a:p>
      </dsp:txBody>
      <dsp:txXfrm rot="-5400000">
        <a:off x="1795582" y="960470"/>
        <a:ext cx="1795581" cy="576282"/>
      </dsp:txXfrm>
    </dsp:sp>
    <dsp:sp modelId="{2C0F4CFB-73B7-41F9-8145-241EB648F039}">
      <dsp:nvSpPr>
        <dsp:cNvPr id="0" name=""/>
        <dsp:cNvSpPr/>
      </dsp:nvSpPr>
      <dsp:spPr>
        <a:xfrm>
          <a:off x="1256907" y="576282"/>
          <a:ext cx="1077348" cy="38418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0" kern="1200" dirty="0"/>
            <a:t>Objectifs SMART</a:t>
          </a:r>
        </a:p>
      </dsp:txBody>
      <dsp:txXfrm>
        <a:off x="1275662" y="595037"/>
        <a:ext cx="1039838" cy="3466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0F257-FAEC-4FE5-879B-3F747E1027A9}">
      <dsp:nvSpPr>
        <dsp:cNvPr id="0" name=""/>
        <dsp:cNvSpPr/>
      </dsp:nvSpPr>
      <dsp:spPr>
        <a:xfrm rot="16200000">
          <a:off x="513602" y="-513602"/>
          <a:ext cx="768376" cy="1795581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physique</a:t>
          </a:r>
        </a:p>
      </dsp:txBody>
      <dsp:txXfrm rot="5400000">
        <a:off x="0" y="0"/>
        <a:ext cx="1795581" cy="576282"/>
      </dsp:txXfrm>
    </dsp:sp>
    <dsp:sp modelId="{760E270D-1304-4261-9B28-2480A8EEEDC9}">
      <dsp:nvSpPr>
        <dsp:cNvPr id="0" name=""/>
        <dsp:cNvSpPr/>
      </dsp:nvSpPr>
      <dsp:spPr>
        <a:xfrm>
          <a:off x="1795581" y="0"/>
          <a:ext cx="1795581" cy="768376"/>
        </a:xfrm>
        <a:prstGeom prst="round1Rect">
          <a:avLst/>
        </a:prstGeom>
        <a:solidFill>
          <a:schemeClr val="accent2">
            <a:hueOff val="-3394021"/>
            <a:satOff val="1210"/>
            <a:lumOff val="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des fonctionnalités</a:t>
          </a:r>
        </a:p>
      </dsp:txBody>
      <dsp:txXfrm>
        <a:off x="1795581" y="0"/>
        <a:ext cx="1795581" cy="576282"/>
      </dsp:txXfrm>
    </dsp:sp>
    <dsp:sp modelId="{85EAD104-641C-4559-940F-B4D46E20F600}">
      <dsp:nvSpPr>
        <dsp:cNvPr id="0" name=""/>
        <dsp:cNvSpPr/>
      </dsp:nvSpPr>
      <dsp:spPr>
        <a:xfrm rot="10800000">
          <a:off x="0" y="768376"/>
          <a:ext cx="1795581" cy="768376"/>
        </a:xfrm>
        <a:prstGeom prst="round1Rect">
          <a:avLst/>
        </a:prstGeom>
        <a:solidFill>
          <a:schemeClr val="accent2">
            <a:hueOff val="-6788043"/>
            <a:satOff val="2419"/>
            <a:lumOff val="1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Périmètre des aléas</a:t>
          </a:r>
        </a:p>
      </dsp:txBody>
      <dsp:txXfrm rot="10800000">
        <a:off x="0" y="960470"/>
        <a:ext cx="1795581" cy="576282"/>
      </dsp:txXfrm>
    </dsp:sp>
    <dsp:sp modelId="{BE19CABF-6DEF-4A97-BFB8-09B274B9B6FB}">
      <dsp:nvSpPr>
        <dsp:cNvPr id="0" name=""/>
        <dsp:cNvSpPr/>
      </dsp:nvSpPr>
      <dsp:spPr>
        <a:xfrm rot="5400000">
          <a:off x="2309184" y="254774"/>
          <a:ext cx="768376" cy="1795581"/>
        </a:xfrm>
        <a:prstGeom prst="round1Rect">
          <a:avLst/>
        </a:prstGeom>
        <a:solidFill>
          <a:schemeClr val="accent2">
            <a:hueOff val="-10182064"/>
            <a:satOff val="3629"/>
            <a:lumOff val="2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Périmètre géographique</a:t>
          </a:r>
        </a:p>
      </dsp:txBody>
      <dsp:txXfrm rot="-5400000">
        <a:off x="1795582" y="960470"/>
        <a:ext cx="1795581" cy="576282"/>
      </dsp:txXfrm>
    </dsp:sp>
    <dsp:sp modelId="{2C0F4CFB-73B7-41F9-8145-241EB648F039}">
      <dsp:nvSpPr>
        <dsp:cNvPr id="0" name=""/>
        <dsp:cNvSpPr/>
      </dsp:nvSpPr>
      <dsp:spPr>
        <a:xfrm>
          <a:off x="1256907" y="576282"/>
          <a:ext cx="1077348" cy="38418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0" kern="1200" dirty="0"/>
            <a:t>Objectifs SMART</a:t>
          </a:r>
        </a:p>
      </dsp:txBody>
      <dsp:txXfrm>
        <a:off x="1275662" y="595037"/>
        <a:ext cx="1039838" cy="3466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0F257-FAEC-4FE5-879B-3F747E1027A9}">
      <dsp:nvSpPr>
        <dsp:cNvPr id="0" name=""/>
        <dsp:cNvSpPr/>
      </dsp:nvSpPr>
      <dsp:spPr>
        <a:xfrm rot="16200000">
          <a:off x="513602" y="-513602"/>
          <a:ext cx="768376" cy="1795581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des infrastructures</a:t>
          </a:r>
        </a:p>
      </dsp:txBody>
      <dsp:txXfrm rot="5400000">
        <a:off x="0" y="0"/>
        <a:ext cx="1795581" cy="576282"/>
      </dsp:txXfrm>
    </dsp:sp>
    <dsp:sp modelId="{760E270D-1304-4261-9B28-2480A8EEEDC9}">
      <dsp:nvSpPr>
        <dsp:cNvPr id="0" name=""/>
        <dsp:cNvSpPr/>
      </dsp:nvSpPr>
      <dsp:spPr>
        <a:xfrm>
          <a:off x="1795581" y="0"/>
          <a:ext cx="1795581" cy="768376"/>
        </a:xfrm>
        <a:prstGeom prst="round1Rect">
          <a:avLst/>
        </a:prstGeom>
        <a:solidFill>
          <a:schemeClr val="accent2">
            <a:hueOff val="-3394021"/>
            <a:satOff val="1210"/>
            <a:lumOff val="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Périmètre des fonctionnalités</a:t>
          </a:r>
        </a:p>
      </dsp:txBody>
      <dsp:txXfrm>
        <a:off x="1795581" y="0"/>
        <a:ext cx="1795581" cy="576282"/>
      </dsp:txXfrm>
    </dsp:sp>
    <dsp:sp modelId="{85EAD104-641C-4559-940F-B4D46E20F600}">
      <dsp:nvSpPr>
        <dsp:cNvPr id="0" name=""/>
        <dsp:cNvSpPr/>
      </dsp:nvSpPr>
      <dsp:spPr>
        <a:xfrm rot="10800000">
          <a:off x="0" y="768376"/>
          <a:ext cx="1795581" cy="768376"/>
        </a:xfrm>
        <a:prstGeom prst="round1Rect">
          <a:avLst/>
        </a:prstGeom>
        <a:solidFill>
          <a:schemeClr val="accent2">
            <a:hueOff val="-6788043"/>
            <a:satOff val="2419"/>
            <a:lumOff val="1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Périmètre des aléas</a:t>
          </a:r>
        </a:p>
      </dsp:txBody>
      <dsp:txXfrm rot="10800000">
        <a:off x="0" y="960470"/>
        <a:ext cx="1795581" cy="576282"/>
      </dsp:txXfrm>
    </dsp:sp>
    <dsp:sp modelId="{BE19CABF-6DEF-4A97-BFB8-09B274B9B6FB}">
      <dsp:nvSpPr>
        <dsp:cNvPr id="0" name=""/>
        <dsp:cNvSpPr/>
      </dsp:nvSpPr>
      <dsp:spPr>
        <a:xfrm rot="5400000">
          <a:off x="2309184" y="254774"/>
          <a:ext cx="768376" cy="1795581"/>
        </a:xfrm>
        <a:prstGeom prst="round1Rect">
          <a:avLst/>
        </a:prstGeom>
        <a:solidFill>
          <a:schemeClr val="accent2">
            <a:hueOff val="-10182064"/>
            <a:satOff val="3629"/>
            <a:lumOff val="2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Périmètre géographique</a:t>
          </a:r>
        </a:p>
      </dsp:txBody>
      <dsp:txXfrm rot="-5400000">
        <a:off x="1795582" y="960470"/>
        <a:ext cx="1795581" cy="576282"/>
      </dsp:txXfrm>
    </dsp:sp>
    <dsp:sp modelId="{2C0F4CFB-73B7-41F9-8145-241EB648F039}">
      <dsp:nvSpPr>
        <dsp:cNvPr id="0" name=""/>
        <dsp:cNvSpPr/>
      </dsp:nvSpPr>
      <dsp:spPr>
        <a:xfrm>
          <a:off x="1256907" y="576282"/>
          <a:ext cx="1077348" cy="38418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0" kern="1200" dirty="0"/>
            <a:t>Objectifs SMART</a:t>
          </a:r>
        </a:p>
      </dsp:txBody>
      <dsp:txXfrm>
        <a:off x="1275662" y="595037"/>
        <a:ext cx="1039838" cy="346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E9F70A7-B549-4D5C-9C29-7B34FADD1AE7}" type="datetimeFigureOut">
              <a:rPr lang="fr-FR"/>
              <a:t>11/06/2025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044C893-BBFD-4EDB-B14A-EE98779AAE0F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531367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84762685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Il y a un besoin de résilience et on peut y répondre concrètement, on vous montrera le cadre méthodologique et comment mettre en œuvre concrètement une démarche de résilience sur une infra de transport.</a:t>
            </a:r>
          </a:p>
          <a:p>
            <a:pPr>
              <a:defRPr/>
            </a:pPr>
            <a:r>
              <a:rPr lang="fr-FR" dirty="0"/>
              <a:t>Ce cadre peut être utilisé, des BE l’utilisent et Marine vous montrera un exemple de ce que cela donne.</a:t>
            </a:r>
          </a:p>
        </p:txBody>
      </p:sp>
      <p:sp>
        <p:nvSpPr>
          <p:cNvPr id="1703963531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C19E85-B44C-CB6C-5EC8-93D18DE62B69}" type="slidenum">
              <a:rPr lang="fr-FR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Des objectifs découlent les périmètres :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infras : pas que la chaussée et les OA ou OT, il y a aussi les équipements, ou pourquoi pas les dépendances vertes ? Selon les objectifs du gestionnaire encore une fois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fonctionnalités : dépend très directement des objectifs: est-ce qu’on fixe un objectif de performance/niveau de service pour les déplacements domicile travail, les flux de marchandise, etc. ?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aléas : est-ce qu’on étudie tous les aléas (pour éviter des potentielles mal-adaptation par exemple – adapter une chaussée sans adapter les OH liés = risqué face aux inondations), ou est-ce qu’on va plus particulièrement sur un aléa, et ce périmètre comprend aussi les choix de projections (modèles, horizons…)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géographique : dépend des objectifs : approche uniquement réseau ou territoire, et aussi des autres périmètres : si on étudie les inondations, est-ce qu’on regarde tout le bassin versant ? Si on prend en compte les bâtiments techniques et administratifs, le périmètre géographique sera plus large que le réseau à proprement parler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55F1D6-644E-11A9-677A-132C8B057B4A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428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Des objectifs découlent les périmètres :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infras : pas que la chaussée et les OA ou OT, il y a aussi les équipements, ou pourquoi pas les dépendances vertes ? Selon les objectifs du gestionnaire encore une fois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fonctionnalités : dépend très directement des objectifs: est-ce qu’on fixe un objectif de performance/niveau de service pour les déplacements domicile travail, les flux de marchandise, etc. ?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aléas : est-ce qu’on étudie tous les aléas (pour éviter des potentielles mal-adaptation par exemple – adapter une chaussée sans adapter les OH liés = risqué face aux inondations), ou est-ce qu’on va plus particulièrement sur un aléa, et ce périmètre comprend aussi les choix de projections (modèles, horizons…)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géographique : dépend des objectifs : approche uniquement réseau ou territoire, et aussi des autres périmètres : si on étudie les inondations, est-ce qu’on regarde tout le bassin versant ? Si on prend en compte les bâtiments techniques et administratifs, le périmètre géographique sera plus large que le réseau à proprement parler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55F1D6-644E-11A9-677A-132C8B057B4A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57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include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grey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and green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Traditional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that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are not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always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well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implemented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and more innovative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It's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probably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a combination of all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these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that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will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enable us to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adapt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defRPr/>
            </a:pPr>
            <a:endParaRPr dirty="0"/>
          </a:p>
          <a:p>
            <a:pPr>
              <a:defRPr/>
            </a:pP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RGA &gt;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shrink-swell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clay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in the road.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adaptation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must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remember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have an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holistic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approach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not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technical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one, by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taking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consideration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infrastructure per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sé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but the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entire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asset network and the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territory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infrastructure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part. The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important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element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remember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infrastructure and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network serve a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purpose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: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guaranteeing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security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service. This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 come as a surprise for Orange, but for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for road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operators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always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evident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know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roads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data on road networks are not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mostly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due to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issues. Example :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 road, in case of run-off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heavy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rains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can cause the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flooding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 road. If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perpendicular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wouldn’t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probably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happen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A347C3B-B05C-B1CD-9AF9-F3F0EB3AE5DF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Reboucler avec le volet interdépendances</a:t>
            </a:r>
          </a:p>
          <a:p>
            <a:pPr>
              <a:defRPr/>
            </a:pPr>
            <a:endParaRPr lang="fr-FR" sz="12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include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grey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and green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Traditional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that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are not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always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well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implemented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and more innovative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It's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probably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a combination of all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these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that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will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enable us to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adapt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defRPr/>
            </a:pPr>
            <a:endParaRPr dirty="0"/>
          </a:p>
          <a:p>
            <a:pPr>
              <a:defRPr/>
            </a:pP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RGA &gt;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shrink-swell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clay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in the road.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adaptation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must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remember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have an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holistic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approach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not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technical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one, by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taking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consideration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infrastructure per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sé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but the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entire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asset network and the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territory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infrastructure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part. The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important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element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remember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infrastructure and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network serve a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purpose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: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guaranteeing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security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service. This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 come as a surprise for Orange, but for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for road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operators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always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evident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know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roads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data on road networks are not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mostly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due to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issues. Example :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 road, in case of run-off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heavy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rains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can cause the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flooding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 road. If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perpendicular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wouldn’t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probably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happen</a:t>
            </a:r>
            <a:r>
              <a:rPr lang="fr-FR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A347C3B-B05C-B1CD-9AF9-F3F0EB3AE5DF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3991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On a des solutions, il faut les prioriser, par exemple avec : …  Il faut aussi savoir quels sont les moyens humains et budgétaires disponibles pour s’assurer de la capacité à mettre en œuvre la stratégie. Cette stratégie, on va la convertir en trajectoire. Il faudra suivre la mise en œuvre de la stratégie, avec des indicateurs : pas juste suivre des euros dépensés, mais de la capacité d’absorption…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On a donné des exemples de mise en œuvre, Marine va présenter des REX, avec un point clé : la gestion des données et incertitudes.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 err="1"/>
              <a:t>Many</a:t>
            </a:r>
            <a:r>
              <a:rPr lang="fr-FR" dirty="0"/>
              <a:t> adaptation </a:t>
            </a:r>
            <a:r>
              <a:rPr lang="fr-FR" dirty="0" err="1"/>
              <a:t>measures</a:t>
            </a:r>
            <a:r>
              <a:rPr lang="fr-FR" dirty="0"/>
              <a:t> </a:t>
            </a:r>
            <a:r>
              <a:rPr lang="fr-FR" dirty="0" err="1"/>
              <a:t>categories</a:t>
            </a:r>
            <a:r>
              <a:rPr lang="fr-FR" dirty="0"/>
              <a:t>, not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focused</a:t>
            </a:r>
            <a:r>
              <a:rPr lang="fr-FR" dirty="0"/>
              <a:t> on design and construction...</a:t>
            </a:r>
          </a:p>
          <a:p>
            <a:pPr>
              <a:defRPr/>
            </a:pPr>
            <a:endParaRPr dirty="0"/>
          </a:p>
          <a:p>
            <a:pPr>
              <a:defRPr/>
            </a:pP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comes</a:t>
            </a:r>
            <a:r>
              <a:rPr lang="fr-FR" dirty="0"/>
              <a:t> to adaptation </a:t>
            </a:r>
            <a:r>
              <a:rPr lang="fr-FR" dirty="0" err="1"/>
              <a:t>measures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must </a:t>
            </a:r>
            <a:r>
              <a:rPr lang="fr-FR" dirty="0" err="1"/>
              <a:t>remember</a:t>
            </a:r>
            <a:r>
              <a:rPr lang="fr-FR" dirty="0"/>
              <a:t> to have an </a:t>
            </a:r>
            <a:r>
              <a:rPr lang="fr-FR" dirty="0" err="1"/>
              <a:t>holistic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, and not </a:t>
            </a:r>
            <a:r>
              <a:rPr lang="fr-FR" dirty="0" err="1"/>
              <a:t>just</a:t>
            </a:r>
            <a:r>
              <a:rPr lang="fr-FR" dirty="0"/>
              <a:t> a </a:t>
            </a:r>
            <a:r>
              <a:rPr lang="fr-FR" dirty="0" err="1"/>
              <a:t>technical</a:t>
            </a:r>
            <a:r>
              <a:rPr lang="fr-FR" dirty="0"/>
              <a:t> one, by </a:t>
            </a:r>
            <a:r>
              <a:rPr lang="fr-FR" dirty="0" err="1"/>
              <a:t>taking</a:t>
            </a:r>
            <a:r>
              <a:rPr lang="fr-FR" dirty="0"/>
              <a:t> in </a:t>
            </a:r>
            <a:r>
              <a:rPr lang="fr-FR" dirty="0" err="1"/>
              <a:t>consideration</a:t>
            </a:r>
            <a:r>
              <a:rPr lang="fr-FR" dirty="0"/>
              <a:t> not </a:t>
            </a:r>
            <a:r>
              <a:rPr lang="fr-FR" dirty="0" err="1"/>
              <a:t>just</a:t>
            </a:r>
            <a:r>
              <a:rPr lang="fr-FR" dirty="0"/>
              <a:t> the infrastructure per </a:t>
            </a:r>
            <a:r>
              <a:rPr lang="fr-FR" dirty="0" err="1"/>
              <a:t>sé</a:t>
            </a:r>
            <a:r>
              <a:rPr lang="fr-FR" dirty="0"/>
              <a:t>, but the </a:t>
            </a:r>
            <a:r>
              <a:rPr lang="fr-FR" dirty="0" err="1"/>
              <a:t>entire</a:t>
            </a:r>
            <a:r>
              <a:rPr lang="fr-FR" dirty="0"/>
              <a:t> asset network and the </a:t>
            </a:r>
            <a:r>
              <a:rPr lang="fr-FR" dirty="0" err="1"/>
              <a:t>territory</a:t>
            </a:r>
            <a:r>
              <a:rPr lang="fr-FR" dirty="0"/>
              <a:t> of </a:t>
            </a:r>
            <a:r>
              <a:rPr lang="fr-FR" dirty="0" err="1"/>
              <a:t>which</a:t>
            </a:r>
            <a:r>
              <a:rPr lang="fr-FR" dirty="0"/>
              <a:t> the infrastructure </a:t>
            </a:r>
            <a:r>
              <a:rPr lang="fr-FR" dirty="0" err="1"/>
              <a:t>is</a:t>
            </a:r>
            <a:r>
              <a:rPr lang="fr-FR" dirty="0"/>
              <a:t> part. The </a:t>
            </a:r>
            <a:r>
              <a:rPr lang="fr-FR" dirty="0" err="1"/>
              <a:t>most</a:t>
            </a:r>
            <a:r>
              <a:rPr lang="fr-FR" dirty="0"/>
              <a:t> important </a:t>
            </a:r>
            <a:r>
              <a:rPr lang="fr-FR" dirty="0" err="1"/>
              <a:t>element</a:t>
            </a:r>
            <a:r>
              <a:rPr lang="fr-FR" dirty="0"/>
              <a:t> to </a:t>
            </a:r>
            <a:r>
              <a:rPr lang="fr-FR" dirty="0" err="1"/>
              <a:t>remember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infrastructure and </a:t>
            </a:r>
            <a:r>
              <a:rPr lang="fr-FR" dirty="0" err="1"/>
              <a:t>its</a:t>
            </a:r>
            <a:r>
              <a:rPr lang="fr-FR" dirty="0"/>
              <a:t> network serve a </a:t>
            </a:r>
            <a:r>
              <a:rPr lang="fr-FR" dirty="0" err="1"/>
              <a:t>purpose</a:t>
            </a:r>
            <a:r>
              <a:rPr lang="fr-FR" dirty="0"/>
              <a:t> : </a:t>
            </a:r>
            <a:r>
              <a:rPr lang="fr-FR" dirty="0" err="1"/>
              <a:t>that</a:t>
            </a:r>
            <a:r>
              <a:rPr lang="fr-FR" dirty="0"/>
              <a:t> of </a:t>
            </a:r>
            <a:r>
              <a:rPr lang="fr-FR" dirty="0" err="1"/>
              <a:t>guaranteeing</a:t>
            </a:r>
            <a:r>
              <a:rPr lang="fr-FR" dirty="0"/>
              <a:t> </a:t>
            </a:r>
            <a:r>
              <a:rPr lang="fr-FR" dirty="0" err="1"/>
              <a:t>quality</a:t>
            </a:r>
            <a:r>
              <a:rPr lang="fr-FR" dirty="0"/>
              <a:t> and </a:t>
            </a:r>
            <a:r>
              <a:rPr lang="fr-FR" dirty="0" err="1"/>
              <a:t>security</a:t>
            </a:r>
            <a:r>
              <a:rPr lang="fr-FR" dirty="0"/>
              <a:t> of </a:t>
            </a:r>
            <a:r>
              <a:rPr lang="fr-FR" dirty="0" err="1"/>
              <a:t>its</a:t>
            </a:r>
            <a:r>
              <a:rPr lang="fr-FR" dirty="0"/>
              <a:t> service. This </a:t>
            </a:r>
            <a:r>
              <a:rPr lang="fr-FR" dirty="0" err="1"/>
              <a:t>may</a:t>
            </a:r>
            <a:r>
              <a:rPr lang="fr-FR" dirty="0"/>
              <a:t> not come as a surprise for Orange, but for </a:t>
            </a:r>
            <a:r>
              <a:rPr lang="fr-FR" dirty="0" err="1"/>
              <a:t>example</a:t>
            </a:r>
            <a:r>
              <a:rPr lang="fr-FR" dirty="0"/>
              <a:t>, for road </a:t>
            </a:r>
            <a:r>
              <a:rPr lang="fr-FR" dirty="0" err="1"/>
              <a:t>operators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evident</a:t>
            </a:r>
            <a:r>
              <a:rPr lang="fr-FR" dirty="0"/>
              <a:t> to know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roads</a:t>
            </a:r>
            <a:r>
              <a:rPr lang="fr-FR" dirty="0"/>
              <a:t> as data on road networks are not </a:t>
            </a:r>
            <a:r>
              <a:rPr lang="fr-FR" dirty="0" err="1"/>
              <a:t>complete</a:t>
            </a:r>
            <a:r>
              <a:rPr lang="fr-FR" dirty="0"/>
              <a:t> </a:t>
            </a:r>
            <a:r>
              <a:rPr lang="fr-FR" dirty="0" err="1"/>
              <a:t>mostly</a:t>
            </a:r>
            <a:r>
              <a:rPr lang="fr-FR" dirty="0"/>
              <a:t> due to </a:t>
            </a:r>
            <a:r>
              <a:rPr lang="fr-FR" dirty="0" err="1"/>
              <a:t>age</a:t>
            </a:r>
            <a:r>
              <a:rPr lang="fr-FR" dirty="0"/>
              <a:t> issues. Example : </a:t>
            </a:r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 </a:t>
            </a:r>
            <a:r>
              <a:rPr lang="fr-FR" dirty="0" err="1"/>
              <a:t>parallel</a:t>
            </a:r>
            <a:r>
              <a:rPr lang="fr-FR" dirty="0"/>
              <a:t> to a road, in case of run-off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heavy</a:t>
            </a:r>
            <a:r>
              <a:rPr lang="fr-FR" dirty="0"/>
              <a:t> </a:t>
            </a:r>
            <a:r>
              <a:rPr lang="fr-FR" dirty="0" err="1"/>
              <a:t>rains</a:t>
            </a:r>
            <a:r>
              <a:rPr lang="fr-FR" dirty="0"/>
              <a:t>, can cause the </a:t>
            </a:r>
            <a:r>
              <a:rPr lang="fr-FR" dirty="0" err="1"/>
              <a:t>flooding</a:t>
            </a:r>
            <a:r>
              <a:rPr lang="fr-FR" dirty="0"/>
              <a:t> of a road. If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perpendicular</a:t>
            </a:r>
            <a:r>
              <a:rPr lang="fr-FR" dirty="0"/>
              <a:t>,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wouldn’t</a:t>
            </a:r>
            <a:r>
              <a:rPr lang="fr-FR" dirty="0"/>
              <a:t> </a:t>
            </a:r>
            <a:r>
              <a:rPr lang="fr-FR" dirty="0" err="1"/>
              <a:t>probably</a:t>
            </a:r>
            <a:r>
              <a:rPr lang="fr-FR" dirty="0"/>
              <a:t> </a:t>
            </a:r>
            <a:r>
              <a:rPr lang="fr-FR" dirty="0" err="1"/>
              <a:t>happen</a:t>
            </a:r>
            <a:r>
              <a:rPr lang="fr-FR" dirty="0"/>
              <a:t>. 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302D682-93F4-82B0-A124-9C16909AF51E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EA52203-6B65-03CA-6EE1-67A69D73C796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5428C49-6365-F78B-B32A-84021812E549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68134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249652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Traduire ou pas ?</a:t>
            </a:r>
            <a:r>
              <a:rPr lang="fr-FR"/>
              <a:t> Marie</a:t>
            </a:r>
            <a:endParaRPr/>
          </a:p>
        </p:txBody>
      </p:sp>
      <p:sp>
        <p:nvSpPr>
          <p:cNvPr id="19548034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2ACB80A-0D5C-7386-BFF8-ABF00A2491BD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Les gestionnaires peuvent avoir des types d’objectifs variés, par exemple : cf. illustration de gauche. Ces objectifs doivent être précisés au fur et à mesure, par exemple : exemples d’objectifs assez précis à droite. L’idée est d’aller vers des objectifs SMART, dont on peut évaluer l’atteinte/la réussite à l’aide d’indicateurs de suivi.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4BFD7E8-E199-0F94-6267-4AC04B908E04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15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Les gestionnaires peuvent avoir des types d’objectifs variés, par exemple : cf. illustration de gauche. Ces objectifs doivent être précisés au fur et à mesure, par exemple : exemples d’objectifs assez précis à droite. L’idée est d’aller vers des objectifs SMART, dont on peut évaluer l’atteinte/la réussite à l’aide d’indicateurs de suivi.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4BFD7E8-E199-0F94-6267-4AC04B908E04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894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Les gestionnaires peuvent avoir des types d’objectifs variés, par exemple : cf. illustration de gauche. Ces objectifs doivent être précisés au fur et à mesure, par exemple : exemples d’objectifs assez précis à droite. L’idée est d’aller vers des objectifs SMART, dont on peut évaluer l’atteinte/la réussite à l’aide d’indicateurs de suivi.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4BFD7E8-E199-0F94-6267-4AC04B908E04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816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Des objectifs découlent les périmètres :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infras : pas que la chaussée et les OA ou OT, il y a aussi les équipements, ou pourquoi pas les dépendances vertes ? Selon les objectifs du gestionnaire encore une fois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fonctionnalités : dépend très directement des objectifs: est-ce qu’on fixe un objectif de performance/niveau de service pour les déplacements domicile travail, les flux de marchandise, etc. ?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aléas : est-ce qu’on étudie tous les aléas (pour éviter des potentielles mal-adaptation par exemple – adapter une chaussée sans adapter les OH liés = risqué face aux inondations), ou est-ce qu’on va plus particulièrement sur un aléa, et ce périmètre comprend aussi les choix de projections (modèles, horizons…)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géographique : dépend des objectifs : approche uniquement réseau ou territoire, et aussi des autres périmètres : si on étudie les inondations, est-ce qu’on regarde tout le bassin versant ? Si on prend en compte les bâtiments techniques et administratifs, le périmètre géographique sera plus large que le réseau à proprement parler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55F1D6-644E-11A9-677A-132C8B057B4A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3437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Des objectifs découlent les périmètres :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infras : pas que la chaussée et les OA ou OT, il y a aussi les équipements, ou pourquoi pas les dépendances vertes ? Selon les objectifs du gestionnaire encore une fois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fonctionnalités : dépend très directement des objectifs: est-ce qu’on fixe un objectif de performance/niveau de service pour les déplacements domicile travail, les flux de marchandise, etc. ?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aléas : est-ce qu’on étudie tous les aléas (pour éviter des potentielles mal-adaptation par exemple – adapter une chaussée sans adapter les OH liés = risqué face aux inondations), ou est-ce qu’on va plus particulièrement sur un aléa, et ce périmètre comprend aussi les choix de projections (modèles, horizons…)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géographique : dépend des objectifs : approche uniquement réseau ou territoire, et aussi des autres périmètres : si on étudie les inondations, est-ce qu’on regarde tout le bassin versant ? Si on prend en compte les bâtiments techniques et administratifs, le périmètre géographique sera plus large que le réseau à proprement parler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55F1D6-644E-11A9-677A-132C8B057B4A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006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Des objectifs découlent les périmètres :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infras : pas que la chaussée et les OA ou OT, il y a aussi les équipements, ou pourquoi pas les dépendances vertes ? Selon les objectifs du gestionnaire encore une fois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fonctionnalités : dépend très directement des objectifs: est-ce qu’on fixe un objectif de performance/niveau de service pour les déplacements domicile travail, les flux de marchandise, etc. ?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des aléas : est-ce qu’on étudie tous les aléas (pour éviter des potentielles mal-adaptation par exemple – adapter une chaussée sans adapter les OH liés = risqué face aux inondations), ou est-ce qu’on va plus particulièrement sur un aléa, et ce périmètre comprend aussi les choix de projections (modèles, horizons…)</a:t>
            </a:r>
          </a:p>
          <a:p>
            <a:pPr marL="171450" indent="-171450">
              <a:buFontTx/>
              <a:buChar char="-"/>
              <a:defRPr/>
            </a:pPr>
            <a:r>
              <a:rPr lang="fr-FR" dirty="0"/>
              <a:t>Périmètre géographique : dépend des objectifs : approche uniquement réseau ou territoire, et aussi des autres périmètres : si on étudie les inondations, est-ce qu’on regarde tout le bassin versant ? Si on prend en compte les bâtiments techniques et administratifs, le périmètre géographique sera plus large que le réseau à proprement parler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55F1D6-644E-11A9-677A-132C8B057B4A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85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uverture avec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5"/>
          </p:nvPr>
        </p:nvSpPr>
        <p:spPr bwMode="auto">
          <a:xfrm>
            <a:off x="0" y="1419767"/>
            <a:ext cx="12191999" cy="5438233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565343" y="2390446"/>
            <a:ext cx="1710705" cy="699403"/>
          </a:xfrm>
          <a:prstGeom prst="rect">
            <a:avLst/>
          </a:prstGeom>
          <a:solidFill>
            <a:srgbClr val="EF7757"/>
          </a:solidFill>
        </p:spPr>
        <p:txBody>
          <a:bodyPr wrap="none" lIns="180000" tIns="72000" rIns="180000" bIns="72000" anchor="ctr" anchorCtr="0">
            <a:spAutoFit/>
          </a:bodyPr>
          <a:lstStyle>
            <a:lvl1pPr algn="l">
              <a:lnSpc>
                <a:spcPct val="100000"/>
              </a:lnSpc>
              <a:defRPr sz="36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</a:t>
            </a:r>
            <a:endParaRPr/>
          </a:p>
        </p:txBody>
      </p:sp>
      <p:sp>
        <p:nvSpPr>
          <p:cNvPr id="17" name="Espace réservé du texte 16"/>
          <p:cNvSpPr>
            <a:spLocks noGrp="1" noChangeAspect="1"/>
          </p:cNvSpPr>
          <p:nvPr>
            <p:ph type="body" sz="quarter" idx="14" hasCustomPrompt="1"/>
          </p:nvPr>
        </p:nvSpPr>
        <p:spPr bwMode="auto">
          <a:xfrm>
            <a:off x="565343" y="3202408"/>
            <a:ext cx="1459970" cy="453183"/>
          </a:xfrm>
          <a:prstGeom prst="rect">
            <a:avLst/>
          </a:prstGeom>
          <a:solidFill>
            <a:srgbClr val="EF7757"/>
          </a:solidFill>
        </p:spPr>
        <p:txBody>
          <a:bodyPr wrap="none" lIns="180000" tIns="72000" rIns="180000" bIns="72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>
              <a:defRPr/>
            </a:pPr>
            <a:r>
              <a:rPr lang="fr-FR"/>
              <a:t>Sous-titre</a:t>
            </a:r>
            <a:endParaRPr/>
          </a:p>
        </p:txBody>
      </p:sp>
      <p:pic>
        <p:nvPicPr>
          <p:cNvPr id="20" name="Image 19" descr="Une image contenant texte, clipart&#10;&#10;Description générée automatiquement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37102" y="191775"/>
            <a:ext cx="2254898" cy="65498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2535" y="118082"/>
            <a:ext cx="1182282" cy="1073087"/>
          </a:xfrm>
          <a:prstGeom prst="rect">
            <a:avLst/>
          </a:prstGeom>
        </p:spPr>
      </p:pic>
      <p:sp>
        <p:nvSpPr>
          <p:cNvPr id="7" name="Espace réservé du texte 16"/>
          <p:cNvSpPr>
            <a:spLocks noGrp="1" noChangeAspect="1"/>
          </p:cNvSpPr>
          <p:nvPr>
            <p:ph type="body" sz="quarter" idx="16" hasCustomPrompt="1"/>
          </p:nvPr>
        </p:nvSpPr>
        <p:spPr bwMode="auto">
          <a:xfrm>
            <a:off x="565343" y="3768149"/>
            <a:ext cx="711368" cy="360850"/>
          </a:xfrm>
          <a:prstGeom prst="rect">
            <a:avLst/>
          </a:prstGeom>
          <a:solidFill>
            <a:srgbClr val="EF7757"/>
          </a:solidFill>
        </p:spPr>
        <p:txBody>
          <a:bodyPr wrap="none" lIns="180000" tIns="72000" rIns="180000" bIns="72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>
              <a:defRPr/>
            </a:pPr>
            <a:r>
              <a:rPr lang="fr-FR"/>
              <a:t>date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e simple + puces sur une colon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8"/>
            <a:ext cx="10860880" cy="6309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lnSpc>
                <a:spcPct val="100000"/>
              </a:lnSpc>
              <a:defRPr sz="3500" b="1" cap="all">
                <a:solidFill>
                  <a:srgbClr val="EF7757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454043" y="1612593"/>
            <a:ext cx="10860880" cy="2811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EF7757"/>
                </a:solidFill>
              </a:defRPr>
            </a:lvl1pPr>
            <a:lvl2pPr marL="342900" indent="-180000" defTabSz="720000">
              <a:lnSpc>
                <a:spcPct val="100000"/>
              </a:lnSpc>
              <a:buFont typeface="Arial"/>
              <a:buChar char="•"/>
              <a:tabLst>
                <a:tab pos="180000" algn="l"/>
              </a:tabLst>
              <a:defRPr>
                <a:solidFill>
                  <a:srgbClr val="292574"/>
                </a:solidFill>
              </a:defRPr>
            </a:lvl2pPr>
            <a:lvl3pPr marL="720000" indent="-180000">
              <a:lnSpc>
                <a:spcPct val="100000"/>
              </a:lnSpc>
              <a:buFont typeface="Arial"/>
              <a:buChar char="•"/>
              <a:defRPr>
                <a:solidFill>
                  <a:srgbClr val="292574"/>
                </a:solidFill>
              </a:defRPr>
            </a:lvl3pPr>
            <a:lvl4pPr marL="1044000" indent="-180000">
              <a:lnSpc>
                <a:spcPct val="100000"/>
              </a:lnSpc>
              <a:buFont typeface="Arial"/>
              <a:buChar char="•"/>
              <a:defRPr>
                <a:solidFill>
                  <a:srgbClr val="292574"/>
                </a:solidFill>
              </a:defRPr>
            </a:lvl4pPr>
            <a:lvl5pPr marL="1332000" indent="-180000">
              <a:lnSpc>
                <a:spcPct val="100000"/>
              </a:lnSpc>
              <a:buFont typeface="Arial"/>
              <a:buChar char="•"/>
              <a:defRPr sz="16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1" y="388487"/>
            <a:ext cx="304800" cy="707886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11573460" y="5994000"/>
            <a:ext cx="360000" cy="86400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39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67753"/>
            <a:ext cx="576943" cy="365125"/>
          </a:xfrm>
          <a:prstGeom prst="rect">
            <a:avLst/>
          </a:prstGeom>
        </p:spPr>
        <p:txBody>
          <a:bodyPr vert="horz" wrap="none" lIns="72000" tIns="72000" rIns="72000" bIns="7200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28D779-26CF-48CC-83DD-609F16CD8116}" type="slidenum">
              <a:rPr lang="fr-FR"/>
              <a:t>‹N°›</a:t>
            </a:fld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e simple sur 2 colonn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8"/>
            <a:ext cx="10860880" cy="6309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lnSpc>
                <a:spcPct val="100000"/>
              </a:lnSpc>
              <a:defRPr sz="3500" b="1" cap="all">
                <a:solidFill>
                  <a:srgbClr val="EF7757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2117899" y="1736079"/>
            <a:ext cx="3601896" cy="38831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EF7757"/>
                </a:solidFill>
              </a:defRPr>
            </a:lvl1pPr>
            <a:lvl2pPr marL="180000" indent="0">
              <a:lnSpc>
                <a:spcPct val="100000"/>
              </a:lnSpc>
              <a:buFont typeface="Arial"/>
              <a:buNone/>
              <a:defRPr sz="1800">
                <a:solidFill>
                  <a:srgbClr val="292574"/>
                </a:solidFill>
              </a:defRPr>
            </a:lvl2pPr>
            <a:lvl3pPr marL="360000" indent="-180000">
              <a:lnSpc>
                <a:spcPct val="100000"/>
              </a:lnSpc>
              <a:buFont typeface="Arial"/>
              <a:buChar char="•"/>
              <a:defRPr sz="1600">
                <a:solidFill>
                  <a:srgbClr val="292574"/>
                </a:solidFill>
              </a:defRPr>
            </a:lvl3pPr>
            <a:lvl4pPr marL="540000" indent="-180000">
              <a:lnSpc>
                <a:spcPct val="100000"/>
              </a:lnSpc>
              <a:buFont typeface="Arial"/>
              <a:buChar char="•"/>
              <a:defRPr sz="1400">
                <a:solidFill>
                  <a:srgbClr val="292574"/>
                </a:solidFill>
              </a:defRPr>
            </a:lvl4pPr>
            <a:lvl5pPr marL="720000" indent="-180000">
              <a:lnSpc>
                <a:spcPct val="100000"/>
              </a:lnSpc>
              <a:buFont typeface="Arial"/>
              <a:buChar char="•"/>
              <a:defRPr sz="13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1" y="388487"/>
            <a:ext cx="304800" cy="707886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space réservé du texte 15"/>
          <p:cNvSpPr>
            <a:spLocks noGrp="1"/>
          </p:cNvSpPr>
          <p:nvPr>
            <p:ph type="body" sz="quarter" idx="13"/>
          </p:nvPr>
        </p:nvSpPr>
        <p:spPr bwMode="auto">
          <a:xfrm>
            <a:off x="6385020" y="1736079"/>
            <a:ext cx="3601896" cy="38831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EF7757"/>
                </a:solidFill>
              </a:defRPr>
            </a:lvl1pPr>
            <a:lvl2pPr marL="0" indent="0">
              <a:lnSpc>
                <a:spcPct val="100000"/>
              </a:lnSpc>
              <a:buFont typeface="Arial"/>
              <a:buNone/>
              <a:defRPr sz="1800">
                <a:solidFill>
                  <a:srgbClr val="292574"/>
                </a:solidFill>
              </a:defRPr>
            </a:lvl2pPr>
            <a:lvl3pPr marL="360000" indent="-180000">
              <a:lnSpc>
                <a:spcPct val="100000"/>
              </a:lnSpc>
              <a:buFont typeface="Arial"/>
              <a:buChar char="•"/>
              <a:defRPr sz="1600">
                <a:solidFill>
                  <a:srgbClr val="292574"/>
                </a:solidFill>
              </a:defRPr>
            </a:lvl3pPr>
            <a:lvl4pPr marL="540000" indent="-180000">
              <a:lnSpc>
                <a:spcPct val="100000"/>
              </a:lnSpc>
              <a:buFont typeface="Arial"/>
              <a:buChar char="•"/>
              <a:defRPr sz="1400">
                <a:solidFill>
                  <a:srgbClr val="292574"/>
                </a:solidFill>
              </a:defRPr>
            </a:lvl4pPr>
            <a:lvl5pPr marL="720000" indent="-180000">
              <a:lnSpc>
                <a:spcPct val="100000"/>
              </a:lnSpc>
              <a:buFont typeface="Arial"/>
              <a:buChar char="•"/>
              <a:defRPr sz="13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pic>
        <p:nvPicPr>
          <p:cNvPr id="7" name="Graphique 6" descr="Point d’insertion vers la droite avec un remplissage uni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304801" y="1736079"/>
            <a:ext cx="1243755" cy="130396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11573460" y="5994000"/>
            <a:ext cx="360000" cy="86400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39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67753"/>
            <a:ext cx="576943" cy="365125"/>
          </a:xfrm>
          <a:prstGeom prst="rect">
            <a:avLst/>
          </a:prstGeom>
        </p:spPr>
        <p:txBody>
          <a:bodyPr vert="horz" wrap="none" lIns="72000" tIns="72000" rIns="72000" bIns="7200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28D779-26CF-48CC-83DD-609F16CD8116}" type="slidenum">
              <a:rPr lang="fr-FR"/>
              <a:t>‹N°›</a:t>
            </a:fld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e 2 colonnes + image fo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4"/>
          </p:nvPr>
        </p:nvSpPr>
        <p:spPr bwMode="auto">
          <a:xfrm>
            <a:off x="1" y="1362075"/>
            <a:ext cx="12192000" cy="428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8"/>
            <a:ext cx="10860880" cy="6309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lnSpc>
                <a:spcPct val="100000"/>
              </a:lnSpc>
              <a:defRPr sz="3500" b="1" cap="all">
                <a:solidFill>
                  <a:srgbClr val="EF7757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2117899" y="1736079"/>
            <a:ext cx="3601896" cy="28079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</a:defRPr>
            </a:lvl1pPr>
            <a:lvl2pPr marL="180000" indent="0">
              <a:lnSpc>
                <a:spcPct val="100000"/>
              </a:lnSpc>
              <a:buFont typeface="Arial"/>
              <a:buNone/>
              <a:defRPr sz="1800">
                <a:solidFill>
                  <a:srgbClr val="292574"/>
                </a:solidFill>
              </a:defRPr>
            </a:lvl2pPr>
            <a:lvl3pPr marL="360000" indent="-180000">
              <a:lnSpc>
                <a:spcPct val="100000"/>
              </a:lnSpc>
              <a:buFont typeface="Arial"/>
              <a:buChar char="•"/>
              <a:defRPr sz="1600">
                <a:solidFill>
                  <a:srgbClr val="292574"/>
                </a:solidFill>
              </a:defRPr>
            </a:lvl3pPr>
            <a:lvl4pPr marL="540000" indent="-180000">
              <a:lnSpc>
                <a:spcPct val="100000"/>
              </a:lnSpc>
              <a:buFont typeface="Arial"/>
              <a:buChar char="•"/>
              <a:defRPr sz="1400">
                <a:solidFill>
                  <a:srgbClr val="292574"/>
                </a:solidFill>
              </a:defRPr>
            </a:lvl4pPr>
            <a:lvl5pPr marL="720000" indent="-180000">
              <a:lnSpc>
                <a:spcPct val="100000"/>
              </a:lnSpc>
              <a:buFont typeface="Arial"/>
              <a:buChar char="•"/>
              <a:defRPr sz="13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1" y="388487"/>
            <a:ext cx="304800" cy="707886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space réservé du texte 15"/>
          <p:cNvSpPr>
            <a:spLocks noGrp="1"/>
          </p:cNvSpPr>
          <p:nvPr>
            <p:ph type="body" sz="quarter" idx="13"/>
          </p:nvPr>
        </p:nvSpPr>
        <p:spPr bwMode="auto">
          <a:xfrm>
            <a:off x="6385020" y="1736079"/>
            <a:ext cx="3601896" cy="28079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</a:defRPr>
            </a:lvl1pPr>
            <a:lvl2pPr marL="180000" indent="0">
              <a:lnSpc>
                <a:spcPct val="100000"/>
              </a:lnSpc>
              <a:buFont typeface="Arial"/>
              <a:buNone/>
              <a:defRPr sz="1800">
                <a:solidFill>
                  <a:srgbClr val="292574"/>
                </a:solidFill>
              </a:defRPr>
            </a:lvl2pPr>
            <a:lvl3pPr marL="540000" indent="-180000">
              <a:lnSpc>
                <a:spcPct val="100000"/>
              </a:lnSpc>
              <a:buFont typeface="Arial"/>
              <a:buChar char="•"/>
              <a:defRPr sz="1600">
                <a:solidFill>
                  <a:srgbClr val="292574"/>
                </a:solidFill>
              </a:defRPr>
            </a:lvl3pPr>
            <a:lvl4pPr marL="720000" indent="-180000">
              <a:lnSpc>
                <a:spcPct val="100000"/>
              </a:lnSpc>
              <a:buFont typeface="Arial"/>
              <a:buChar char="•"/>
              <a:defRPr sz="1400">
                <a:solidFill>
                  <a:srgbClr val="292574"/>
                </a:solidFill>
              </a:defRPr>
            </a:lvl4pPr>
            <a:lvl5pPr marL="900000" indent="-180000">
              <a:lnSpc>
                <a:spcPct val="100000"/>
              </a:lnSpc>
              <a:buFont typeface="Arial"/>
              <a:buChar char="•"/>
              <a:defRPr sz="13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1573460" y="5994000"/>
            <a:ext cx="360000" cy="86400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39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67753"/>
            <a:ext cx="576943" cy="365125"/>
          </a:xfrm>
          <a:prstGeom prst="rect">
            <a:avLst/>
          </a:prstGeom>
        </p:spPr>
        <p:txBody>
          <a:bodyPr vert="horz" wrap="none" lIns="72000" tIns="72000" rIns="72000" bIns="7200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28D779-26CF-48CC-83DD-609F16CD8116}" type="slidenum">
              <a:rPr lang="fr-FR"/>
              <a:t>‹N°›</a:t>
            </a:fld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e + 1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8"/>
            <a:ext cx="10860880" cy="6309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lnSpc>
                <a:spcPct val="100000"/>
              </a:lnSpc>
              <a:defRPr sz="3500" b="1" cap="all">
                <a:solidFill>
                  <a:srgbClr val="EF7757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1" y="388487"/>
            <a:ext cx="304800" cy="707886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453600" y="1612800"/>
            <a:ext cx="5014022" cy="38831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EF7757"/>
                </a:solidFill>
              </a:defRPr>
            </a:lvl1pPr>
            <a:lvl2pPr marL="180000" indent="0">
              <a:lnSpc>
                <a:spcPct val="100000"/>
              </a:lnSpc>
              <a:buFont typeface="Arial"/>
              <a:buNone/>
              <a:defRPr sz="1800">
                <a:solidFill>
                  <a:srgbClr val="292574"/>
                </a:solidFill>
              </a:defRPr>
            </a:lvl2pPr>
            <a:lvl3pPr marL="360000" indent="-180000">
              <a:lnSpc>
                <a:spcPct val="100000"/>
              </a:lnSpc>
              <a:buFont typeface="Arial"/>
              <a:buChar char="•"/>
              <a:defRPr sz="1600">
                <a:solidFill>
                  <a:srgbClr val="292574"/>
                </a:solidFill>
              </a:defRPr>
            </a:lvl3pPr>
            <a:lvl4pPr marL="540000" indent="-180000">
              <a:lnSpc>
                <a:spcPct val="100000"/>
              </a:lnSpc>
              <a:buFont typeface="Arial"/>
              <a:buChar char="•"/>
              <a:defRPr sz="1400">
                <a:solidFill>
                  <a:srgbClr val="292574"/>
                </a:solidFill>
              </a:defRPr>
            </a:lvl4pPr>
            <a:lvl5pPr marL="720000" indent="-180000">
              <a:lnSpc>
                <a:spcPct val="100000"/>
              </a:lnSpc>
              <a:buFont typeface="Arial"/>
              <a:buChar char="•"/>
              <a:defRPr sz="13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 bwMode="auto">
          <a:xfrm>
            <a:off x="5826125" y="1612788"/>
            <a:ext cx="5489575" cy="388313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11573460" y="5994000"/>
            <a:ext cx="360000" cy="86400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39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67753"/>
            <a:ext cx="576943" cy="365125"/>
          </a:xfrm>
          <a:prstGeom prst="rect">
            <a:avLst/>
          </a:prstGeom>
        </p:spPr>
        <p:txBody>
          <a:bodyPr vert="horz" wrap="none" lIns="72000" tIns="72000" rIns="72000" bIns="7200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28D779-26CF-48CC-83DD-609F16CD8116}" type="slidenum">
              <a:rPr lang="fr-FR"/>
              <a:t>‹N°›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e + 2 pho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8"/>
            <a:ext cx="10860880" cy="6309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lnSpc>
                <a:spcPct val="100000"/>
              </a:lnSpc>
              <a:defRPr sz="3500" b="1" cap="all">
                <a:solidFill>
                  <a:srgbClr val="EF7757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1" y="388487"/>
            <a:ext cx="304800" cy="707886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453600" y="1612800"/>
            <a:ext cx="2940049" cy="38831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EF7757"/>
                </a:solidFill>
              </a:defRPr>
            </a:lvl1pPr>
            <a:lvl2pPr marL="180000" indent="0">
              <a:lnSpc>
                <a:spcPct val="100000"/>
              </a:lnSpc>
              <a:buFont typeface="Arial"/>
              <a:buNone/>
              <a:defRPr sz="1800">
                <a:solidFill>
                  <a:srgbClr val="292574"/>
                </a:solidFill>
              </a:defRPr>
            </a:lvl2pPr>
            <a:lvl3pPr marL="180000" indent="0">
              <a:lnSpc>
                <a:spcPct val="100000"/>
              </a:lnSpc>
              <a:buFont typeface="Arial"/>
              <a:buNone/>
              <a:defRPr sz="1600">
                <a:solidFill>
                  <a:srgbClr val="292574"/>
                </a:solidFill>
              </a:defRPr>
            </a:lvl3pPr>
            <a:lvl4pPr marL="360000" indent="0">
              <a:lnSpc>
                <a:spcPct val="100000"/>
              </a:lnSpc>
              <a:buFont typeface="Arial"/>
              <a:buNone/>
              <a:defRPr sz="1400">
                <a:solidFill>
                  <a:srgbClr val="292574"/>
                </a:solidFill>
              </a:defRPr>
            </a:lvl4pPr>
            <a:lvl5pPr marL="720000" indent="-180000">
              <a:lnSpc>
                <a:spcPct val="100000"/>
              </a:lnSpc>
              <a:buFont typeface="Arial"/>
              <a:buChar char="•"/>
              <a:defRPr sz="13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 bwMode="auto">
          <a:xfrm>
            <a:off x="4119952" y="1234911"/>
            <a:ext cx="3147621" cy="449658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pour une image  6"/>
          <p:cNvSpPr>
            <a:spLocks noGrp="1"/>
          </p:cNvSpPr>
          <p:nvPr>
            <p:ph type="pic" sz="quarter" idx="14"/>
          </p:nvPr>
        </p:nvSpPr>
        <p:spPr bwMode="auto">
          <a:xfrm>
            <a:off x="7976728" y="1234909"/>
            <a:ext cx="3147621" cy="44965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1573460" y="5994000"/>
            <a:ext cx="360000" cy="86400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39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67753"/>
            <a:ext cx="576943" cy="365125"/>
          </a:xfrm>
          <a:prstGeom prst="rect">
            <a:avLst/>
          </a:prstGeom>
        </p:spPr>
        <p:txBody>
          <a:bodyPr vert="horz" wrap="none" lIns="72000" tIns="72000" rIns="72000" bIns="7200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28D779-26CF-48CC-83DD-609F16CD8116}" type="slidenum">
              <a:rPr lang="fr-FR"/>
              <a:t>‹N°›</a:t>
            </a:fld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erbatim + 1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500089" y="2928508"/>
            <a:ext cx="5014022" cy="1981421"/>
          </a:xfrm>
          <a:prstGeom prst="rect">
            <a:avLst/>
          </a:prstGeom>
          <a:noFill/>
          <a:ln>
            <a:noFill/>
          </a:ln>
        </p:spPr>
        <p:txBody>
          <a:bodyPr tIns="216000"/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buFont typeface="Arial"/>
              <a:buNone/>
              <a:defRPr sz="1800">
                <a:solidFill>
                  <a:srgbClr val="292574"/>
                </a:solidFill>
              </a:defRPr>
            </a:lvl2pPr>
            <a:lvl3pPr marL="285750" indent="-285750">
              <a:lnSpc>
                <a:spcPct val="100000"/>
              </a:lnSpc>
              <a:buFont typeface="Arial"/>
              <a:buChar char="•"/>
              <a:defRPr sz="1600">
                <a:solidFill>
                  <a:srgbClr val="292574"/>
                </a:solidFill>
              </a:defRPr>
            </a:lvl3pPr>
            <a:lvl4pPr marL="285750" indent="-285750">
              <a:lnSpc>
                <a:spcPct val="100000"/>
              </a:lnSpc>
              <a:buFont typeface="Arial"/>
              <a:buChar char="•"/>
              <a:defRPr sz="1400">
                <a:solidFill>
                  <a:srgbClr val="292574"/>
                </a:solidFill>
              </a:defRPr>
            </a:lvl4pPr>
            <a:lvl5pPr marL="0" indent="0">
              <a:lnSpc>
                <a:spcPct val="100000"/>
              </a:lnSpc>
              <a:buFont typeface="Arial"/>
              <a:buNone/>
              <a:defRPr sz="13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8"/>
            <a:ext cx="10860880" cy="6309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lnSpc>
                <a:spcPct val="100000"/>
              </a:lnSpc>
              <a:defRPr sz="3500" b="1" cap="all">
                <a:solidFill>
                  <a:srgbClr val="EF7757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1" y="388487"/>
            <a:ext cx="304800" cy="707886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 bwMode="auto">
          <a:xfrm>
            <a:off x="5826125" y="1612788"/>
            <a:ext cx="5489575" cy="388313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674443" y="2412747"/>
            <a:ext cx="665313" cy="6653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auto">
          <a:xfrm>
            <a:off x="11573460" y="5994000"/>
            <a:ext cx="360000" cy="86400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39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67753"/>
            <a:ext cx="576943" cy="365125"/>
          </a:xfrm>
          <a:prstGeom prst="rect">
            <a:avLst/>
          </a:prstGeom>
        </p:spPr>
        <p:txBody>
          <a:bodyPr vert="horz" wrap="none" lIns="72000" tIns="72000" rIns="72000" bIns="7200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28D779-26CF-48CC-83DD-609F16CD8116}" type="slidenum">
              <a:rPr lang="fr-FR"/>
              <a:t>‹N°›</a:t>
            </a:fld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Graphiqu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8"/>
            <a:ext cx="10860880" cy="6309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lnSpc>
                <a:spcPct val="100000"/>
              </a:lnSpc>
              <a:defRPr sz="3500" b="1" cap="all">
                <a:solidFill>
                  <a:srgbClr val="EF7757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454043" y="1612593"/>
            <a:ext cx="10860880" cy="5241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EF7757"/>
                </a:solidFill>
              </a:defRPr>
            </a:lvl1pPr>
            <a:lvl2pPr marL="0" indent="0">
              <a:lnSpc>
                <a:spcPct val="100000"/>
              </a:lnSpc>
              <a:buNone/>
              <a:defRPr>
                <a:solidFill>
                  <a:srgbClr val="292574"/>
                </a:solidFill>
              </a:defRPr>
            </a:lvl2pPr>
            <a:lvl3pPr marL="0" indent="0">
              <a:lnSpc>
                <a:spcPct val="100000"/>
              </a:lnSpc>
              <a:buNone/>
              <a:defRPr>
                <a:solidFill>
                  <a:srgbClr val="292574"/>
                </a:solidFill>
              </a:defRPr>
            </a:lvl3pPr>
            <a:lvl4pPr marL="0" indent="0">
              <a:lnSpc>
                <a:spcPct val="100000"/>
              </a:lnSpc>
              <a:buNone/>
              <a:defRPr>
                <a:solidFill>
                  <a:srgbClr val="292574"/>
                </a:solidFill>
              </a:defRPr>
            </a:lvl4pPr>
            <a:lvl5pPr marL="0" indent="0">
              <a:lnSpc>
                <a:spcPct val="100000"/>
              </a:lnSpc>
              <a:buNone/>
              <a:defRPr sz="16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1" y="388487"/>
            <a:ext cx="304800" cy="707886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space réservé du graphique 6"/>
          <p:cNvSpPr>
            <a:spLocks noGrp="1"/>
          </p:cNvSpPr>
          <p:nvPr>
            <p:ph type="chart" sz="quarter" idx="13"/>
          </p:nvPr>
        </p:nvSpPr>
        <p:spPr bwMode="auto">
          <a:xfrm>
            <a:off x="454042" y="2324407"/>
            <a:ext cx="3819525" cy="2921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Espace réservé du graphique 6"/>
          <p:cNvSpPr>
            <a:spLocks noGrp="1"/>
          </p:cNvSpPr>
          <p:nvPr>
            <p:ph type="chart" sz="quarter" idx="14"/>
          </p:nvPr>
        </p:nvSpPr>
        <p:spPr bwMode="auto">
          <a:xfrm>
            <a:off x="4730135" y="2324407"/>
            <a:ext cx="6584787" cy="2921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1573460" y="5994000"/>
            <a:ext cx="360000" cy="86400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39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sp>
        <p:nvSpPr>
          <p:cNvPr id="19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67753"/>
            <a:ext cx="576943" cy="365125"/>
          </a:xfrm>
          <a:prstGeom prst="rect">
            <a:avLst/>
          </a:prstGeom>
        </p:spPr>
        <p:txBody>
          <a:bodyPr vert="horz" wrap="none" lIns="72000" tIns="72000" rIns="72000" bIns="7200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28D779-26CF-48CC-83DD-609F16CD8116}" type="slidenum">
              <a:rPr lang="fr-FR"/>
              <a:t>‹N°›</a:t>
            </a:fld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ablea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8"/>
            <a:ext cx="10860880" cy="6309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lnSpc>
                <a:spcPct val="100000"/>
              </a:lnSpc>
              <a:defRPr sz="3500" b="1" cap="all">
                <a:solidFill>
                  <a:srgbClr val="EF7757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454043" y="1612593"/>
            <a:ext cx="10860880" cy="5241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buNone/>
              <a:defRPr>
                <a:solidFill>
                  <a:srgbClr val="292574"/>
                </a:solidFill>
              </a:defRPr>
            </a:lvl2pPr>
            <a:lvl3pPr marL="0" indent="0">
              <a:lnSpc>
                <a:spcPct val="100000"/>
              </a:lnSpc>
              <a:buNone/>
              <a:defRPr>
                <a:solidFill>
                  <a:srgbClr val="292574"/>
                </a:solidFill>
              </a:defRPr>
            </a:lvl3pPr>
            <a:lvl4pPr marL="0" indent="0">
              <a:lnSpc>
                <a:spcPct val="100000"/>
              </a:lnSpc>
              <a:buNone/>
              <a:defRPr>
                <a:solidFill>
                  <a:srgbClr val="292574"/>
                </a:solidFill>
              </a:defRPr>
            </a:lvl4pPr>
            <a:lvl5pPr marL="0" indent="0">
              <a:lnSpc>
                <a:spcPct val="100000"/>
              </a:lnSpc>
              <a:buNone/>
              <a:defRPr sz="16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1" y="388487"/>
            <a:ext cx="304800" cy="707886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Espace réservé du tableau 7"/>
          <p:cNvSpPr>
            <a:spLocks noGrp="1"/>
          </p:cNvSpPr>
          <p:nvPr>
            <p:ph type="tbl" sz="quarter" idx="13"/>
          </p:nvPr>
        </p:nvSpPr>
        <p:spPr bwMode="auto">
          <a:xfrm>
            <a:off x="454042" y="2478780"/>
            <a:ext cx="10860879" cy="2959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11573460" y="5994000"/>
            <a:ext cx="360000" cy="86400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39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67753"/>
            <a:ext cx="576943" cy="365125"/>
          </a:xfrm>
          <a:prstGeom prst="rect">
            <a:avLst/>
          </a:prstGeom>
        </p:spPr>
        <p:txBody>
          <a:bodyPr vert="horz" wrap="none" lIns="72000" tIns="72000" rIns="72000" bIns="7200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28D779-26CF-48CC-83DD-609F16CD8116}" type="slidenum">
              <a:rPr lang="fr-FR"/>
              <a:t>‹N°›</a:t>
            </a:fld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apo F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4"/>
          </p:nvPr>
        </p:nvSpPr>
        <p:spPr bwMode="auto">
          <a:xfrm>
            <a:off x="1" y="0"/>
            <a:ext cx="12192000" cy="56483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4295052" y="3634453"/>
            <a:ext cx="3601896" cy="121584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buFont typeface="Arial"/>
              <a:buNone/>
              <a:defRPr sz="1800">
                <a:solidFill>
                  <a:srgbClr val="292574"/>
                </a:solidFill>
              </a:defRPr>
            </a:lvl2pPr>
            <a:lvl3pPr marL="285750" indent="-285750">
              <a:lnSpc>
                <a:spcPct val="100000"/>
              </a:lnSpc>
              <a:buFont typeface="Arial"/>
              <a:buChar char="•"/>
              <a:defRPr sz="1600">
                <a:solidFill>
                  <a:srgbClr val="292574"/>
                </a:solidFill>
              </a:defRPr>
            </a:lvl3pPr>
            <a:lvl4pPr marL="285750" indent="-285750">
              <a:lnSpc>
                <a:spcPct val="100000"/>
              </a:lnSpc>
              <a:buFont typeface="Arial"/>
              <a:buChar char="•"/>
              <a:defRPr sz="1400">
                <a:solidFill>
                  <a:srgbClr val="292574"/>
                </a:solidFill>
              </a:defRPr>
            </a:lvl4pPr>
            <a:lvl5pPr marL="0" indent="0">
              <a:lnSpc>
                <a:spcPct val="100000"/>
              </a:lnSpc>
              <a:buFont typeface="Arial"/>
              <a:buNone/>
              <a:defRPr sz="13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39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re, sous-titre, textes 3 et image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>
              <a:defRPr/>
            </a:pPr>
            <a:fld id="{733122C9-A0B9-462F-8757-0847AD287B63}" type="slidenum">
              <a:rPr lang="fr-FR"/>
              <a:t>‹N°›</a:t>
            </a:fld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31371" y="2276872"/>
            <a:ext cx="3360000" cy="38404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fr-FR"/>
              <a:t>Texte de niveau 1</a:t>
            </a:r>
            <a:endParaRPr/>
          </a:p>
          <a:p>
            <a:pPr lvl="1">
              <a:defRPr/>
            </a:pPr>
            <a:r>
              <a:rPr lang="fr-FR"/>
              <a:t>Texte de niveau 2</a:t>
            </a:r>
            <a:endParaRPr/>
          </a:p>
          <a:p>
            <a:pPr lvl="2">
              <a:defRPr/>
            </a:pPr>
            <a:r>
              <a:rPr lang="fr-FR"/>
              <a:t>Texte de niveau 3</a:t>
            </a:r>
            <a:endParaRPr/>
          </a:p>
          <a:p>
            <a:pPr lvl="3">
              <a:defRPr/>
            </a:pPr>
            <a:r>
              <a:rPr lang="fr-FR"/>
              <a:t>Texte de niveau 4</a:t>
            </a:r>
            <a:endParaRPr/>
          </a:p>
          <a:p>
            <a:pPr lvl="4">
              <a:defRPr/>
            </a:pPr>
            <a:r>
              <a:rPr lang="fr-FR"/>
              <a:t>Texte de niveau 5</a:t>
            </a:r>
            <a:endParaRPr/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431801" y="6396842"/>
            <a:ext cx="1613913" cy="46115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597CDB5-73DC-8641-8CC1-FAD9379FD627}" type="datetime1">
              <a:rPr lang="fr-FR" cap="all"/>
              <a:t>11/06/2025</a:t>
            </a:fld>
            <a:endParaRPr lang="fr-FR" cap="all"/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801" y="1664906"/>
            <a:ext cx="11232818" cy="323935"/>
          </a:xfrm>
        </p:spPr>
        <p:txBody>
          <a:bodyPr/>
          <a:lstStyle>
            <a:lvl1pPr marL="0" indent="126997">
              <a:spcBef>
                <a:spcPts val="533"/>
              </a:spcBef>
              <a:spcAft>
                <a:spcPts val="1067"/>
              </a:spcAft>
              <a:buFont typeface="+mj-lt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>
              <a:defRPr/>
            </a:pPr>
            <a:r>
              <a:rPr lang="fr-FR"/>
              <a:t>Sous-titre</a:t>
            </a:r>
            <a:endParaRPr/>
          </a:p>
          <a:p>
            <a:pPr lvl="0">
              <a:defRPr/>
            </a:pPr>
            <a:endParaRPr lang="fr-FR"/>
          </a:p>
        </p:txBody>
      </p:sp>
      <p:sp>
        <p:nvSpPr>
          <p:cNvPr id="19" name="Titre 18"/>
          <p:cNvSpPr>
            <a:spLocks noGrp="1"/>
          </p:cNvSpPr>
          <p:nvPr>
            <p:ph type="title" hasCustomPrompt="1"/>
          </p:nvPr>
        </p:nvSpPr>
        <p:spPr bwMode="auto">
          <a:xfrm>
            <a:off x="431801" y="910402"/>
            <a:ext cx="11233151" cy="719988"/>
          </a:xfrm>
        </p:spPr>
        <p:txBody>
          <a:bodyPr/>
          <a:lstStyle/>
          <a:p>
            <a:pPr>
              <a:defRPr/>
            </a:pPr>
            <a:r>
              <a:rPr lang="fr-FR"/>
              <a:t>Titre</a:t>
            </a:r>
            <a:endParaRPr/>
          </a:p>
        </p:txBody>
      </p:sp>
      <p:sp>
        <p:nvSpPr>
          <p:cNvPr id="2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825043" y="260648"/>
            <a:ext cx="7839908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Intitulé de la direction/service</a:t>
            </a:r>
            <a:endParaRPr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5"/>
          </p:nvPr>
        </p:nvSpPr>
        <p:spPr bwMode="auto">
          <a:xfrm>
            <a:off x="4175787" y="2276872"/>
            <a:ext cx="7488832" cy="3840427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uverture 2 avec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8"/>
          <p:cNvSpPr>
            <a:spLocks noGrp="1"/>
          </p:cNvSpPr>
          <p:nvPr>
            <p:ph type="pic" sz="quarter" idx="15"/>
          </p:nvPr>
        </p:nvSpPr>
        <p:spPr bwMode="auto">
          <a:xfrm>
            <a:off x="0" y="1419768"/>
            <a:ext cx="12192000" cy="4735936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457952" y="2376302"/>
            <a:ext cx="3971888" cy="576293"/>
          </a:xfrm>
          <a:prstGeom prst="rect">
            <a:avLst/>
          </a:prstGeom>
          <a:solidFill>
            <a:srgbClr val="EF7757"/>
          </a:solidFill>
        </p:spPr>
        <p:txBody>
          <a:bodyPr wrap="square" lIns="180000" tIns="72000" rIns="180000" bIns="72000" anchor="ctr" anchorCtr="0">
            <a:spAutoFit/>
          </a:bodyPr>
          <a:lstStyle>
            <a:lvl1pPr algn="l">
              <a:lnSpc>
                <a:spcPct val="100000"/>
              </a:lnSpc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</a:t>
            </a:r>
            <a:endParaRPr/>
          </a:p>
        </p:txBody>
      </p:sp>
      <p:sp>
        <p:nvSpPr>
          <p:cNvPr id="17" name="Espace réservé du texte 16"/>
          <p:cNvSpPr>
            <a:spLocks noGrp="1" noChangeAspect="1"/>
          </p:cNvSpPr>
          <p:nvPr>
            <p:ph type="body" sz="quarter" idx="14" hasCustomPrompt="1"/>
          </p:nvPr>
        </p:nvSpPr>
        <p:spPr bwMode="auto">
          <a:xfrm>
            <a:off x="1457952" y="3339618"/>
            <a:ext cx="3971888" cy="453183"/>
          </a:xfrm>
          <a:prstGeom prst="rect">
            <a:avLst/>
          </a:prstGeom>
          <a:solidFill>
            <a:srgbClr val="EF7757"/>
          </a:solidFill>
        </p:spPr>
        <p:txBody>
          <a:bodyPr wrap="square" lIns="180000" tIns="72000" rIns="180000" bIns="72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>
              <a:defRPr/>
            </a:pPr>
            <a:r>
              <a:rPr lang="fr-FR"/>
              <a:t>Sous-titre</a:t>
            </a:r>
            <a:endParaRPr/>
          </a:p>
        </p:txBody>
      </p:sp>
      <p:pic>
        <p:nvPicPr>
          <p:cNvPr id="7" name="Image 6" descr="Une image contenant texte, clipart&#10;&#10;Description générée automatiquement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37102" y="191775"/>
            <a:ext cx="2254898" cy="654988"/>
          </a:xfrm>
          <a:prstGeom prst="rect">
            <a:avLst/>
          </a:prstGeom>
        </p:spPr>
      </p:pic>
      <p:sp>
        <p:nvSpPr>
          <p:cNvPr id="10" name="Espace réservé du texte 16"/>
          <p:cNvSpPr>
            <a:spLocks noGrp="1" noChangeAspect="1"/>
          </p:cNvSpPr>
          <p:nvPr>
            <p:ph type="body" sz="quarter" idx="16" hasCustomPrompt="1"/>
          </p:nvPr>
        </p:nvSpPr>
        <p:spPr bwMode="auto">
          <a:xfrm>
            <a:off x="1457952" y="4179824"/>
            <a:ext cx="711368" cy="360850"/>
          </a:xfrm>
          <a:prstGeom prst="rect">
            <a:avLst/>
          </a:prstGeom>
          <a:solidFill>
            <a:srgbClr val="EF7757"/>
          </a:solidFill>
        </p:spPr>
        <p:txBody>
          <a:bodyPr wrap="none" lIns="180000" tIns="72000" rIns="180000" bIns="72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>
              <a:defRPr/>
            </a:pPr>
            <a:r>
              <a:rPr lang="fr-FR"/>
              <a:t>date</a:t>
            </a:r>
            <a:endParaRPr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2535" y="118082"/>
            <a:ext cx="1182282" cy="10730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ontent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</a:defRPr>
            </a:lvl1pPr>
          </a:lstStyle>
          <a:p>
            <a:pPr>
              <a:defRPr/>
            </a:pPr>
            <a:r>
              <a:rPr lang="fr-FR"/>
              <a:t>Title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6"/>
          </p:nvPr>
        </p:nvSpPr>
        <p:spPr bwMode="auto">
          <a:xfrm>
            <a:off x="547688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  <a:lvl2pPr>
              <a:defRPr>
                <a:latin typeface="Arial Narrow"/>
              </a:defRPr>
            </a:lvl2pPr>
            <a:lvl3pPr>
              <a:defRPr>
                <a:latin typeface="Arial Narrow"/>
              </a:defRPr>
            </a:lvl3pPr>
            <a:lvl4pPr>
              <a:defRPr>
                <a:latin typeface="Arial Narrow"/>
              </a:defRPr>
            </a:lvl4pPr>
            <a:lvl5pPr>
              <a:defRPr>
                <a:latin typeface="Arial Narrow"/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" name="Espace réservé du contenu 3"/>
          <p:cNvSpPr>
            <a:spLocks noGrp="1"/>
          </p:cNvSpPr>
          <p:nvPr>
            <p:ph sz="quarter" idx="17"/>
          </p:nvPr>
        </p:nvSpPr>
        <p:spPr bwMode="auto">
          <a:xfrm>
            <a:off x="6092826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  <a:lvl2pPr>
              <a:defRPr>
                <a:latin typeface="Arial Narrow"/>
              </a:defRPr>
            </a:lvl2pPr>
            <a:lvl3pPr>
              <a:defRPr>
                <a:latin typeface="Arial Narrow"/>
              </a:defRPr>
            </a:lvl3pPr>
            <a:lvl4pPr>
              <a:defRPr>
                <a:latin typeface="Arial Narrow"/>
              </a:defRPr>
            </a:lvl4pPr>
            <a:lvl5pPr>
              <a:defRPr>
                <a:latin typeface="Arial Narrow"/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uverture sans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923495" y="2592917"/>
            <a:ext cx="1710705" cy="699403"/>
          </a:xfrm>
          <a:prstGeom prst="rect">
            <a:avLst/>
          </a:prstGeom>
          <a:solidFill>
            <a:srgbClr val="EF7757"/>
          </a:solidFill>
        </p:spPr>
        <p:txBody>
          <a:bodyPr wrap="none" lIns="180000" tIns="72000" rIns="180000" bIns="72000" anchor="ctr" anchorCtr="0">
            <a:spAutoFit/>
          </a:bodyPr>
          <a:lstStyle>
            <a:lvl1pPr algn="l">
              <a:lnSpc>
                <a:spcPct val="100000"/>
              </a:lnSpc>
              <a:defRPr sz="36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</a:t>
            </a:r>
            <a:endParaRPr/>
          </a:p>
        </p:txBody>
      </p:sp>
      <p:sp>
        <p:nvSpPr>
          <p:cNvPr id="17" name="Espace réservé du texte 16"/>
          <p:cNvSpPr>
            <a:spLocks noGrp="1" noChangeAspect="1"/>
          </p:cNvSpPr>
          <p:nvPr>
            <p:ph type="body" sz="quarter" idx="14" hasCustomPrompt="1"/>
          </p:nvPr>
        </p:nvSpPr>
        <p:spPr bwMode="auto">
          <a:xfrm>
            <a:off x="1923495" y="3662336"/>
            <a:ext cx="1459970" cy="453183"/>
          </a:xfrm>
          <a:prstGeom prst="rect">
            <a:avLst/>
          </a:prstGeom>
          <a:solidFill>
            <a:srgbClr val="EF7757"/>
          </a:solidFill>
        </p:spPr>
        <p:txBody>
          <a:bodyPr wrap="none" lIns="180000" tIns="72000" rIns="180000" bIns="72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>
              <a:defRPr/>
            </a:pPr>
            <a:r>
              <a:rPr lang="fr-FR"/>
              <a:t>Sous-titre</a:t>
            </a:r>
            <a:endParaRPr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6559420"/>
            <a:ext cx="12191999" cy="29858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-1" y="6420496"/>
            <a:ext cx="12192000" cy="45719"/>
          </a:xfrm>
          <a:prstGeom prst="rect">
            <a:avLst/>
          </a:prstGeom>
          <a:solidFill>
            <a:schemeClr val="accent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8" name="Image 7" descr="Une image contenant texte, clipart&#10;&#10;Description générée automatiquement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37102" y="191775"/>
            <a:ext cx="2254898" cy="654988"/>
          </a:xfrm>
          <a:prstGeom prst="rect">
            <a:avLst/>
          </a:prstGeom>
        </p:spPr>
      </p:pic>
      <p:sp>
        <p:nvSpPr>
          <p:cNvPr id="10" name="Espace réservé du texte 16"/>
          <p:cNvSpPr>
            <a:spLocks noGrp="1" noChangeAspect="1"/>
          </p:cNvSpPr>
          <p:nvPr>
            <p:ph type="body" sz="quarter" idx="16" hasCustomPrompt="1"/>
          </p:nvPr>
        </p:nvSpPr>
        <p:spPr bwMode="auto">
          <a:xfrm>
            <a:off x="1923495" y="4485534"/>
            <a:ext cx="711368" cy="360850"/>
          </a:xfrm>
          <a:prstGeom prst="rect">
            <a:avLst/>
          </a:prstGeom>
          <a:solidFill>
            <a:srgbClr val="EF7757"/>
          </a:solidFill>
        </p:spPr>
        <p:txBody>
          <a:bodyPr wrap="none" lIns="180000" tIns="72000" rIns="180000" bIns="72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>
              <a:defRPr/>
            </a:pPr>
            <a:r>
              <a:rPr lang="fr-FR"/>
              <a:t>date</a:t>
            </a:r>
            <a:endParaRPr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2535" y="118082"/>
            <a:ext cx="1182282" cy="1073087"/>
          </a:xfrm>
          <a:prstGeom prst="rect">
            <a:avLst/>
          </a:prstGeom>
        </p:spPr>
      </p:pic>
      <p:sp>
        <p:nvSpPr>
          <p:cNvPr id="12" name="Graphique 4" descr="Point d’insertion vers la droite avec un remplissage uni"/>
          <p:cNvSpPr/>
          <p:nvPr userDrawn="1"/>
        </p:nvSpPr>
        <p:spPr bwMode="auto">
          <a:xfrm>
            <a:off x="1312141" y="2672871"/>
            <a:ext cx="309505" cy="538229"/>
          </a:xfrm>
          <a:custGeom>
            <a:avLst/>
            <a:gdLst>
              <a:gd name="connsiteX0" fmla="*/ 40424 w 309505"/>
              <a:gd name="connsiteY0" fmla="*/ 538229 h 538229"/>
              <a:gd name="connsiteX1" fmla="*/ 10 w 309505"/>
              <a:gd name="connsiteY1" fmla="*/ 497824 h 538229"/>
              <a:gd name="connsiteX2" fmla="*/ 228686 w 309505"/>
              <a:gd name="connsiteY2" fmla="*/ 269148 h 538229"/>
              <a:gd name="connsiteX3" fmla="*/ 0 w 309505"/>
              <a:gd name="connsiteY3" fmla="*/ 40405 h 538229"/>
              <a:gd name="connsiteX4" fmla="*/ 40415 w 309505"/>
              <a:gd name="connsiteY4" fmla="*/ 0 h 538229"/>
              <a:gd name="connsiteX5" fmla="*/ 309505 w 309505"/>
              <a:gd name="connsiteY5" fmla="*/ 269148 h 538229"/>
              <a:gd name="connsiteX6" fmla="*/ 40424 w 309505"/>
              <a:gd name="connsiteY6" fmla="*/ 538229 h 53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05" h="538229" extrusionOk="0">
                <a:moveTo>
                  <a:pt x="40424" y="538229"/>
                </a:moveTo>
                <a:lnTo>
                  <a:pt x="10" y="497824"/>
                </a:lnTo>
                <a:lnTo>
                  <a:pt x="228686" y="269148"/>
                </a:lnTo>
                <a:lnTo>
                  <a:pt x="0" y="40405"/>
                </a:lnTo>
                <a:lnTo>
                  <a:pt x="40415" y="0"/>
                </a:lnTo>
                <a:lnTo>
                  <a:pt x="309505" y="269148"/>
                </a:lnTo>
                <a:lnTo>
                  <a:pt x="40424" y="538229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2192000" cy="544830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21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sp>
        <p:nvSpPr>
          <p:cNvPr id="6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454043" y="1612593"/>
            <a:ext cx="3302948" cy="32476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180000" indent="0">
              <a:lnSpc>
                <a:spcPct val="100000"/>
              </a:lnSpc>
              <a:buFont typeface="Arial"/>
              <a:buNone/>
              <a:defRPr sz="18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buFont typeface="Arial"/>
              <a:buChar char="•"/>
              <a:defRPr sz="16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buFont typeface="Arial"/>
              <a:buChar char="•"/>
              <a:defRPr sz="14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buFont typeface="Arial"/>
              <a:buChar char="•"/>
              <a:defRPr sz="1200">
                <a:solidFill>
                  <a:schemeClr val="bg1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7" name="Espace réservé du texte 15"/>
          <p:cNvSpPr>
            <a:spLocks noGrp="1"/>
          </p:cNvSpPr>
          <p:nvPr>
            <p:ph type="body" sz="quarter" idx="13"/>
          </p:nvPr>
        </p:nvSpPr>
        <p:spPr bwMode="auto">
          <a:xfrm>
            <a:off x="3886356" y="1612593"/>
            <a:ext cx="3302948" cy="32476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1800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645750" indent="-285750">
              <a:lnSpc>
                <a:spcPct val="100000"/>
              </a:lnSpc>
              <a:buNone/>
              <a:defRPr lang="fr-FR"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25750" indent="-285750">
              <a:lnSpc>
                <a:spcPct val="100000"/>
              </a:lnSpc>
              <a:buNone/>
              <a:defRPr lang="fr-FR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buNone/>
              <a:defRPr lang="fr-FR"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marL="540000" lvl="2" indent="-180000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marL="720000" lvl="3" indent="-180000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Quatrième niveau</a:t>
            </a:r>
            <a:endParaRPr/>
          </a:p>
          <a:p>
            <a:pPr marL="900000" lvl="4" indent="-180000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4"/>
          </p:nvPr>
        </p:nvSpPr>
        <p:spPr bwMode="auto">
          <a:xfrm>
            <a:off x="7189788" y="0"/>
            <a:ext cx="5002212" cy="54483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/>
          </p:nvPr>
        </p:nvSpPr>
        <p:spPr bwMode="auto">
          <a:xfrm>
            <a:off x="454042" y="455544"/>
            <a:ext cx="6354261" cy="921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1" y="388487"/>
            <a:ext cx="3048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 fond blanc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21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sp>
        <p:nvSpPr>
          <p:cNvPr id="6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1302455" y="2012879"/>
            <a:ext cx="4089677" cy="32476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292574"/>
                </a:solidFill>
              </a:defRPr>
            </a:lvl1pPr>
            <a:lvl2pPr marL="180000" indent="0">
              <a:lnSpc>
                <a:spcPct val="100000"/>
              </a:lnSpc>
              <a:buFont typeface="Arial"/>
              <a:buNone/>
              <a:defRPr sz="1800">
                <a:solidFill>
                  <a:srgbClr val="292574"/>
                </a:solidFill>
              </a:defRPr>
            </a:lvl2pPr>
            <a:lvl3pPr marL="540000" indent="-180000">
              <a:lnSpc>
                <a:spcPct val="100000"/>
              </a:lnSpc>
              <a:buFont typeface="Arial"/>
              <a:buChar char="•"/>
              <a:defRPr sz="1600">
                <a:solidFill>
                  <a:srgbClr val="292574"/>
                </a:solidFill>
              </a:defRPr>
            </a:lvl3pPr>
            <a:lvl4pPr marL="720000" indent="-180000">
              <a:lnSpc>
                <a:spcPct val="100000"/>
              </a:lnSpc>
              <a:buFont typeface="Arial"/>
              <a:buChar char="•"/>
              <a:defRPr sz="1400">
                <a:solidFill>
                  <a:srgbClr val="292574"/>
                </a:solidFill>
              </a:defRPr>
            </a:lvl4pPr>
            <a:lvl5pPr marL="900000" indent="-180000">
              <a:lnSpc>
                <a:spcPct val="100000"/>
              </a:lnSpc>
              <a:buFont typeface="Arial"/>
              <a:buChar char="•"/>
              <a:defRPr sz="12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10" name="Espace réservé du texte 15"/>
          <p:cNvSpPr>
            <a:spLocks noGrp="1"/>
          </p:cNvSpPr>
          <p:nvPr>
            <p:ph type="body" sz="quarter" idx="16"/>
          </p:nvPr>
        </p:nvSpPr>
        <p:spPr bwMode="auto">
          <a:xfrm>
            <a:off x="6291958" y="1999456"/>
            <a:ext cx="4089677" cy="32476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292574"/>
                </a:solidFill>
              </a:defRPr>
            </a:lvl1pPr>
            <a:lvl2pPr marL="180000" indent="0">
              <a:lnSpc>
                <a:spcPct val="100000"/>
              </a:lnSpc>
              <a:buFont typeface="Arial"/>
              <a:buNone/>
              <a:defRPr sz="1800">
                <a:solidFill>
                  <a:srgbClr val="292574"/>
                </a:solidFill>
              </a:defRPr>
            </a:lvl2pPr>
            <a:lvl3pPr marL="540000" indent="-180000">
              <a:lnSpc>
                <a:spcPct val="100000"/>
              </a:lnSpc>
              <a:buFont typeface="Arial"/>
              <a:buChar char="•"/>
              <a:defRPr sz="1600">
                <a:solidFill>
                  <a:srgbClr val="292574"/>
                </a:solidFill>
              </a:defRPr>
            </a:lvl3pPr>
            <a:lvl4pPr marL="720000" indent="-180000">
              <a:lnSpc>
                <a:spcPct val="100000"/>
              </a:lnSpc>
              <a:buFont typeface="Arial"/>
              <a:buChar char="•"/>
              <a:defRPr sz="1400">
                <a:solidFill>
                  <a:srgbClr val="292574"/>
                </a:solidFill>
              </a:defRPr>
            </a:lvl4pPr>
            <a:lvl5pPr marL="900000" indent="-180000">
              <a:lnSpc>
                <a:spcPct val="100000"/>
              </a:lnSpc>
              <a:buFont typeface="Arial"/>
              <a:buChar char="•"/>
              <a:defRPr sz="12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14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55544"/>
            <a:ext cx="1710705" cy="699403"/>
          </a:xfrm>
          <a:prstGeom prst="rect">
            <a:avLst/>
          </a:prstGeom>
          <a:solidFill>
            <a:srgbClr val="EF7757"/>
          </a:solidFill>
        </p:spPr>
        <p:txBody>
          <a:bodyPr wrap="none" lIns="180000" tIns="72000" rIns="180000" bIns="72000" anchor="ctr" anchorCtr="0">
            <a:spAutoFit/>
          </a:bodyPr>
          <a:lstStyle>
            <a:lvl1pPr algn="l">
              <a:lnSpc>
                <a:spcPct val="100000"/>
              </a:lnSpc>
              <a:defRPr sz="36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</a:t>
            </a:r>
            <a:endParaRPr/>
          </a:p>
        </p:txBody>
      </p:sp>
      <p:cxnSp>
        <p:nvCxnSpPr>
          <p:cNvPr id="4" name="Connecteur droit 3"/>
          <p:cNvCxnSpPr>
            <a:cxnSpLocks/>
          </p:cNvCxnSpPr>
          <p:nvPr userDrawn="1"/>
        </p:nvCxnSpPr>
        <p:spPr bwMode="auto">
          <a:xfrm>
            <a:off x="5806910" y="1999456"/>
            <a:ext cx="0" cy="3247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chapitre avec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2"/>
          </p:nvPr>
        </p:nvSpPr>
        <p:spPr bwMode="auto">
          <a:xfrm>
            <a:off x="0" y="0"/>
            <a:ext cx="12192000" cy="54483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509700" y="3019910"/>
            <a:ext cx="5167770" cy="594247"/>
          </a:xfrm>
          <a:prstGeom prst="rect">
            <a:avLst/>
          </a:prstGeom>
          <a:noFill/>
        </p:spPr>
        <p:txBody>
          <a:bodyPr wrap="square" lIns="180000" tIns="72000" rIns="180000" bIns="72000" anchor="ctr" anchorCtr="0">
            <a:spAutoFit/>
          </a:bodyPr>
          <a:lstStyle>
            <a:lvl1pPr algn="l">
              <a:lnSpc>
                <a:spcPts val="35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21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chapitre sans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2192000" cy="54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509700" y="3019910"/>
            <a:ext cx="5167770" cy="594247"/>
          </a:xfrm>
          <a:prstGeom prst="rect">
            <a:avLst/>
          </a:prstGeom>
          <a:noFill/>
        </p:spPr>
        <p:txBody>
          <a:bodyPr wrap="square" lIns="180000" tIns="72000" rIns="180000" bIns="72000" anchor="ctr" anchorCtr="0">
            <a:spAutoFit/>
          </a:bodyPr>
          <a:lstStyle>
            <a:lvl1pPr algn="l">
              <a:lnSpc>
                <a:spcPts val="35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21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chapitre fond blanc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509700" y="3019910"/>
            <a:ext cx="5167770" cy="594247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72000" rIns="180000" bIns="72000" anchor="ctr" anchorCtr="0">
            <a:spAutoFit/>
          </a:bodyPr>
          <a:lstStyle>
            <a:lvl1pPr algn="l">
              <a:lnSpc>
                <a:spcPts val="35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21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pic>
        <p:nvPicPr>
          <p:cNvPr id="6" name="Graphique 5" descr="Point d’insertion vers la droite avec un remplissage uni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6740596" y="2859833"/>
            <a:ext cx="914400" cy="914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e simple sur une colon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8"/>
            <a:ext cx="10860880" cy="6309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lnSpc>
                <a:spcPct val="100000"/>
              </a:lnSpc>
              <a:defRPr sz="3500" b="1" cap="all">
                <a:solidFill>
                  <a:srgbClr val="EF7757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185968" y="6391558"/>
            <a:ext cx="3053922" cy="31895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EF775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fr-FR"/>
              <a:t>Titre présentation</a:t>
            </a:r>
            <a:endParaRPr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2"/>
          </p:nvPr>
        </p:nvSpPr>
        <p:spPr bwMode="auto">
          <a:xfrm>
            <a:off x="454043" y="1612593"/>
            <a:ext cx="10860880" cy="2811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EF7757"/>
                </a:solidFill>
              </a:defRPr>
            </a:lvl1pPr>
            <a:lvl2pPr marL="180000" indent="0">
              <a:lnSpc>
                <a:spcPct val="100000"/>
              </a:lnSpc>
              <a:buNone/>
              <a:defRPr>
                <a:solidFill>
                  <a:srgbClr val="292574"/>
                </a:solidFill>
              </a:defRPr>
            </a:lvl2pPr>
            <a:lvl3pPr marL="360000" indent="0">
              <a:lnSpc>
                <a:spcPct val="100000"/>
              </a:lnSpc>
              <a:buNone/>
              <a:defRPr>
                <a:solidFill>
                  <a:srgbClr val="292574"/>
                </a:solidFill>
              </a:defRPr>
            </a:lvl3pPr>
            <a:lvl4pPr marL="540000" indent="0">
              <a:lnSpc>
                <a:spcPct val="100000"/>
              </a:lnSpc>
              <a:buNone/>
              <a:defRPr>
                <a:solidFill>
                  <a:srgbClr val="292574"/>
                </a:solidFill>
              </a:defRPr>
            </a:lvl4pPr>
            <a:lvl5pPr marL="720000" indent="0">
              <a:lnSpc>
                <a:spcPct val="100000"/>
              </a:lnSpc>
              <a:buNone/>
              <a:defRPr sz="1600">
                <a:solidFill>
                  <a:srgbClr val="292574"/>
                </a:solidFill>
              </a:defRPr>
            </a:lvl5pPr>
            <a:lvl6pPr marL="2286000" indent="0">
              <a:buFont typeface="Arial"/>
              <a:buNone/>
              <a:defRPr/>
            </a:lvl6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  <a:p>
            <a:pPr lvl="4">
              <a:defRPr/>
            </a:pPr>
            <a:endParaRPr lang="fr-FR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1" y="388487"/>
            <a:ext cx="304800" cy="707886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11573460" y="5994000"/>
            <a:ext cx="360000" cy="86400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67753"/>
            <a:ext cx="576943" cy="365125"/>
          </a:xfrm>
          <a:prstGeom prst="rect">
            <a:avLst/>
          </a:prstGeom>
        </p:spPr>
        <p:txBody>
          <a:bodyPr vert="horz" wrap="none" lIns="72000" tIns="72000" rIns="72000" bIns="7200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28D779-26CF-48CC-83DD-609F16CD8116}" type="slidenum">
              <a:rPr lang="fr-FR"/>
              <a:t>‹N°›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644" y="6242085"/>
            <a:ext cx="2614574" cy="60874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20.png"/><Relationship Id="rId5" Type="http://schemas.openxmlformats.org/officeDocument/2006/relationships/diagramData" Target="../diagrams/data8.xml"/><Relationship Id="rId15" Type="http://schemas.openxmlformats.org/officeDocument/2006/relationships/image" Target="../media/image24.jp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diagramDrawing" Target="../diagrams/drawing8.xml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7.jpg"/><Relationship Id="rId21" Type="http://schemas.microsoft.com/office/2007/relationships/hdphoto" Target="../media/hdphoto2.wdp"/><Relationship Id="rId7" Type="http://schemas.openxmlformats.org/officeDocument/2006/relationships/diagramQuickStyle" Target="../diagrams/quickStyle9.xm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20.png"/><Relationship Id="rId5" Type="http://schemas.openxmlformats.org/officeDocument/2006/relationships/diagramData" Target="../diagrams/data9.xml"/><Relationship Id="rId15" Type="http://schemas.openxmlformats.org/officeDocument/2006/relationships/image" Target="../media/image24.jpg"/><Relationship Id="rId10" Type="http://schemas.openxmlformats.org/officeDocument/2006/relationships/image" Target="../media/image19.png"/><Relationship Id="rId19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microsoft.com/office/2007/relationships/diagramDrawing" Target="../diagrams/drawing9.xml"/><Relationship Id="rId14" Type="http://schemas.openxmlformats.org/officeDocument/2006/relationships/image" Target="../media/image23.png"/><Relationship Id="rId2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36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g"/><Relationship Id="rId11" Type="http://schemas.openxmlformats.org/officeDocument/2006/relationships/image" Target="../media/image50.png"/><Relationship Id="rId5" Type="http://schemas.openxmlformats.org/officeDocument/2006/relationships/image" Target="../media/image44.jpg"/><Relationship Id="rId10" Type="http://schemas.openxmlformats.org/officeDocument/2006/relationships/image" Target="../media/image49.png"/><Relationship Id="rId4" Type="http://schemas.openxmlformats.org/officeDocument/2006/relationships/image" Target="../media/image3.jp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diagramDrawing" Target="../diagrams/drawing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0" Type="http://schemas.openxmlformats.org/officeDocument/2006/relationships/diagramLayout" Target="../diagrams/layout4.xml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7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7.jpg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20.png"/><Relationship Id="rId5" Type="http://schemas.openxmlformats.org/officeDocument/2006/relationships/diagramData" Target="../diagrams/data6.xml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20.png"/><Relationship Id="rId5" Type="http://schemas.openxmlformats.org/officeDocument/2006/relationships/diagramData" Target="../diagrams/data7.xml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6968514" name="Image 8"/>
          <p:cNvPicPr>
            <a:picLocks noChangeAspect="1"/>
          </p:cNvPicPr>
          <p:nvPr/>
        </p:nvPicPr>
        <p:blipFill>
          <a:blip r:embed="rId3"/>
          <a:srcRect l="56" r="114"/>
          <a:stretch/>
        </p:blipFill>
        <p:spPr bwMode="auto">
          <a:xfrm>
            <a:off x="-6337" y="1414360"/>
            <a:ext cx="12198337" cy="5443639"/>
          </a:xfrm>
          <a:prstGeom prst="rect">
            <a:avLst/>
          </a:prstGeom>
        </p:spPr>
      </p:pic>
      <p:sp>
        <p:nvSpPr>
          <p:cNvPr id="255909420" name="Titre 2"/>
          <p:cNvSpPr>
            <a:spLocks noGrp="1"/>
          </p:cNvSpPr>
          <p:nvPr>
            <p:ph type="ctrTitle"/>
          </p:nvPr>
        </p:nvSpPr>
        <p:spPr bwMode="auto">
          <a:xfrm>
            <a:off x="604134" y="1916646"/>
            <a:ext cx="11243097" cy="1130291"/>
          </a:xfrm>
        </p:spPr>
        <p:txBody>
          <a:bodyPr/>
          <a:lstStyle/>
          <a:p>
            <a:pPr>
              <a:defRPr/>
            </a:pPr>
            <a:r>
              <a:rPr lang="fr-FR" sz="3200" dirty="0"/>
              <a:t>Résilience des infrastructures de transport</a:t>
            </a:r>
            <a:br>
              <a:rPr lang="fr-FR" sz="3200" dirty="0"/>
            </a:br>
            <a:r>
              <a:rPr lang="fr-FR" sz="3200" dirty="0"/>
              <a:t>face au changement climatique</a:t>
            </a:r>
            <a:endParaRPr lang="en-US" dirty="0"/>
          </a:p>
        </p:txBody>
      </p:sp>
      <p:sp>
        <p:nvSpPr>
          <p:cNvPr id="1806964326" name="Espace réservé du texte 3"/>
          <p:cNvSpPr>
            <a:spLocks noGrp="1"/>
          </p:cNvSpPr>
          <p:nvPr>
            <p:ph type="body" sz="quarter" idx="14"/>
          </p:nvPr>
        </p:nvSpPr>
        <p:spPr bwMode="auto">
          <a:xfrm>
            <a:off x="604134" y="3142956"/>
            <a:ext cx="3896534" cy="453183"/>
          </a:xfrm>
        </p:spPr>
        <p:txBody>
          <a:bodyPr/>
          <a:lstStyle/>
          <a:p>
            <a:pPr>
              <a:defRPr/>
            </a:pPr>
            <a:r>
              <a:rPr lang="fr-FR" dirty="0"/>
              <a:t>Vers une approche systémique</a:t>
            </a:r>
            <a:endParaRPr lang="en-US" dirty="0"/>
          </a:p>
        </p:txBody>
      </p:sp>
      <p:sp>
        <p:nvSpPr>
          <p:cNvPr id="433267241" name="Espace réservé du texte 4"/>
          <p:cNvSpPr>
            <a:spLocks noGrp="1"/>
          </p:cNvSpPr>
          <p:nvPr>
            <p:ph type="body" sz="quarter" idx="16"/>
          </p:nvPr>
        </p:nvSpPr>
        <p:spPr bwMode="auto">
          <a:xfrm>
            <a:off x="604134" y="3683497"/>
            <a:ext cx="5284735" cy="360850"/>
          </a:xfrm>
        </p:spPr>
        <p:txBody>
          <a:bodyPr/>
          <a:lstStyle/>
          <a:p>
            <a:pPr>
              <a:defRPr/>
            </a:pPr>
            <a:r>
              <a:rPr lang="fr-FR" dirty="0" err="1"/>
              <a:t>Ihédate</a:t>
            </a:r>
            <a:r>
              <a:rPr lang="fr-FR" dirty="0"/>
              <a:t>, session « infrastructures de transport » - </a:t>
            </a:r>
            <a:r>
              <a:rPr lang="fr-FR"/>
              <a:t>12 juin 2025</a:t>
            </a:r>
            <a:endParaRPr dirty="0"/>
          </a:p>
        </p:txBody>
      </p:sp>
      <p:sp>
        <p:nvSpPr>
          <p:cNvPr id="1782758413" name="Espace réservé du texte 3"/>
          <p:cNvSpPr txBox="1"/>
          <p:nvPr/>
        </p:nvSpPr>
        <p:spPr bwMode="auto">
          <a:xfrm>
            <a:off x="-6336" y="6438018"/>
            <a:ext cx="3281164" cy="453184"/>
          </a:xfrm>
          <a:prstGeom prst="rect">
            <a:avLst/>
          </a:prstGeom>
          <a:solidFill>
            <a:srgbClr val="EF7757"/>
          </a:solidFill>
        </p:spPr>
        <p:txBody>
          <a:bodyPr wrap="none" lIns="180000" tIns="72000" rIns="180000" bIns="72000" anchor="ctr" anchorCtr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998"/>
              </a:spcBef>
              <a:buFont typeface="Arial"/>
              <a:buNone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00000"/>
              </a:lnSpc>
              <a:spcBef>
                <a:spcPts val="498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00000"/>
              </a:lnSpc>
              <a:spcBef>
                <a:spcPts val="498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00000"/>
              </a:lnSpc>
              <a:spcBef>
                <a:spcPts val="498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100000"/>
              </a:lnSpc>
              <a:spcBef>
                <a:spcPts val="498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b="1" dirty="0"/>
              <a:t>Marie COLIN, </a:t>
            </a:r>
            <a:r>
              <a:rPr lang="fr-FR" sz="1600" b="1" i="1" dirty="0"/>
              <a:t>Cerema (France)</a:t>
            </a:r>
            <a:endParaRPr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2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53353"/>
            <a:ext cx="57694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10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auto">
          <a:xfrm>
            <a:off x="256478" y="6222380"/>
            <a:ext cx="2464420" cy="63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452641"/>
            <a:ext cx="1677871" cy="39065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 bwMode="auto">
          <a:xfrm>
            <a:off x="454042" y="419265"/>
            <a:ext cx="10860880" cy="646331"/>
          </a:xfrm>
        </p:spPr>
        <p:txBody>
          <a:bodyPr/>
          <a:lstStyle/>
          <a:p>
            <a:pPr>
              <a:defRPr/>
            </a:pPr>
            <a:r>
              <a:rPr lang="fr-FR" dirty="0"/>
              <a:t>Définir ses objectifs : une étape clé</a:t>
            </a:r>
            <a:endParaRPr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9403" y="1295857"/>
            <a:ext cx="2393570" cy="1822229"/>
          </a:xfrm>
          <a:prstGeom prst="rect">
            <a:avLst/>
          </a:prstGeom>
        </p:spPr>
      </p:pic>
      <p:sp>
        <p:nvSpPr>
          <p:cNvPr id="31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8185968" y="6391558"/>
            <a:ext cx="3053922" cy="318959"/>
          </a:xfrm>
        </p:spPr>
        <p:txBody>
          <a:bodyPr/>
          <a:lstStyle/>
          <a:p>
            <a:pPr>
              <a:defRPr/>
            </a:pPr>
            <a:r>
              <a:rPr lang="fr-FR" dirty="0"/>
              <a:t>Vers des réseaux plus résilients</a:t>
            </a:r>
          </a:p>
        </p:txBody>
      </p:sp>
      <p:graphicFrame>
        <p:nvGraphicFramePr>
          <p:cNvPr id="37" name="Diagramme 36">
            <a:extLst>
              <a:ext uri="{FF2B5EF4-FFF2-40B4-BE49-F238E27FC236}">
                <a16:creationId xmlns:a16="http://schemas.microsoft.com/office/drawing/2014/main" id="{433A2800-1742-410E-BB9D-79A8ECA566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2002438"/>
              </p:ext>
            </p:extLst>
          </p:nvPr>
        </p:nvGraphicFramePr>
        <p:xfrm>
          <a:off x="4300418" y="2960199"/>
          <a:ext cx="3591163" cy="1536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B5320355-6FCF-445D-8895-7D74E8598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897" y="1202964"/>
            <a:ext cx="4634803" cy="17572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E306DF-A613-484C-B7B3-F372F238CF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9275" y="1295857"/>
            <a:ext cx="2479501" cy="19039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BE39C2-13A4-493A-9DCE-DE134D7FA9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5443" y="2008473"/>
            <a:ext cx="2967154" cy="24884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A2DD3E-0DC9-4CB5-8C34-1A0B81041F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916" y="3595916"/>
            <a:ext cx="3473571" cy="25874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4784A6-3488-4A57-9BB9-5A8A29EB1B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86419" y="3745402"/>
            <a:ext cx="4958874" cy="3302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8EDABE5-0603-422F-A5B0-E5549A1CEF9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6825" r="13997"/>
          <a:stretch/>
        </p:blipFill>
        <p:spPr bwMode="auto">
          <a:xfrm>
            <a:off x="9470392" y="4889644"/>
            <a:ext cx="2212205" cy="95274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42582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2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53353"/>
            <a:ext cx="57694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11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auto">
          <a:xfrm>
            <a:off x="256478" y="6222380"/>
            <a:ext cx="2464420" cy="63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452641"/>
            <a:ext cx="1677871" cy="39065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 bwMode="auto">
          <a:xfrm>
            <a:off x="454042" y="419265"/>
            <a:ext cx="10860880" cy="646331"/>
          </a:xfrm>
        </p:spPr>
        <p:txBody>
          <a:bodyPr/>
          <a:lstStyle/>
          <a:p>
            <a:pPr>
              <a:defRPr/>
            </a:pPr>
            <a:r>
              <a:rPr lang="fr-FR" dirty="0"/>
              <a:t>Définir ses objectifs : une étape clé</a:t>
            </a:r>
            <a:endParaRPr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9403" y="1295857"/>
            <a:ext cx="2393570" cy="1822229"/>
          </a:xfrm>
          <a:prstGeom prst="rect">
            <a:avLst/>
          </a:prstGeom>
        </p:spPr>
      </p:pic>
      <p:sp>
        <p:nvSpPr>
          <p:cNvPr id="31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8185968" y="6391558"/>
            <a:ext cx="3053922" cy="318959"/>
          </a:xfrm>
        </p:spPr>
        <p:txBody>
          <a:bodyPr/>
          <a:lstStyle/>
          <a:p>
            <a:pPr>
              <a:defRPr/>
            </a:pPr>
            <a:r>
              <a:rPr lang="fr-FR" dirty="0"/>
              <a:t>Vers des réseaux plus résilients</a:t>
            </a:r>
          </a:p>
        </p:txBody>
      </p:sp>
      <p:graphicFrame>
        <p:nvGraphicFramePr>
          <p:cNvPr id="37" name="Diagramme 36">
            <a:extLst>
              <a:ext uri="{FF2B5EF4-FFF2-40B4-BE49-F238E27FC236}">
                <a16:creationId xmlns:a16="http://schemas.microsoft.com/office/drawing/2014/main" id="{433A2800-1742-410E-BB9D-79A8ECA566AB}"/>
              </a:ext>
            </a:extLst>
          </p:cNvPr>
          <p:cNvGraphicFramePr/>
          <p:nvPr>
            <p:extLst/>
          </p:nvPr>
        </p:nvGraphicFramePr>
        <p:xfrm>
          <a:off x="4300418" y="2960199"/>
          <a:ext cx="3591163" cy="1536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B5320355-6FCF-445D-8895-7D74E8598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897" y="1202964"/>
            <a:ext cx="4634803" cy="17572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E306DF-A613-484C-B7B3-F372F238CF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9275" y="1295857"/>
            <a:ext cx="2479501" cy="19039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BE39C2-13A4-493A-9DCE-DE134D7FA9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5443" y="2008473"/>
            <a:ext cx="2967154" cy="24884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A2DD3E-0DC9-4CB5-8C34-1A0B81041F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916" y="3595916"/>
            <a:ext cx="3473571" cy="25874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4784A6-3488-4A57-9BB9-5A8A29EB1B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86419" y="3745402"/>
            <a:ext cx="4958874" cy="3302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8EDABE5-0603-422F-A5B0-E5549A1CEF9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6825" r="13997"/>
          <a:stretch/>
        </p:blipFill>
        <p:spPr bwMode="auto">
          <a:xfrm>
            <a:off x="9470392" y="4889644"/>
            <a:ext cx="2212205" cy="95274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C7084D-D7B0-49BA-AD27-E9CCD229EBAB}"/>
              </a:ext>
            </a:extLst>
          </p:cNvPr>
          <p:cNvSpPr/>
          <p:nvPr/>
        </p:nvSpPr>
        <p:spPr>
          <a:xfrm>
            <a:off x="414916" y="1065596"/>
            <a:ext cx="11050073" cy="515678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B791AD-A95C-49BE-B60C-736C79E0C437}"/>
              </a:ext>
            </a:extLst>
          </p:cNvPr>
          <p:cNvSpPr/>
          <p:nvPr/>
        </p:nvSpPr>
        <p:spPr bwMode="auto">
          <a:xfrm>
            <a:off x="11464988" y="1065596"/>
            <a:ext cx="397933" cy="487800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5490D18-CE62-4C8B-868A-0E2F0293F69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9860" r="9655"/>
          <a:stretch/>
        </p:blipFill>
        <p:spPr bwMode="auto">
          <a:xfrm>
            <a:off x="574849" y="1237154"/>
            <a:ext cx="3246907" cy="1542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719A05-DA95-4BA6-9034-4912FF03CB5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16051"/>
          <a:stretch/>
        </p:blipFill>
        <p:spPr bwMode="auto">
          <a:xfrm>
            <a:off x="2864238" y="1940894"/>
            <a:ext cx="4015796" cy="17040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04E920E-7827-4638-B888-BBB011EC2BA1}"/>
              </a:ext>
            </a:extLst>
          </p:cNvPr>
          <p:cNvSpPr txBox="1"/>
          <p:nvPr/>
        </p:nvSpPr>
        <p:spPr>
          <a:xfrm>
            <a:off x="3790621" y="1232181"/>
            <a:ext cx="273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/>
              <a:t>Gouvernance – Etude de résilience GPMB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291BFE0-0348-41C2-8866-3BBD9A0390D1}"/>
              </a:ext>
            </a:extLst>
          </p:cNvPr>
          <p:cNvSpPr txBox="1"/>
          <p:nvPr/>
        </p:nvSpPr>
        <p:spPr bwMode="auto">
          <a:xfrm>
            <a:off x="6880034" y="1948380"/>
            <a:ext cx="3243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/>
              <a:t>Processus de définition des objectifs – Etude de résilience SNCF Réseau BPL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B846850-01A3-42F1-942A-D357BB4D08E9}"/>
              </a:ext>
            </a:extLst>
          </p:cNvPr>
          <p:cNvSpPr txBox="1"/>
          <p:nvPr/>
        </p:nvSpPr>
        <p:spPr bwMode="auto">
          <a:xfrm>
            <a:off x="1858385" y="4009020"/>
            <a:ext cx="404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i="1" dirty="0"/>
              <a:t>Processus de définition des objectifs – Etude de résilience Région </a:t>
            </a:r>
            <a:r>
              <a:rPr lang="fr-FR" sz="1600" b="1" i="1" dirty="0" err="1"/>
              <a:t>IdF</a:t>
            </a:r>
            <a:endParaRPr lang="fr-FR" sz="1600" b="1" i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7503904-E988-4788-A9C5-E8B1818BEC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2516" y="2919574"/>
            <a:ext cx="4048375" cy="164783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8561233-528B-492E-8023-42C9CF6399C6}"/>
              </a:ext>
            </a:extLst>
          </p:cNvPr>
          <p:cNvGrpSpPr/>
          <p:nvPr/>
        </p:nvGrpSpPr>
        <p:grpSpPr>
          <a:xfrm>
            <a:off x="9013374" y="3491698"/>
            <a:ext cx="2705506" cy="2361989"/>
            <a:chOff x="9013374" y="3491698"/>
            <a:chExt cx="2705506" cy="2361989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152399DD-A3EC-4F6C-8149-B2CDCF516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-1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13374" y="3491698"/>
              <a:ext cx="2467164" cy="16383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2DFA4F5-A695-4CC1-9E06-DD9587C0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434108" y="4360489"/>
              <a:ext cx="2284772" cy="14931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D14EC3B4-237E-4726-90B6-B034093101E9}"/>
              </a:ext>
            </a:extLst>
          </p:cNvPr>
          <p:cNvSpPr txBox="1"/>
          <p:nvPr/>
        </p:nvSpPr>
        <p:spPr bwMode="auto">
          <a:xfrm>
            <a:off x="5421809" y="5301176"/>
            <a:ext cx="404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i="1" dirty="0"/>
              <a:t>Processus de définition des périmètres – Etude de résilience Région PACA</a:t>
            </a:r>
          </a:p>
        </p:txBody>
      </p:sp>
    </p:spTree>
    <p:extLst>
      <p:ext uri="{BB962C8B-B14F-4D97-AF65-F5344CB8AC3E}">
        <p14:creationId xmlns:p14="http://schemas.microsoft.com/office/powerpoint/2010/main" val="300532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8214538"/>
              </p:ext>
            </p:extLst>
          </p:nvPr>
        </p:nvGraphicFramePr>
        <p:xfrm>
          <a:off x="251074" y="742429"/>
          <a:ext cx="7488350" cy="4143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m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073890"/>
              </p:ext>
            </p:extLst>
          </p:nvPr>
        </p:nvGraphicFramePr>
        <p:xfrm>
          <a:off x="251073" y="3827069"/>
          <a:ext cx="7488349" cy="2288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Espace réservé du numéro de diapositive 2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53353"/>
            <a:ext cx="57694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12</a:t>
            </a:fld>
            <a:endParaRPr lang="fr-FR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12"/>
          </p:nvPr>
        </p:nvSpPr>
        <p:spPr bwMode="auto">
          <a:xfrm>
            <a:off x="251073" y="1254300"/>
            <a:ext cx="7488349" cy="524396"/>
          </a:xfrm>
        </p:spPr>
        <p:txBody>
          <a:bodyPr/>
          <a:lstStyle/>
          <a:p>
            <a:pPr algn="ctr">
              <a:defRPr/>
            </a:pPr>
            <a:r>
              <a:rPr lang="fr-FR" sz="1800" b="1" dirty="0"/>
              <a:t>Solutions techniques, solutions d’adaptation fondées sur la nature</a:t>
            </a:r>
            <a:endParaRPr b="1" dirty="0"/>
          </a:p>
        </p:txBody>
      </p:sp>
      <p:sp>
        <p:nvSpPr>
          <p:cNvPr id="23" name="ZoneTexte 22"/>
          <p:cNvSpPr txBox="1"/>
          <p:nvPr/>
        </p:nvSpPr>
        <p:spPr bwMode="auto">
          <a:xfrm>
            <a:off x="11905678" y="2963537"/>
            <a:ext cx="323165" cy="294271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>
              <a:defRPr/>
            </a:pPr>
            <a:r>
              <a:rPr lang="fr-FR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 : Cerema, MEL</a:t>
            </a:r>
            <a:endParaRPr lang="fr-FR" sz="5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79895136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8185968" y="6391557"/>
            <a:ext cx="3053921" cy="318958"/>
          </a:xfrm>
        </p:spPr>
        <p:txBody>
          <a:bodyPr/>
          <a:lstStyle/>
          <a:p>
            <a:pPr>
              <a:defRPr/>
            </a:pPr>
            <a:r>
              <a:rPr lang="fr-FR" dirty="0"/>
              <a:t>Vers des réseaux plus résilients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601E6E5-88C4-43C1-945B-2513A06D0D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4042" y="419264"/>
            <a:ext cx="10860880" cy="646331"/>
          </a:xfrm>
        </p:spPr>
        <p:txBody>
          <a:bodyPr/>
          <a:lstStyle/>
          <a:p>
            <a:pPr>
              <a:defRPr/>
            </a:pPr>
            <a:r>
              <a:rPr lang="fr-FR" dirty="0"/>
              <a:t>Définir une stratégie d’adaptation</a:t>
            </a:r>
            <a:endParaRPr dirty="0"/>
          </a:p>
        </p:txBody>
      </p:sp>
      <p:sp>
        <p:nvSpPr>
          <p:cNvPr id="13" name="Parchemin : horizontal 12">
            <a:extLst>
              <a:ext uri="{FF2B5EF4-FFF2-40B4-BE49-F238E27FC236}">
                <a16:creationId xmlns:a16="http://schemas.microsoft.com/office/drawing/2014/main" id="{BF7D44F5-8163-4E86-8AA4-92929155D2F2}"/>
              </a:ext>
            </a:extLst>
          </p:cNvPr>
          <p:cNvSpPr/>
          <p:nvPr/>
        </p:nvSpPr>
        <p:spPr bwMode="auto">
          <a:xfrm>
            <a:off x="8466728" y="1603559"/>
            <a:ext cx="3163403" cy="27199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i="1" dirty="0">
                <a:solidFill>
                  <a:schemeClr val="bg1"/>
                </a:solidFill>
              </a:rPr>
              <a:t>A vérifier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Coût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Faisabilité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Entretien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Pérennité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Efficacité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Acceptabilité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8C6DAD9-D0B8-45BE-8512-D0FB6D7694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8466728" y="4596986"/>
            <a:ext cx="1764588" cy="1309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00E27B-C6CE-442C-BA22-9AF046B0F1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30092" y="4160005"/>
            <a:ext cx="1384830" cy="19555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2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53353"/>
            <a:ext cx="57694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13</a:t>
            </a:fld>
            <a:endParaRPr lang="fr-FR"/>
          </a:p>
        </p:txBody>
      </p:sp>
      <p:sp>
        <p:nvSpPr>
          <p:cNvPr id="1979895136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8185968" y="6391557"/>
            <a:ext cx="3053921" cy="318958"/>
          </a:xfrm>
        </p:spPr>
        <p:txBody>
          <a:bodyPr/>
          <a:lstStyle/>
          <a:p>
            <a:pPr>
              <a:defRPr/>
            </a:pPr>
            <a:r>
              <a:rPr lang="fr-FR" dirty="0"/>
              <a:t>Vers des réseaux plus résilients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1D1AC4-1B32-476A-BA1E-20AB3DD78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42" y="1534072"/>
            <a:ext cx="2509565" cy="1411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C7FD9F89-B382-41A4-9661-30EE47C37539}"/>
              </a:ext>
            </a:extLst>
          </p:cNvPr>
          <p:cNvSpPr txBox="1"/>
          <p:nvPr/>
        </p:nvSpPr>
        <p:spPr bwMode="auto">
          <a:xfrm>
            <a:off x="8296064" y="1869740"/>
            <a:ext cx="3599011" cy="425877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800">
                <a:solidFill>
                  <a:srgbClr val="EF7757"/>
                </a:solidFill>
                <a:latin typeface="+mn-lt"/>
                <a:ea typeface="+mn-ea"/>
                <a:cs typeface="+mn-cs"/>
              </a:defRPr>
            </a:lvl1pPr>
            <a:lvl2pPr marL="180000" indent="0" algn="l" defTabSz="914400">
              <a:lnSpc>
                <a:spcPct val="10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292574"/>
                </a:solidFill>
                <a:latin typeface="+mn-lt"/>
                <a:ea typeface="+mn-ea"/>
                <a:cs typeface="+mn-cs"/>
              </a:defRPr>
            </a:lvl2pPr>
            <a:lvl3pPr marL="360000" indent="0" algn="l" defTabSz="914400">
              <a:lnSpc>
                <a:spcPct val="10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292574"/>
                </a:solidFill>
                <a:latin typeface="+mn-lt"/>
                <a:ea typeface="+mn-ea"/>
                <a:cs typeface="+mn-cs"/>
              </a:defRPr>
            </a:lvl3pPr>
            <a:lvl4pPr marL="540000" indent="0" algn="l" defTabSz="914400">
              <a:lnSpc>
                <a:spcPct val="10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292574"/>
                </a:solidFill>
                <a:latin typeface="+mn-lt"/>
                <a:ea typeface="+mn-ea"/>
                <a:cs typeface="+mn-cs"/>
              </a:defRPr>
            </a:lvl4pPr>
            <a:lvl5pPr marL="720000" indent="0" algn="l" defTabSz="914400">
              <a:lnSpc>
                <a:spcPct val="100000"/>
              </a:lnSpc>
              <a:spcBef>
                <a:spcPts val="500"/>
              </a:spcBef>
              <a:buFont typeface="Arial"/>
              <a:buNone/>
              <a:defRPr sz="1600">
                <a:solidFill>
                  <a:srgbClr val="29257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800" b="1" dirty="0"/>
              <a:t>Solutions </a:t>
            </a:r>
            <a:r>
              <a:rPr lang="fr-FR" sz="1800" b="1" dirty="0" err="1"/>
              <a:t>organisationelles</a:t>
            </a:r>
            <a:endParaRPr b="1" dirty="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236326E9-6D71-44C9-B431-9B4DF82691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4042" y="426958"/>
            <a:ext cx="10860880" cy="630942"/>
          </a:xfrm>
        </p:spPr>
        <p:txBody>
          <a:bodyPr/>
          <a:lstStyle/>
          <a:p>
            <a:pPr>
              <a:defRPr/>
            </a:pPr>
            <a:r>
              <a:rPr lang="fr-FR" dirty="0"/>
              <a:t>Définir une stratégie d’adaptation</a:t>
            </a:r>
            <a:endParaRPr dirty="0"/>
          </a:p>
        </p:txBody>
      </p:sp>
      <p:sp>
        <p:nvSpPr>
          <p:cNvPr id="21" name="ZoneTexte 44">
            <a:extLst>
              <a:ext uri="{FF2B5EF4-FFF2-40B4-BE49-F238E27FC236}">
                <a16:creationId xmlns:a16="http://schemas.microsoft.com/office/drawing/2014/main" id="{B4CAABA3-0409-420D-A39A-05A2AF37FE0E}"/>
              </a:ext>
            </a:extLst>
          </p:cNvPr>
          <p:cNvSpPr txBox="1"/>
          <p:nvPr/>
        </p:nvSpPr>
        <p:spPr bwMode="auto">
          <a:xfrm>
            <a:off x="2963607" y="1534071"/>
            <a:ext cx="41471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120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Mars 2025, RD 94 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dans</a:t>
            </a:r>
            <a:r>
              <a:rPr lang="fr-FR" sz="120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la Drôme, France. </a:t>
            </a:r>
          </a:p>
          <a:p>
            <a:pPr algn="just">
              <a:defRPr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Suite aux récents épisodes de gel/dégel, de pluie et de neige, un glissement de terrain sur la route a provoqué des détours de plus d'une heure pour certains usagers. La route a été coupée 4 fois par des glissements de terrain depuis l'été dernier.</a:t>
            </a:r>
          </a:p>
          <a:p>
            <a:pPr algn="just">
              <a:defRPr/>
            </a:pPr>
            <a:r>
              <a:rPr lang="fr-F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@France TV</a:t>
            </a:r>
            <a:endParaRPr lang="fr-FR" sz="400" i="1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865C5B-AD20-4392-B4EA-908783B8F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2" y="4654201"/>
            <a:ext cx="2021345" cy="1516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EBCCD19-D0DA-46BB-A668-6C46773CD4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9"/>
          <a:stretch/>
        </p:blipFill>
        <p:spPr>
          <a:xfrm>
            <a:off x="454042" y="3062897"/>
            <a:ext cx="2509565" cy="1474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ZoneTexte 44">
            <a:extLst>
              <a:ext uri="{FF2B5EF4-FFF2-40B4-BE49-F238E27FC236}">
                <a16:creationId xmlns:a16="http://schemas.microsoft.com/office/drawing/2014/main" id="{4C141F45-5150-47DE-B5F7-18C62D6F073C}"/>
              </a:ext>
            </a:extLst>
          </p:cNvPr>
          <p:cNvSpPr txBox="1"/>
          <p:nvPr/>
        </p:nvSpPr>
        <p:spPr bwMode="auto">
          <a:xfrm>
            <a:off x="2475388" y="4654201"/>
            <a:ext cx="1846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120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Ruissellement agricole</a:t>
            </a:r>
          </a:p>
          <a:p>
            <a:pPr algn="just">
              <a:defRPr/>
            </a:pPr>
            <a:r>
              <a:rPr lang="fr-F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@Syndicat du SAGE de la Nonette</a:t>
            </a:r>
            <a:endParaRPr lang="fr-FR" sz="1000" i="1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7" name="ZoneTexte 44">
            <a:extLst>
              <a:ext uri="{FF2B5EF4-FFF2-40B4-BE49-F238E27FC236}">
                <a16:creationId xmlns:a16="http://schemas.microsoft.com/office/drawing/2014/main" id="{02BF4BAA-BE8E-4073-9A8D-CFD10B1D410E}"/>
              </a:ext>
            </a:extLst>
          </p:cNvPr>
          <p:cNvSpPr txBox="1"/>
          <p:nvPr/>
        </p:nvSpPr>
        <p:spPr bwMode="auto">
          <a:xfrm>
            <a:off x="2963607" y="3062897"/>
            <a:ext cx="41471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120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Glissement de terrain dû à l’érosio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n côtière sur la Route de la Corniche</a:t>
            </a:r>
            <a:r>
              <a:rPr lang="fr-FR" sz="120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, </a:t>
            </a:r>
            <a:r>
              <a:rPr lang="fr-FR" sz="120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Pays-Basque</a:t>
            </a:r>
            <a:r>
              <a:rPr lang="fr-FR" sz="120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, France, 2021. </a:t>
            </a:r>
          </a:p>
          <a:p>
            <a:pPr algn="just">
              <a:defRPr/>
            </a:pPr>
            <a:r>
              <a:rPr lang="fr-F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@Sud Ouest, Yannis Comte</a:t>
            </a:r>
            <a:endParaRPr lang="fr-FR" sz="1000" i="1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3B14836-5EA5-4FF7-836F-9A89ACEAD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065" y="4654200"/>
            <a:ext cx="2388669" cy="1516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ZoneTexte 44">
            <a:extLst>
              <a:ext uri="{FF2B5EF4-FFF2-40B4-BE49-F238E27FC236}">
                <a16:creationId xmlns:a16="http://schemas.microsoft.com/office/drawing/2014/main" id="{67BBAE7D-C775-45E7-8802-A4C8E6A9AB65}"/>
              </a:ext>
            </a:extLst>
          </p:cNvPr>
          <p:cNvSpPr txBox="1"/>
          <p:nvPr/>
        </p:nvSpPr>
        <p:spPr bwMode="auto">
          <a:xfrm>
            <a:off x="2700720" y="5554656"/>
            <a:ext cx="20213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20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Ardennes: route non déneigée</a:t>
            </a:r>
          </a:p>
          <a:p>
            <a:pPr algn="r">
              <a:defRPr/>
            </a:pPr>
            <a:r>
              <a:rPr lang="fr-F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@L’Ardennais</a:t>
            </a:r>
            <a:endParaRPr lang="fr-FR" sz="1000" i="1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7B7961-ADEB-4B53-9DEC-101A561AE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3" t="18417" r="30568" b="20210"/>
          <a:stretch/>
        </p:blipFill>
        <p:spPr>
          <a:xfrm>
            <a:off x="8163370" y="2415191"/>
            <a:ext cx="3864397" cy="29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02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2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53353"/>
            <a:ext cx="57694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14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auto">
          <a:xfrm>
            <a:off x="256478" y="6222380"/>
            <a:ext cx="2464420" cy="63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4F523C6-9119-4E1A-B8EB-BE21BAEED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99320" y="4030674"/>
            <a:ext cx="1323301" cy="18562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6452641"/>
            <a:ext cx="1677871" cy="390652"/>
          </a:xfrm>
          <a:prstGeom prst="rect">
            <a:avLst/>
          </a:prstGeom>
        </p:spPr>
      </p:pic>
      <p:pic>
        <p:nvPicPr>
          <p:cNvPr id="36" name="Picture 2" descr="C:\Users\HOLMC\Desktop\New_drainage_culverts_under_the_road.jpg"/>
          <p:cNvPicPr>
            <a:picLocks noChangeAspect="1" noChangeArrowheads="1"/>
          </p:cNvPicPr>
          <p:nvPr/>
        </p:nvPicPr>
        <p:blipFill rotWithShape="1">
          <a:blip r:embed="rId5"/>
          <a:srcRect l="10959"/>
          <a:stretch/>
        </p:blipFill>
        <p:spPr bwMode="auto">
          <a:xfrm>
            <a:off x="454042" y="4033746"/>
            <a:ext cx="1571198" cy="1535843"/>
          </a:xfrm>
          <a:prstGeom prst="rect">
            <a:avLst/>
          </a:prstGeom>
          <a:noFill/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391127" y="4729583"/>
            <a:ext cx="1421379" cy="1472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grayscl/>
          </a:blip>
          <a:stretch/>
        </p:blipFill>
        <p:spPr bwMode="auto">
          <a:xfrm>
            <a:off x="1866593" y="5406663"/>
            <a:ext cx="1947329" cy="1069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8185968" y="6391558"/>
            <a:ext cx="3053922" cy="318959"/>
          </a:xfrm>
        </p:spPr>
        <p:txBody>
          <a:bodyPr/>
          <a:lstStyle/>
          <a:p>
            <a:pPr>
              <a:defRPr/>
            </a:pPr>
            <a:r>
              <a:rPr lang="fr-FR" dirty="0"/>
              <a:t>Vers des réseaux plus résilients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548D5CA0-E0D9-4F44-8F9E-5AB121FDC72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4042" y="419265"/>
            <a:ext cx="10860880" cy="646331"/>
          </a:xfrm>
        </p:spPr>
        <p:txBody>
          <a:bodyPr/>
          <a:lstStyle/>
          <a:p>
            <a:pPr>
              <a:defRPr/>
            </a:pPr>
            <a:r>
              <a:rPr lang="fr-FR" dirty="0"/>
              <a:t>Définir une stratégie d’adaptation</a:t>
            </a:r>
            <a:endParaRPr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E83302D-869E-460C-8C9B-1348FF9054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54042" y="1300899"/>
            <a:ext cx="5808972" cy="259648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DCF29B3-BF04-4593-9D01-AD8DF2BFFD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100736" y="4570206"/>
            <a:ext cx="1212109" cy="1715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AEAA5C-E322-4EF5-94D2-4BE7EA56F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3746" y="5292976"/>
            <a:ext cx="2107619" cy="1187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299BB7E-1707-43A5-8AA8-2927AD701A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3667" y="3606197"/>
            <a:ext cx="4309743" cy="236070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54B4AE7-CEC1-404D-BFD9-BF00D3084C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3668" y="1284097"/>
            <a:ext cx="4309743" cy="2094935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2D94B96-EDF9-434E-A033-17965675BCD0}"/>
              </a:ext>
            </a:extLst>
          </p:cNvPr>
          <p:cNvSpPr txBox="1"/>
          <p:nvPr/>
        </p:nvSpPr>
        <p:spPr bwMode="auto">
          <a:xfrm>
            <a:off x="11880279" y="2311401"/>
            <a:ext cx="323165" cy="359485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>
              <a:defRPr/>
            </a:pPr>
            <a:r>
              <a:rPr lang="fr-FR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 : Cartes : </a:t>
            </a:r>
            <a:r>
              <a:rPr lang="fr-FR" sz="9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Résallience</a:t>
            </a:r>
            <a:r>
              <a:rPr lang="fr-FR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Adaptation </a:t>
            </a:r>
            <a:r>
              <a:rPr lang="fr-FR" sz="9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Pathways</a:t>
            </a:r>
            <a:r>
              <a:rPr lang="fr-FR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fr-FR" sz="9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Deltares</a:t>
            </a:r>
            <a:endParaRPr lang="fr-FR" sz="5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 bwMode="auto">
          <a:xfrm>
            <a:off x="7623544" y="5921142"/>
            <a:ext cx="441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lvl="1">
              <a:buClr>
                <a:srgbClr val="EE7F00"/>
              </a:buClr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/>
            </a:pPr>
            <a:r>
              <a:rPr lang="fr-FR" sz="1400" b="1">
                <a:solidFill>
                  <a:srgbClr val="EF7656"/>
                </a:solidFill>
              </a:rPr>
              <a:t>Contacts :</a:t>
            </a:r>
            <a:endParaRPr/>
          </a:p>
          <a:p>
            <a:pPr marL="82550" lvl="1">
              <a:buClr>
                <a:srgbClr val="EE7F00"/>
              </a:buClr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/>
            </a:pPr>
            <a:r>
              <a:rPr lang="fr-FR" sz="1400">
                <a:solidFill>
                  <a:srgbClr val="EF7656"/>
                </a:solidFill>
              </a:rPr>
              <a:t>Marie Colin – marie.colin@cerema.fr</a:t>
            </a:r>
            <a:endParaRPr lang="fr-FR" sz="1200">
              <a:solidFill>
                <a:srgbClr val="292574"/>
              </a:solidFill>
            </a:endParaRPr>
          </a:p>
        </p:txBody>
      </p:sp>
      <p:pic>
        <p:nvPicPr>
          <p:cNvPr id="21" name="Espace réservé pour une image  5" descr="Une image contenant extérieur, eau, nature, nuages&#10;&#10;Description générée automatiquement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5227" b="15227"/>
          <a:stretch/>
        </p:blipFill>
        <p:spPr bwMode="auto">
          <a:xfrm>
            <a:off x="1" y="0"/>
            <a:ext cx="12192000" cy="5648325"/>
          </a:xfrm>
        </p:spPr>
      </p:pic>
      <p:sp>
        <p:nvSpPr>
          <p:cNvPr id="22" name="Espace réservé du texte 3"/>
          <p:cNvSpPr>
            <a:spLocks noGrp="1"/>
          </p:cNvSpPr>
          <p:nvPr>
            <p:ph type="body" sz="quarter" idx="12"/>
          </p:nvPr>
        </p:nvSpPr>
        <p:spPr bwMode="auto">
          <a:xfrm>
            <a:off x="4295052" y="1181187"/>
            <a:ext cx="3601896" cy="1215843"/>
          </a:xfrm>
        </p:spPr>
        <p:txBody>
          <a:bodyPr/>
          <a:lstStyle/>
          <a:p>
            <a:pPr>
              <a:defRPr/>
            </a:pPr>
            <a:r>
              <a:rPr lang="fr-FR" dirty="0"/>
              <a:t>Merci de votre attention !</a:t>
            </a:r>
            <a:endParaRPr dirty="0"/>
          </a:p>
        </p:txBody>
      </p:sp>
      <p:grpSp>
        <p:nvGrpSpPr>
          <p:cNvPr id="5" name="Groupe 4"/>
          <p:cNvGrpSpPr/>
          <p:nvPr/>
        </p:nvGrpSpPr>
        <p:grpSpPr bwMode="auto">
          <a:xfrm>
            <a:off x="1245718" y="3252870"/>
            <a:ext cx="1458893" cy="2073040"/>
            <a:chOff x="7989383" y="1188142"/>
            <a:chExt cx="3475606" cy="493872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989383" y="1188142"/>
              <a:ext cx="3475606" cy="493872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7989383" y="1252485"/>
              <a:ext cx="2372589" cy="552401"/>
            </a:xfrm>
            <a:prstGeom prst="rect">
              <a:avLst/>
            </a:prstGeom>
          </p:spPr>
        </p:pic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872483" y="3252870"/>
            <a:ext cx="1466687" cy="20730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507043" y="3252870"/>
            <a:ext cx="1476841" cy="20730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151756" y="3252870"/>
            <a:ext cx="1477811" cy="20730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797439" y="3252870"/>
            <a:ext cx="1464648" cy="207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9429958" y="3252869"/>
            <a:ext cx="1458893" cy="20798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Vers des réseaux plus résilients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2</a:t>
            </a:fld>
            <a:endParaRPr lang="fr-FR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 bwMode="auto">
          <a:xfrm>
            <a:off x="454025" y="449769"/>
            <a:ext cx="10861675" cy="584775"/>
          </a:xfrm>
        </p:spPr>
        <p:txBody>
          <a:bodyPr/>
          <a:lstStyle/>
          <a:p>
            <a:pPr>
              <a:defRPr/>
            </a:pPr>
            <a:r>
              <a:rPr lang="fr-FR" sz="3200" dirty="0"/>
              <a:t>Une approche systémique : la méthode ASAIT</a:t>
            </a:r>
            <a:endParaRPr sz="3200" dirty="0"/>
          </a:p>
        </p:txBody>
      </p:sp>
      <p:sp>
        <p:nvSpPr>
          <p:cNvPr id="40" name="Espace réservé du contenu 1">
            <a:extLst>
              <a:ext uri="{FF2B5EF4-FFF2-40B4-BE49-F238E27FC236}">
                <a16:creationId xmlns:a16="http://schemas.microsoft.com/office/drawing/2014/main" id="{720302E6-B282-47A8-935B-C403CF28FA0B}"/>
              </a:ext>
            </a:extLst>
          </p:cNvPr>
          <p:cNvSpPr txBox="1">
            <a:spLocks/>
          </p:cNvSpPr>
          <p:nvPr/>
        </p:nvSpPr>
        <p:spPr bwMode="auto">
          <a:xfrm>
            <a:off x="802053" y="1285941"/>
            <a:ext cx="3594100" cy="1208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spc="-1" dirty="0">
                <a:solidFill>
                  <a:srgbClr val="292574"/>
                </a:solidFill>
                <a:latin typeface="Arial"/>
              </a:rPr>
              <a:t>Approche Systémique de l’Adaptation des Infrastructures de Transport - ASAIT</a:t>
            </a:r>
          </a:p>
          <a:p>
            <a:endParaRPr lang="fr-FR" dirty="0"/>
          </a:p>
        </p:txBody>
      </p:sp>
      <p:sp>
        <p:nvSpPr>
          <p:cNvPr id="41" name="Rectangle à coins arrondis 25">
            <a:extLst>
              <a:ext uri="{FF2B5EF4-FFF2-40B4-BE49-F238E27FC236}">
                <a16:creationId xmlns:a16="http://schemas.microsoft.com/office/drawing/2014/main" id="{89D4E4EB-8069-44D8-AAC8-E81D9F25467B}"/>
              </a:ext>
            </a:extLst>
          </p:cNvPr>
          <p:cNvSpPr/>
          <p:nvPr/>
        </p:nvSpPr>
        <p:spPr bwMode="auto">
          <a:xfrm>
            <a:off x="4852559" y="1468446"/>
            <a:ext cx="6469808" cy="4551679"/>
          </a:xfrm>
          <a:prstGeom prst="roundRect">
            <a:avLst/>
          </a:prstGeom>
          <a:noFill/>
          <a:ln w="19050">
            <a:solidFill>
              <a:srgbClr val="29257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3159A5-51A3-4FC4-A26E-421E8A64F2F1}"/>
              </a:ext>
            </a:extLst>
          </p:cNvPr>
          <p:cNvSpPr/>
          <p:nvPr/>
        </p:nvSpPr>
        <p:spPr bwMode="auto">
          <a:xfrm>
            <a:off x="4852559" y="1585406"/>
            <a:ext cx="6469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spc="-1" dirty="0">
                <a:solidFill>
                  <a:srgbClr val="292574"/>
                </a:solidFill>
                <a:latin typeface="Arial"/>
              </a:rPr>
              <a:t>Définir les objectifs, les périmètres et la gouvernance</a:t>
            </a:r>
          </a:p>
        </p:txBody>
      </p:sp>
      <p:sp>
        <p:nvSpPr>
          <p:cNvPr id="43" name="Rectangle à coins arrondis 25">
            <a:extLst>
              <a:ext uri="{FF2B5EF4-FFF2-40B4-BE49-F238E27FC236}">
                <a16:creationId xmlns:a16="http://schemas.microsoft.com/office/drawing/2014/main" id="{5FF9D115-52E5-41DC-9C03-3CB73C8E2DD4}"/>
              </a:ext>
            </a:extLst>
          </p:cNvPr>
          <p:cNvSpPr/>
          <p:nvPr/>
        </p:nvSpPr>
        <p:spPr bwMode="auto">
          <a:xfrm>
            <a:off x="5261163" y="2091807"/>
            <a:ext cx="2875630" cy="1668270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4" name="Image 7">
            <a:extLst>
              <a:ext uri="{FF2B5EF4-FFF2-40B4-BE49-F238E27FC236}">
                <a16:creationId xmlns:a16="http://schemas.microsoft.com/office/drawing/2014/main" id="{E756F7AC-F964-435B-B06B-BC49B053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972" y="2601701"/>
            <a:ext cx="2411154" cy="101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63E3323-0623-4944-B145-9CC07B076AAF}"/>
              </a:ext>
            </a:extLst>
          </p:cNvPr>
          <p:cNvSpPr/>
          <p:nvPr/>
        </p:nvSpPr>
        <p:spPr bwMode="auto">
          <a:xfrm>
            <a:off x="5282561" y="2106316"/>
            <a:ext cx="28542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292574"/>
                </a:solidFill>
              </a:rPr>
              <a:t>Identifier les caractéristiques actuelles </a:t>
            </a:r>
          </a:p>
          <a:p>
            <a:pPr algn="ctr">
              <a:defRPr/>
            </a:pPr>
            <a:r>
              <a:rPr lang="fr-FR" sz="1000" b="1" dirty="0">
                <a:solidFill>
                  <a:srgbClr val="292574"/>
                </a:solidFill>
              </a:rPr>
              <a:t>et  futures des aléas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059282-D238-4389-A52F-1314CBA02D39}"/>
              </a:ext>
            </a:extLst>
          </p:cNvPr>
          <p:cNvSpPr/>
          <p:nvPr/>
        </p:nvSpPr>
        <p:spPr bwMode="auto">
          <a:xfrm>
            <a:off x="8415032" y="2112127"/>
            <a:ext cx="2428830" cy="400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292574"/>
                </a:solidFill>
              </a:rPr>
              <a:t>Analyser l’évolution des risques </a:t>
            </a:r>
          </a:p>
          <a:p>
            <a:pPr algn="ctr">
              <a:defRPr/>
            </a:pPr>
            <a:r>
              <a:rPr lang="fr-FR" sz="1000" b="1" dirty="0">
                <a:solidFill>
                  <a:srgbClr val="292574"/>
                </a:solidFill>
              </a:rPr>
              <a:t>face au changement climatique</a:t>
            </a:r>
          </a:p>
        </p:txBody>
      </p:sp>
      <p:pic>
        <p:nvPicPr>
          <p:cNvPr id="47" name="Image 10">
            <a:extLst>
              <a:ext uri="{FF2B5EF4-FFF2-40B4-BE49-F238E27FC236}">
                <a16:creationId xmlns:a16="http://schemas.microsoft.com/office/drawing/2014/main" id="{E259768E-3116-4228-B579-FF6685D3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010" y="2627943"/>
            <a:ext cx="1484873" cy="96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à coins arrondis 25">
            <a:extLst>
              <a:ext uri="{FF2B5EF4-FFF2-40B4-BE49-F238E27FC236}">
                <a16:creationId xmlns:a16="http://schemas.microsoft.com/office/drawing/2014/main" id="{26EED20C-AB1A-4AA0-BA9A-985A87996586}"/>
              </a:ext>
            </a:extLst>
          </p:cNvPr>
          <p:cNvSpPr/>
          <p:nvPr/>
        </p:nvSpPr>
        <p:spPr bwMode="auto">
          <a:xfrm>
            <a:off x="8415033" y="2091807"/>
            <a:ext cx="2428830" cy="1668270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20137A-9170-4FF8-94FD-A3776495E706}"/>
              </a:ext>
            </a:extLst>
          </p:cNvPr>
          <p:cNvSpPr/>
          <p:nvPr/>
        </p:nvSpPr>
        <p:spPr bwMode="auto">
          <a:xfrm>
            <a:off x="8441042" y="4079370"/>
            <a:ext cx="24028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292574"/>
                </a:solidFill>
              </a:rPr>
              <a:t>Définir une stratégie de résilience</a:t>
            </a:r>
          </a:p>
        </p:txBody>
      </p:sp>
      <p:pic>
        <p:nvPicPr>
          <p:cNvPr id="50" name="Google Shape;197;p17" descr="https://lh4.googleusercontent.com/xfaB68FVmRxTslyabkPtx7cd7Vw4aexazu-oLhs7r5UN3JeBqt-adtKWi16NnnntWOQ-rwKZ4lQZX7hG6J2NKX73ExK6eiYP0ayVRxsvyp2UcwDPqrY32jCWR7j3bSwyweUYlen0">
            <a:extLst>
              <a:ext uri="{FF2B5EF4-FFF2-40B4-BE49-F238E27FC236}">
                <a16:creationId xmlns:a16="http://schemas.microsoft.com/office/drawing/2014/main" id="{06B57E79-77B8-4C8A-BEA8-14AE04816AE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657" y="4452477"/>
            <a:ext cx="1269576" cy="106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à coins arrondis 25">
            <a:extLst>
              <a:ext uri="{FF2B5EF4-FFF2-40B4-BE49-F238E27FC236}">
                <a16:creationId xmlns:a16="http://schemas.microsoft.com/office/drawing/2014/main" id="{BFB71818-8B9B-406B-9212-9F3A90C8D682}"/>
              </a:ext>
            </a:extLst>
          </p:cNvPr>
          <p:cNvSpPr/>
          <p:nvPr/>
        </p:nvSpPr>
        <p:spPr bwMode="auto">
          <a:xfrm>
            <a:off x="8415031" y="4054748"/>
            <a:ext cx="2428829" cy="168746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2" name="Image 12">
            <a:extLst>
              <a:ext uri="{FF2B5EF4-FFF2-40B4-BE49-F238E27FC236}">
                <a16:creationId xmlns:a16="http://schemas.microsoft.com/office/drawing/2014/main" id="{D6F8B302-1723-458A-9A7B-D33F594429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92" y="4427745"/>
            <a:ext cx="1225065" cy="10864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8EA3D7C-E94B-430F-A2EC-DA28CC583623}"/>
              </a:ext>
            </a:extLst>
          </p:cNvPr>
          <p:cNvSpPr/>
          <p:nvPr/>
        </p:nvSpPr>
        <p:spPr bwMode="auto">
          <a:xfrm>
            <a:off x="5257024" y="4054748"/>
            <a:ext cx="28756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292574"/>
                </a:solidFill>
              </a:rPr>
              <a:t>Identifier les solutions d’adaptation</a:t>
            </a:r>
          </a:p>
        </p:txBody>
      </p:sp>
      <p:sp>
        <p:nvSpPr>
          <p:cNvPr id="54" name="Rectangle à coins arrondis 25">
            <a:extLst>
              <a:ext uri="{FF2B5EF4-FFF2-40B4-BE49-F238E27FC236}">
                <a16:creationId xmlns:a16="http://schemas.microsoft.com/office/drawing/2014/main" id="{D2957A95-07FD-4876-AD59-E619C4D93184}"/>
              </a:ext>
            </a:extLst>
          </p:cNvPr>
          <p:cNvSpPr/>
          <p:nvPr/>
        </p:nvSpPr>
        <p:spPr bwMode="auto">
          <a:xfrm>
            <a:off x="5257026" y="4040357"/>
            <a:ext cx="2875628" cy="1677968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EF8E37D1-AD01-4324-A28E-602227824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366893" y="2494695"/>
            <a:ext cx="2464420" cy="3525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AB297A00-AD19-4DDE-9AA5-D87987AE15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459972" y="4427745"/>
            <a:ext cx="1076755" cy="6678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2339850" name="Rectangle 4"/>
          <p:cNvSpPr/>
          <p:nvPr/>
        </p:nvSpPr>
        <p:spPr bwMode="auto">
          <a:xfrm>
            <a:off x="5304575" y="885204"/>
            <a:ext cx="800218" cy="433381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fr-FR" sz="4000" b="1" i="1" cap="all" spc="0">
                <a:solidFill>
                  <a:schemeClr val="accent5">
                    <a:lumMod val="20000"/>
                    <a:lumOff val="80000"/>
                  </a:schemeClr>
                </a:solidFill>
              </a:rPr>
              <a:t>Méthode ASAIT</a:t>
            </a:r>
            <a:endParaRPr lang="fr-FR" sz="4000" i="1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2168296" name="Espace réservé du numéro de diapositive 2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53352"/>
            <a:ext cx="576941" cy="36512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54B5CD-2F10-DB5B-E0E0-157C3829D3ED}" type="slidenum">
              <a:rPr lang="fr-FR"/>
              <a:t>3</a:t>
            </a:fld>
            <a:endParaRPr lang="fr-FR"/>
          </a:p>
        </p:txBody>
      </p:sp>
      <p:sp>
        <p:nvSpPr>
          <p:cNvPr id="727892027" name="Rectangle 7"/>
          <p:cNvSpPr/>
          <p:nvPr/>
        </p:nvSpPr>
        <p:spPr bwMode="auto">
          <a:xfrm>
            <a:off x="382959" y="1524953"/>
            <a:ext cx="723275" cy="3808094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fr-FR" sz="3500" b="1" cap="all" spc="0" dirty="0">
                <a:solidFill>
                  <a:srgbClr val="EF7757"/>
                </a:solidFill>
              </a:rPr>
              <a:t>Méthode ASIAT</a:t>
            </a:r>
            <a:endParaRPr lang="fr-FR" sz="3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6FCD65B-9215-B794-3F7E-0030AF40B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34104" y="138152"/>
            <a:ext cx="8941378" cy="64495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7"/>
            <a:ext cx="10860880" cy="630942"/>
          </a:xfrm>
        </p:spPr>
        <p:txBody>
          <a:bodyPr/>
          <a:lstStyle/>
          <a:p>
            <a:pPr>
              <a:defRPr/>
            </a:pPr>
            <a:r>
              <a:rPr lang="fr-FR" dirty="0"/>
              <a:t>Définir ses objectifs : une étape clé</a:t>
            </a:r>
            <a:endParaRPr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4</a:t>
            </a:fld>
            <a:endParaRPr lang="fr-FR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CB0545F0-6353-8F6F-B32A-FB89A71FD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4063227"/>
              </p:ext>
            </p:extLst>
          </p:nvPr>
        </p:nvGraphicFramePr>
        <p:xfrm>
          <a:off x="-143428" y="1314581"/>
          <a:ext cx="5464336" cy="4609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6902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7"/>
            <a:ext cx="10860880" cy="630942"/>
          </a:xfrm>
        </p:spPr>
        <p:txBody>
          <a:bodyPr/>
          <a:lstStyle/>
          <a:p>
            <a:pPr>
              <a:defRPr/>
            </a:pPr>
            <a:r>
              <a:rPr lang="fr-FR" dirty="0"/>
              <a:t>Définir ses objectifs : une étape clé</a:t>
            </a:r>
            <a:endParaRPr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5</a:t>
            </a:fld>
            <a:endParaRPr lang="fr-FR"/>
          </a:p>
        </p:txBody>
      </p:sp>
      <p:sp>
        <p:nvSpPr>
          <p:cNvPr id="7" name="Espace réservé du texte 5"/>
          <p:cNvSpPr txBox="1"/>
          <p:nvPr/>
        </p:nvSpPr>
        <p:spPr bwMode="auto">
          <a:xfrm>
            <a:off x="5384604" y="2748569"/>
            <a:ext cx="6594535" cy="1789122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2000" dirty="0">
                <a:solidFill>
                  <a:srgbClr val="292574"/>
                </a:solidFill>
                <a:latin typeface="Bradley Hand ITC"/>
              </a:rPr>
              <a:t>«  Limiter les retards moyens annuels sur le réseau ferroviaire à XXX min en 2035 lors des épisodes de canicules sur la zone dense francilienne »</a:t>
            </a:r>
          </a:p>
          <a:p>
            <a:pPr marL="0" indent="0" algn="ctr">
              <a:buNone/>
              <a:defRPr/>
            </a:pPr>
            <a:r>
              <a:rPr lang="fr-FR" sz="2000" dirty="0">
                <a:solidFill>
                  <a:srgbClr val="292574"/>
                </a:solidFill>
                <a:latin typeface="Monotype Corsiva"/>
              </a:rPr>
              <a:t>« Adapter d’ici 2050 les ouvrages hydrauliques du réseau structurant à risque de dépassement de capacité lors de fortes précipitations / inondations centennales dans un contexte TRACC +3°C »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CB0545F0-6353-8F6F-B32A-FB89A71FD96A}"/>
              </a:ext>
            </a:extLst>
          </p:cNvPr>
          <p:cNvGraphicFramePr/>
          <p:nvPr>
            <p:extLst/>
          </p:nvPr>
        </p:nvGraphicFramePr>
        <p:xfrm>
          <a:off x="-143428" y="1314581"/>
          <a:ext cx="5464336" cy="4609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3564FBB7-0367-403C-B4F6-C31424668A3B}"/>
              </a:ext>
            </a:extLst>
          </p:cNvPr>
          <p:cNvSpPr/>
          <p:nvPr/>
        </p:nvSpPr>
        <p:spPr>
          <a:xfrm>
            <a:off x="5109459" y="1508592"/>
            <a:ext cx="422898" cy="9770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3AE3C5E-BF36-4E78-8182-FF7F2396D8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124536" y="1314581"/>
            <a:ext cx="5114670" cy="12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5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4042" y="426957"/>
            <a:ext cx="10860880" cy="630942"/>
          </a:xfrm>
        </p:spPr>
        <p:txBody>
          <a:bodyPr/>
          <a:lstStyle/>
          <a:p>
            <a:pPr>
              <a:defRPr/>
            </a:pPr>
            <a:r>
              <a:rPr lang="fr-FR" dirty="0"/>
              <a:t>Définir ses objectifs : une étape clé</a:t>
            </a:r>
            <a:endParaRPr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6</a:t>
            </a:fld>
            <a:endParaRPr lang="fr-FR"/>
          </a:p>
        </p:txBody>
      </p:sp>
      <p:sp>
        <p:nvSpPr>
          <p:cNvPr id="7" name="Espace réservé du texte 5"/>
          <p:cNvSpPr txBox="1"/>
          <p:nvPr/>
        </p:nvSpPr>
        <p:spPr bwMode="auto">
          <a:xfrm>
            <a:off x="5384604" y="2748569"/>
            <a:ext cx="6594535" cy="1789122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2000" dirty="0">
                <a:solidFill>
                  <a:srgbClr val="292574"/>
                </a:solidFill>
                <a:latin typeface="Bradley Hand ITC"/>
              </a:rPr>
              <a:t>«  Limiter les retards moyens annuels sur le réseau ferroviaire à XXX min en 2035 lors des épisodes de canicules sur la zone dense francilienne »</a:t>
            </a:r>
          </a:p>
          <a:p>
            <a:pPr marL="0" indent="0" algn="ctr">
              <a:buNone/>
              <a:defRPr/>
            </a:pPr>
            <a:r>
              <a:rPr lang="fr-FR" sz="2000" dirty="0">
                <a:solidFill>
                  <a:srgbClr val="292574"/>
                </a:solidFill>
                <a:latin typeface="Monotype Corsiva"/>
              </a:rPr>
              <a:t>« Adapter d’ici 2050 les ouvrages hydrauliques du réseau structurant à risque de dépassement de capacité lors de fortes précipitations / inondations centennales dans un contexte TRACC +3°C »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CB0545F0-6353-8F6F-B32A-FB89A71FD96A}"/>
              </a:ext>
            </a:extLst>
          </p:cNvPr>
          <p:cNvGraphicFramePr/>
          <p:nvPr>
            <p:extLst/>
          </p:nvPr>
        </p:nvGraphicFramePr>
        <p:xfrm>
          <a:off x="-143428" y="1314581"/>
          <a:ext cx="5464336" cy="4609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3564FBB7-0367-403C-B4F6-C31424668A3B}"/>
              </a:ext>
            </a:extLst>
          </p:cNvPr>
          <p:cNvSpPr/>
          <p:nvPr/>
        </p:nvSpPr>
        <p:spPr>
          <a:xfrm>
            <a:off x="5109459" y="1508592"/>
            <a:ext cx="422898" cy="9770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B50FF78A-B9B2-4F35-BA74-D1B2DB7A0C61}"/>
              </a:ext>
            </a:extLst>
          </p:cNvPr>
          <p:cNvSpPr/>
          <p:nvPr/>
        </p:nvSpPr>
        <p:spPr bwMode="auto">
          <a:xfrm rot="5400000">
            <a:off x="8463034" y="4349874"/>
            <a:ext cx="422898" cy="9770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3AE3C5E-BF36-4E78-8182-FF7F2396D8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124536" y="1314581"/>
            <a:ext cx="5114670" cy="1253919"/>
          </a:xfrm>
          <a:prstGeom prst="rect">
            <a:avLst/>
          </a:prstGeom>
        </p:spPr>
      </p:pic>
      <p:graphicFrame>
        <p:nvGraphicFramePr>
          <p:cNvPr id="15" name="Diagramme 14">
            <a:extLst>
              <a:ext uri="{FF2B5EF4-FFF2-40B4-BE49-F238E27FC236}">
                <a16:creationId xmlns:a16="http://schemas.microsoft.com/office/drawing/2014/main" id="{4E8B73C9-005C-46B6-B83C-FF34015AAE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5906626"/>
              </p:ext>
            </p:extLst>
          </p:nvPr>
        </p:nvGraphicFramePr>
        <p:xfrm>
          <a:off x="6886289" y="5225450"/>
          <a:ext cx="3591163" cy="139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61431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2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53353"/>
            <a:ext cx="57694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7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auto">
          <a:xfrm>
            <a:off x="256478" y="6222380"/>
            <a:ext cx="2464420" cy="63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452641"/>
            <a:ext cx="1677871" cy="39065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 bwMode="auto">
          <a:xfrm>
            <a:off x="454042" y="419265"/>
            <a:ext cx="10860880" cy="646331"/>
          </a:xfrm>
        </p:spPr>
        <p:txBody>
          <a:bodyPr/>
          <a:lstStyle/>
          <a:p>
            <a:pPr>
              <a:defRPr/>
            </a:pPr>
            <a:r>
              <a:rPr lang="fr-FR" dirty="0"/>
              <a:t>Définir ses objectifs : une étape clé</a:t>
            </a:r>
            <a:endParaRPr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9403" y="1295857"/>
            <a:ext cx="2393570" cy="1822229"/>
          </a:xfrm>
          <a:prstGeom prst="rect">
            <a:avLst/>
          </a:prstGeom>
        </p:spPr>
      </p:pic>
      <p:sp>
        <p:nvSpPr>
          <p:cNvPr id="31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8185968" y="6391558"/>
            <a:ext cx="3053922" cy="318959"/>
          </a:xfrm>
        </p:spPr>
        <p:txBody>
          <a:bodyPr/>
          <a:lstStyle/>
          <a:p>
            <a:pPr>
              <a:defRPr/>
            </a:pPr>
            <a:r>
              <a:rPr lang="fr-FR" dirty="0"/>
              <a:t>Vers des réseaux plus résilients</a:t>
            </a:r>
          </a:p>
        </p:txBody>
      </p:sp>
      <p:graphicFrame>
        <p:nvGraphicFramePr>
          <p:cNvPr id="37" name="Diagramme 36">
            <a:extLst>
              <a:ext uri="{FF2B5EF4-FFF2-40B4-BE49-F238E27FC236}">
                <a16:creationId xmlns:a16="http://schemas.microsoft.com/office/drawing/2014/main" id="{433A2800-1742-410E-BB9D-79A8ECA566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9697940"/>
              </p:ext>
            </p:extLst>
          </p:nvPr>
        </p:nvGraphicFramePr>
        <p:xfrm>
          <a:off x="4300418" y="2960199"/>
          <a:ext cx="3591163" cy="1536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B5320355-6FCF-445D-8895-7D74E8598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897" y="1202964"/>
            <a:ext cx="4634803" cy="17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99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2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53353"/>
            <a:ext cx="57694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8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auto">
          <a:xfrm>
            <a:off x="256478" y="6222380"/>
            <a:ext cx="2464420" cy="63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452641"/>
            <a:ext cx="1677871" cy="39065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 bwMode="auto">
          <a:xfrm>
            <a:off x="454042" y="419265"/>
            <a:ext cx="10860880" cy="646331"/>
          </a:xfrm>
        </p:spPr>
        <p:txBody>
          <a:bodyPr/>
          <a:lstStyle/>
          <a:p>
            <a:pPr>
              <a:defRPr/>
            </a:pPr>
            <a:r>
              <a:rPr lang="fr-FR" dirty="0"/>
              <a:t>Définir ses objectifs : une étape clé</a:t>
            </a:r>
            <a:endParaRPr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9403" y="1295857"/>
            <a:ext cx="2393570" cy="1822229"/>
          </a:xfrm>
          <a:prstGeom prst="rect">
            <a:avLst/>
          </a:prstGeom>
        </p:spPr>
      </p:pic>
      <p:sp>
        <p:nvSpPr>
          <p:cNvPr id="31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8185968" y="6391558"/>
            <a:ext cx="3053922" cy="318959"/>
          </a:xfrm>
        </p:spPr>
        <p:txBody>
          <a:bodyPr/>
          <a:lstStyle/>
          <a:p>
            <a:pPr>
              <a:defRPr/>
            </a:pPr>
            <a:r>
              <a:rPr lang="fr-FR" dirty="0"/>
              <a:t>Vers des réseaux plus résilients</a:t>
            </a:r>
          </a:p>
        </p:txBody>
      </p:sp>
      <p:graphicFrame>
        <p:nvGraphicFramePr>
          <p:cNvPr id="37" name="Diagramme 36">
            <a:extLst>
              <a:ext uri="{FF2B5EF4-FFF2-40B4-BE49-F238E27FC236}">
                <a16:creationId xmlns:a16="http://schemas.microsoft.com/office/drawing/2014/main" id="{433A2800-1742-410E-BB9D-79A8ECA566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7559278"/>
              </p:ext>
            </p:extLst>
          </p:nvPr>
        </p:nvGraphicFramePr>
        <p:xfrm>
          <a:off x="4300418" y="2960199"/>
          <a:ext cx="3591163" cy="1536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B5320355-6FCF-445D-8895-7D74E8598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897" y="1202964"/>
            <a:ext cx="4634803" cy="17572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E306DF-A613-484C-B7B3-F372F238CF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9275" y="1295857"/>
            <a:ext cx="2479501" cy="19039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BE39C2-13A4-493A-9DCE-DE134D7FA9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5443" y="2008473"/>
            <a:ext cx="2967154" cy="24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92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2"/>
          <p:cNvSpPr>
            <a:spLocks noGrp="1"/>
          </p:cNvSpPr>
          <p:nvPr>
            <p:ph type="sldNum" sz="quarter" idx="4"/>
          </p:nvPr>
        </p:nvSpPr>
        <p:spPr bwMode="auto">
          <a:xfrm>
            <a:off x="11464989" y="6353353"/>
            <a:ext cx="57694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28D779-26CF-48CC-83DD-609F16CD8116}" type="slidenum">
              <a:rPr lang="fr-FR"/>
              <a:t>9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auto">
          <a:xfrm>
            <a:off x="256478" y="6222380"/>
            <a:ext cx="2464420" cy="63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452641"/>
            <a:ext cx="1677871" cy="39065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 bwMode="auto">
          <a:xfrm>
            <a:off x="454042" y="419265"/>
            <a:ext cx="10860880" cy="646331"/>
          </a:xfrm>
        </p:spPr>
        <p:txBody>
          <a:bodyPr/>
          <a:lstStyle/>
          <a:p>
            <a:pPr>
              <a:defRPr/>
            </a:pPr>
            <a:r>
              <a:rPr lang="fr-FR" dirty="0"/>
              <a:t>Définir ses objectifs : une étape clé</a:t>
            </a:r>
            <a:endParaRPr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9403" y="1295857"/>
            <a:ext cx="2393570" cy="1822229"/>
          </a:xfrm>
          <a:prstGeom prst="rect">
            <a:avLst/>
          </a:prstGeom>
        </p:spPr>
      </p:pic>
      <p:sp>
        <p:nvSpPr>
          <p:cNvPr id="31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8185968" y="6391558"/>
            <a:ext cx="3053922" cy="318959"/>
          </a:xfrm>
        </p:spPr>
        <p:txBody>
          <a:bodyPr/>
          <a:lstStyle/>
          <a:p>
            <a:pPr>
              <a:defRPr/>
            </a:pPr>
            <a:r>
              <a:rPr lang="fr-FR" dirty="0"/>
              <a:t>Vers des réseaux plus résilients</a:t>
            </a:r>
          </a:p>
        </p:txBody>
      </p:sp>
      <p:graphicFrame>
        <p:nvGraphicFramePr>
          <p:cNvPr id="37" name="Diagramme 36">
            <a:extLst>
              <a:ext uri="{FF2B5EF4-FFF2-40B4-BE49-F238E27FC236}">
                <a16:creationId xmlns:a16="http://schemas.microsoft.com/office/drawing/2014/main" id="{433A2800-1742-410E-BB9D-79A8ECA566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0235840"/>
              </p:ext>
            </p:extLst>
          </p:nvPr>
        </p:nvGraphicFramePr>
        <p:xfrm>
          <a:off x="4300418" y="2960199"/>
          <a:ext cx="3591163" cy="1536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B5320355-6FCF-445D-8895-7D74E8598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897" y="1202964"/>
            <a:ext cx="4634803" cy="17572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E306DF-A613-484C-B7B3-F372F238CF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9275" y="1295857"/>
            <a:ext cx="2479501" cy="19039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BE39C2-13A4-493A-9DCE-DE134D7FA9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5443" y="2008473"/>
            <a:ext cx="2967154" cy="24884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A2DD3E-0DC9-4CB5-8C34-1A0B81041F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916" y="3595916"/>
            <a:ext cx="3473571" cy="258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39702"/>
      </p:ext>
    </p:extLst>
  </p:cSld>
  <p:clrMapOvr>
    <a:masterClrMapping/>
  </p:clrMapOvr>
</p:sld>
</file>

<file path=ppt/theme/theme1.xml><?xml version="1.0" encoding="utf-8"?>
<a:theme xmlns:a="http://schemas.openxmlformats.org/drawingml/2006/main" name="Cerama">
  <a:themeElements>
    <a:clrScheme name="CER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7757"/>
      </a:accent1>
      <a:accent2>
        <a:srgbClr val="292574"/>
      </a:accent2>
      <a:accent3>
        <a:srgbClr val="B0CC4E"/>
      </a:accent3>
      <a:accent4>
        <a:srgbClr val="FDEB7D"/>
      </a:accent4>
      <a:accent5>
        <a:srgbClr val="7E97CE"/>
      </a:accent5>
      <a:accent6>
        <a:srgbClr val="60B46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F0E6619E-DA24-4F35-9722-36B080C5F078}"/>
</file>

<file path=customXml/itemProps2.xml><?xml version="1.0" encoding="utf-8"?>
<ds:datastoreItem xmlns:ds="http://schemas.openxmlformats.org/officeDocument/2006/customXml" ds:itemID="{B7861166-DFFC-436D-9B39-EF979E4250A8}"/>
</file>

<file path=customXml/itemProps3.xml><?xml version="1.0" encoding="utf-8"?>
<ds:datastoreItem xmlns:ds="http://schemas.openxmlformats.org/officeDocument/2006/customXml" ds:itemID="{D59F2CCE-7253-42E3-A261-5F284B868499}"/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2626</Words>
  <Application>Microsoft Office PowerPoint</Application>
  <PresentationFormat>Grand écran</PresentationFormat>
  <Paragraphs>206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Bradley Hand ITC</vt:lpstr>
      <vt:lpstr>Calibri</vt:lpstr>
      <vt:lpstr>Monotype Corsiva</vt:lpstr>
      <vt:lpstr>Cerama</vt:lpstr>
      <vt:lpstr>Résilience des infrastructures de transport face au changement climatique</vt:lpstr>
      <vt:lpstr>Une approche systémique : la méthode ASAIT</vt:lpstr>
      <vt:lpstr>Présentation PowerPoint</vt:lpstr>
      <vt:lpstr>Définir ses objectifs : une étape clé</vt:lpstr>
      <vt:lpstr>Définir ses objectifs : une étape clé</vt:lpstr>
      <vt:lpstr>Définir ses objectifs : une étape clé</vt:lpstr>
      <vt:lpstr>Définir ses objectifs : une étape clé</vt:lpstr>
      <vt:lpstr>Définir ses objectifs : une étape clé</vt:lpstr>
      <vt:lpstr>Définir ses objectifs : une étape clé</vt:lpstr>
      <vt:lpstr>Définir ses objectifs : une étape clé</vt:lpstr>
      <vt:lpstr>Définir ses objectifs : une étape clé</vt:lpstr>
      <vt:lpstr>Définir une stratégie d’adaptation</vt:lpstr>
      <vt:lpstr>Définir une stratégie d’adaptation</vt:lpstr>
      <vt:lpstr>Définir une stratégie d’adaptation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Jean-Christophe MOREAU</dc:creator>
  <cp:lastModifiedBy>Mme Marie COLIN</cp:lastModifiedBy>
  <cp:revision>1041</cp:revision>
  <dcterms:created xsi:type="dcterms:W3CDTF">2022-02-17T09:50:23Z</dcterms:created>
  <dcterms:modified xsi:type="dcterms:W3CDTF">2025-06-11T17:35:57Z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