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797675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8" autoAdjust="0"/>
    <p:restoredTop sz="94656"/>
  </p:normalViewPr>
  <p:slideViewPr>
    <p:cSldViewPr snapToGrid="0" showGuides="1">
      <p:cViewPr varScale="1">
        <p:scale>
          <a:sx n="102" d="100"/>
          <a:sy n="102" d="100"/>
        </p:scale>
        <p:origin x="776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910A8A-3014-A5A2-6583-E8981526B1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5003CB-68B2-10D7-ACA1-4CB540BF7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3E5968-F5B6-4A85-95C2-AEDE72F2D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31AB3F-8206-9A40-670A-7F9BAA24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65203C-F75A-BDEB-3EE5-F54B60708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744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384DF8-F8DB-151E-3405-9185A0D3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361702D-A039-BE95-AB0B-B5BF79B8B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68FCA7-5A83-78D9-08F7-B8635ABE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B42E7F-6C72-A917-A6B3-62AEE661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347232F-F6BB-51EC-6BB8-06035FE1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83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6D7A173-8F49-82B8-4482-72B638DB33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9CDE634-4E92-DF6E-36B6-5CC551D6B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229A20-C337-769A-A088-82A820EE8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DD865-CDCF-034C-AE52-4D54AADF6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D81D40-4EB8-4603-F90D-4DD3BE7D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9246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B07C8-2B31-7DB5-9A3A-B812F7003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147F58A-C15B-2013-F704-939187F2C3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1D3A42-B7A3-7E1C-94FE-D8190361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8B2C0D1-CCFA-8B2E-B877-6A7830A3D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F1A98C-C0AC-6C3C-5556-A70396FAD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123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6DF66-DB71-9B36-545F-8D5B36B7D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8A0B04-297A-96CA-126D-E024CE013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F4D394-A4B8-D83D-587A-C20A8B9DB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80FC091-6408-B8D2-3FFA-2EDC6964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EEE258-B352-5EF5-6EF3-50A25F669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420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55D96E-2C5A-B0E5-8BBA-1D32B5BC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D2273-B13F-9134-7FB4-86F715ED55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422B7F6-2735-6721-057A-1FB731C51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76E26E9-9C4A-E09F-0AD7-32EDE4633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D232B28-2089-E747-2719-5CBE12C95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1CCF021-EEC2-8991-6448-BF0EBEB53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537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77D6A9-3360-14CC-6A58-7C04C8C9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9F7B04C-B920-6DAD-A885-01C89B12F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7E10006-3ADE-0D6C-2C38-2698AF01E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5D30474-38D0-282F-0F26-03FA87E87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2F3931C-3F3B-4E80-AAEE-EF68E20A7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931A73D-6E12-215A-0D9F-E8A5A60E8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9D57C8-2331-583F-4E5A-DCFA2EF3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7AA2492-07D9-42C3-F589-3CBC1A4B2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70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9B8AC-1DC6-E994-9DED-A5ED3BBB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0810E61-56E5-13B3-DA70-EC11BEC43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C9F2B7D-744C-387D-FD39-95157F5D4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28A57A7-BFC1-F8D8-F6C5-9D57B66C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936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4854531-3809-F0DB-B9F0-A9E2C86F2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226EE1-3F8B-28E6-8943-C2DB3B37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FF675A-F0AC-E917-1272-641CEE729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7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2F6308-002D-D4C8-029A-11A44942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4BE72F-F461-8C2D-7974-271E0A3A8D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FA87FEC-EB9C-8E79-2BBC-51052B2000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0F70A9-8151-7383-8525-E8AB1D4A0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51B44B-7412-573C-387C-8A080DBA8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D7EF74-3CCB-EFFB-DA58-E47FEDB57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309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0C799A-F8C5-BE3B-6A53-9CC71F02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BAD0B8B-9BBD-EC83-4240-A6F0F1A224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C02E6E2-EA77-159A-7EDD-39DAE3D27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68BF05-CC8F-892E-C3E4-43EB5928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90AF8D-5C14-1960-0FE3-78474921D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2BA1465-63E1-DCBA-2DB4-F494B498D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5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CD1D712-39D8-85FB-DDE3-2164F647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E56C73-166B-0678-F1D9-9F3DC815C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5426C8-EA8B-0768-2410-A70C0DFD73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15413D-F727-4820-A3B4-12EEA50561BB}" type="datetimeFigureOut">
              <a:rPr lang="fr-FR" smtClean="0"/>
              <a:t>24/04/2024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850D5E-E0BC-55CB-F9D3-EDEEC5A910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8E8B2B-CBEB-2F3E-A3A3-E7ADDCFC3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4D9DE-741B-4C60-8D79-C2299317C4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4443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EDC7573B-C33E-E579-7D88-CE87A4F6C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33" y="4141580"/>
            <a:ext cx="4453764" cy="264165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2A51C65-12DB-C106-4E37-53BA2336F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32" y="3079915"/>
            <a:ext cx="4414297" cy="1061666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CEEA54E9-BE31-9F5B-AB76-F8AACD481E67}"/>
              </a:ext>
            </a:extLst>
          </p:cNvPr>
          <p:cNvSpPr txBox="1">
            <a:spLocks/>
          </p:cNvSpPr>
          <p:nvPr/>
        </p:nvSpPr>
        <p:spPr>
          <a:xfrm>
            <a:off x="133354" y="2742068"/>
            <a:ext cx="4088130" cy="54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 err="1"/>
              <a:t>Elections</a:t>
            </a:r>
            <a:r>
              <a:rPr lang="fr-CA" b="1" dirty="0"/>
              <a:t> régionales 2015</a:t>
            </a:r>
            <a:endParaRPr lang="fr-FR" b="1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FED97BE2-89B4-B729-7CBE-C03583EEE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764" y="2018477"/>
            <a:ext cx="5893103" cy="3245017"/>
          </a:xfrm>
          <a:prstGeom prst="rect">
            <a:avLst/>
          </a:prstGeom>
        </p:spPr>
      </p:pic>
      <p:sp>
        <p:nvSpPr>
          <p:cNvPr id="15" name="Sous-titre 2">
            <a:extLst>
              <a:ext uri="{FF2B5EF4-FFF2-40B4-BE49-F238E27FC236}">
                <a16:creationId xmlns:a16="http://schemas.microsoft.com/office/drawing/2014/main" id="{875D4C1E-4E3C-3C5D-970E-56747E69A4D6}"/>
              </a:ext>
            </a:extLst>
          </p:cNvPr>
          <p:cNvSpPr txBox="1">
            <a:spLocks/>
          </p:cNvSpPr>
          <p:nvPr/>
        </p:nvSpPr>
        <p:spPr>
          <a:xfrm>
            <a:off x="5896791" y="1633116"/>
            <a:ext cx="4088130" cy="541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b="1" dirty="0" err="1"/>
              <a:t>Elections</a:t>
            </a:r>
            <a:r>
              <a:rPr lang="fr-CA" b="1" dirty="0"/>
              <a:t> régionales 2021</a:t>
            </a:r>
            <a:endParaRPr lang="fr-FR" b="1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8A74B69-5B6E-4C57-DC0F-29C325581E53}"/>
              </a:ext>
            </a:extLst>
          </p:cNvPr>
          <p:cNvSpPr txBox="1">
            <a:spLocks/>
          </p:cNvSpPr>
          <p:nvPr/>
        </p:nvSpPr>
        <p:spPr>
          <a:xfrm>
            <a:off x="871400" y="78729"/>
            <a:ext cx="10821489" cy="8699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CA" b="1" dirty="0"/>
              <a:t>Questionnaires TDIE aux candidats :</a:t>
            </a:r>
          </a:p>
          <a:p>
            <a:r>
              <a:rPr lang="fr-CA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comment formuler une question d’orientation politique ? </a:t>
            </a:r>
            <a:endParaRPr lang="fr-FR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49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>
            <a:extLst>
              <a:ext uri="{FF2B5EF4-FFF2-40B4-BE49-F238E27FC236}">
                <a16:creationId xmlns:a16="http://schemas.microsoft.com/office/drawing/2014/main" id="{DF6B012A-E0B7-F8B5-C845-F32E37A85150}"/>
              </a:ext>
            </a:extLst>
          </p:cNvPr>
          <p:cNvSpPr txBox="1">
            <a:spLocks/>
          </p:cNvSpPr>
          <p:nvPr/>
        </p:nvSpPr>
        <p:spPr>
          <a:xfrm>
            <a:off x="91440" y="383440"/>
            <a:ext cx="4088130" cy="5410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 err="1"/>
              <a:t>Election</a:t>
            </a:r>
            <a:r>
              <a:rPr lang="fr-CA" b="1" dirty="0"/>
              <a:t> présidentielle 2017</a:t>
            </a:r>
            <a:endParaRPr lang="fr-FR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BCB3116-3F55-125A-E5D2-A834F9CAE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8258"/>
            <a:ext cx="6801200" cy="322596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C28E3B-6568-7CE7-AD77-6A0B4718C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7943" y="650139"/>
            <a:ext cx="4534133" cy="391180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D9026B6-6DB0-40BE-EA37-A9EAF9B21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943" y="4561940"/>
            <a:ext cx="4521432" cy="2019404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4CE52311-AFB2-7524-7C0F-7021EBAEDBCB}"/>
              </a:ext>
            </a:extLst>
          </p:cNvPr>
          <p:cNvSpPr txBox="1">
            <a:spLocks/>
          </p:cNvSpPr>
          <p:nvPr/>
        </p:nvSpPr>
        <p:spPr>
          <a:xfrm>
            <a:off x="7337943" y="222762"/>
            <a:ext cx="4088130" cy="3823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A" b="1" dirty="0" err="1"/>
              <a:t>Election</a:t>
            </a:r>
            <a:r>
              <a:rPr lang="fr-CA" b="1" dirty="0"/>
              <a:t> présidentielle 2022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9731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0E58913-A143-CBCB-6697-1DAAA3A0E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787"/>
            <a:ext cx="4274820" cy="679221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45C5F63-A4C0-0106-0C19-450F25C7D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390" y="213296"/>
            <a:ext cx="4452886" cy="403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3433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3F5C6CFE-F0F8-494F-9ACB-6CAEFC8D154C}"/>
</file>

<file path=customXml/itemProps2.xml><?xml version="1.0" encoding="utf-8"?>
<ds:datastoreItem xmlns:ds="http://schemas.openxmlformats.org/officeDocument/2006/customXml" ds:itemID="{A2BA9E29-EBAC-41A7-852A-DEDF51F72627}"/>
</file>

<file path=customXml/itemProps3.xml><?xml version="1.0" encoding="utf-8"?>
<ds:datastoreItem xmlns:ds="http://schemas.openxmlformats.org/officeDocument/2006/customXml" ds:itemID="{D6944030-6FF0-40E9-8504-43D51C68BBB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24</Words>
  <Application>Microsoft Macintosh PowerPoint</Application>
  <PresentationFormat>Grand écran</PresentationFormat>
  <Paragraphs>6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VAN CORNEWAL</dc:creator>
  <cp:lastModifiedBy>Anne MATTIOLI</cp:lastModifiedBy>
  <cp:revision>2</cp:revision>
  <cp:lastPrinted>2024-04-24T10:09:39Z</cp:lastPrinted>
  <dcterms:created xsi:type="dcterms:W3CDTF">2024-04-24T09:36:10Z</dcterms:created>
  <dcterms:modified xsi:type="dcterms:W3CDTF">2024-04-24T11:07:02Z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</Properties>
</file>