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entation.xml" ContentType="application/vnd.openxmlformats-officedocument.presentationml.presentation.main+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13.xml" ContentType="application/vnd.openxmlformats-officedocument.presentationml.slideLayout+xml"/>
  <Override PartName="/ppt/theme/theme1.xml" ContentType="application/vnd.openxmlformats-officedocument.theme+xml"/>
  <Override PartName="/ppt/theme/themeOverride1.xml" ContentType="application/vnd.openxmlformats-officedocument.themeOverride+xml"/>
  <Override PartName="/ppt/notesMasters/notesMaster1.xml" ContentType="application/vnd.openxmlformats-officedocument.presentationml.notesMaster+xml"/>
  <Override PartName="/ppt/theme/theme9.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 id="2147483726" r:id="rId7"/>
    <p:sldMasterId id="2147483739" r:id="rId8"/>
  </p:sldMasterIdLst>
  <p:notesMasterIdLst>
    <p:notesMasterId r:id="rId32"/>
  </p:notesMasterIdLst>
  <p:sldIdLst>
    <p:sldId id="256" r:id="rId9"/>
    <p:sldId id="278" r:id="rId10"/>
    <p:sldId id="257" r:id="rId11"/>
    <p:sldId id="258" r:id="rId12"/>
    <p:sldId id="259" r:id="rId13"/>
    <p:sldId id="260" r:id="rId14"/>
    <p:sldId id="261" r:id="rId15"/>
    <p:sldId id="277"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Lst>
  <p:sldSz cx="10439400" cy="7559675"/>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00"/>
    <p:restoredTop sz="94654"/>
  </p:normalViewPr>
  <p:slideViewPr>
    <p:cSldViewPr snapToGrid="0">
      <p:cViewPr varScale="1">
        <p:scale>
          <a:sx n="94" d="100"/>
          <a:sy n="94" d="100"/>
        </p:scale>
        <p:origin x="208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notesMaster" Target="notesMasters/notesMaster1.xml"/><Relationship Id="rId37" Type="http://schemas.openxmlformats.org/officeDocument/2006/relationships/customXml" Target="../customXml/item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0" name="PlaceHolder 1"/>
          <p:cNvSpPr>
            <a:spLocks noGrp="1"/>
          </p:cNvSpPr>
          <p:nvPr>
            <p:ph type="body"/>
          </p:nvPr>
        </p:nvSpPr>
        <p:spPr>
          <a:xfrm>
            <a:off x="756000" y="5078520"/>
            <a:ext cx="6047640" cy="4811040"/>
          </a:xfrm>
          <a:prstGeom prst="rect">
            <a:avLst/>
          </a:prstGeom>
        </p:spPr>
        <p:txBody>
          <a:bodyPr lIns="0" tIns="0" rIns="0" bIns="0"/>
          <a:lstStyle/>
          <a:p>
            <a:r>
              <a:rPr lang="fr-FR" sz="2000">
                <a:latin typeface="Arial"/>
              </a:rPr>
              <a:t>Cliquez pour modifier le format des notes</a:t>
            </a:r>
            <a:endParaRPr/>
          </a:p>
        </p:txBody>
      </p:sp>
      <p:sp>
        <p:nvSpPr>
          <p:cNvPr id="301" name="PlaceHolder 2"/>
          <p:cNvSpPr>
            <a:spLocks noGrp="1"/>
          </p:cNvSpPr>
          <p:nvPr>
            <p:ph type="hdr"/>
          </p:nvPr>
        </p:nvSpPr>
        <p:spPr>
          <a:xfrm>
            <a:off x="0" y="0"/>
            <a:ext cx="3280680" cy="534240"/>
          </a:xfrm>
          <a:prstGeom prst="rect">
            <a:avLst/>
          </a:prstGeom>
        </p:spPr>
        <p:txBody>
          <a:bodyPr lIns="0" tIns="0" rIns="0" bIns="0"/>
          <a:lstStyle/>
          <a:p>
            <a:r>
              <a:rPr lang="fr-FR" sz="1400">
                <a:latin typeface="Times New Roman"/>
              </a:rPr>
              <a:t>&lt;en-tête&gt;</a:t>
            </a:r>
            <a:endParaRPr/>
          </a:p>
        </p:txBody>
      </p:sp>
      <p:sp>
        <p:nvSpPr>
          <p:cNvPr id="302" name="PlaceHolder 3"/>
          <p:cNvSpPr>
            <a:spLocks noGrp="1"/>
          </p:cNvSpPr>
          <p:nvPr>
            <p:ph type="dt"/>
          </p:nvPr>
        </p:nvSpPr>
        <p:spPr>
          <a:xfrm>
            <a:off x="4278960" y="0"/>
            <a:ext cx="3280680" cy="534240"/>
          </a:xfrm>
          <a:prstGeom prst="rect">
            <a:avLst/>
          </a:prstGeom>
        </p:spPr>
        <p:txBody>
          <a:bodyPr lIns="0" tIns="0" rIns="0" bIns="0"/>
          <a:lstStyle/>
          <a:p>
            <a:pPr algn="r"/>
            <a:r>
              <a:rPr lang="fr-FR" sz="1400">
                <a:latin typeface="Times New Roman"/>
              </a:rPr>
              <a:t>&lt;date/heure&gt;</a:t>
            </a:r>
            <a:endParaRPr/>
          </a:p>
        </p:txBody>
      </p:sp>
      <p:sp>
        <p:nvSpPr>
          <p:cNvPr id="303" name="PlaceHolder 4"/>
          <p:cNvSpPr>
            <a:spLocks noGrp="1"/>
          </p:cNvSpPr>
          <p:nvPr>
            <p:ph type="ftr"/>
          </p:nvPr>
        </p:nvSpPr>
        <p:spPr>
          <a:xfrm>
            <a:off x="0" y="10157400"/>
            <a:ext cx="3280680" cy="534240"/>
          </a:xfrm>
          <a:prstGeom prst="rect">
            <a:avLst/>
          </a:prstGeom>
        </p:spPr>
        <p:txBody>
          <a:bodyPr lIns="0" tIns="0" rIns="0" bIns="0" anchor="b"/>
          <a:lstStyle/>
          <a:p>
            <a:r>
              <a:rPr lang="fr-FR" sz="1400">
                <a:latin typeface="Times New Roman"/>
              </a:rPr>
              <a:t>&lt;pied de page&gt;</a:t>
            </a:r>
            <a:endParaRPr/>
          </a:p>
        </p:txBody>
      </p:sp>
      <p:sp>
        <p:nvSpPr>
          <p:cNvPr id="304" name="PlaceHolder 5"/>
          <p:cNvSpPr>
            <a:spLocks noGrp="1"/>
          </p:cNvSpPr>
          <p:nvPr>
            <p:ph type="sldNum"/>
          </p:nvPr>
        </p:nvSpPr>
        <p:spPr>
          <a:xfrm>
            <a:off x="4278960" y="10157400"/>
            <a:ext cx="3280680" cy="534240"/>
          </a:xfrm>
          <a:prstGeom prst="rect">
            <a:avLst/>
          </a:prstGeom>
        </p:spPr>
        <p:txBody>
          <a:bodyPr lIns="0" tIns="0" rIns="0" bIns="0" anchor="b"/>
          <a:lstStyle/>
          <a:p>
            <a:pPr algn="r"/>
            <a:fld id="{13AD3334-F36A-4AC7-9B25-B156DFAE812D}" type="slidenum">
              <a:rPr lang="fr-FR" sz="1400">
                <a:latin typeface="Times New Roman"/>
              </a:rPr>
              <a:t>‹N°›</a:t>
            </a:fld>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PlaceHolder 1"/>
          <p:cNvSpPr>
            <a:spLocks noGrp="1"/>
          </p:cNvSpPr>
          <p:nvPr>
            <p:ph type="body"/>
          </p:nvPr>
        </p:nvSpPr>
        <p:spPr>
          <a:xfrm>
            <a:off x="685800" y="4343400"/>
            <a:ext cx="5482440" cy="4110840"/>
          </a:xfrm>
          <a:prstGeom prst="rect">
            <a:avLst/>
          </a:prstGeom>
        </p:spPr>
        <p:txBody>
          <a:bodyPr lIns="0" tIns="0" rIns="0" bIns="0"/>
          <a:lstStyle/>
          <a:p>
            <a:endParaRPr/>
          </a:p>
        </p:txBody>
      </p:sp>
      <p:sp>
        <p:nvSpPr>
          <p:cNvPr id="404" name="CustomShape 2"/>
          <p:cNvSpPr/>
          <p:nvPr/>
        </p:nvSpPr>
        <p:spPr>
          <a:xfrm>
            <a:off x="3884760" y="8685360"/>
            <a:ext cx="2967840" cy="45324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PlaceHolder 1"/>
          <p:cNvSpPr>
            <a:spLocks noGrp="1"/>
          </p:cNvSpPr>
          <p:nvPr>
            <p:ph type="body"/>
          </p:nvPr>
        </p:nvSpPr>
        <p:spPr>
          <a:xfrm>
            <a:off x="685800" y="4343400"/>
            <a:ext cx="5484240" cy="4112640"/>
          </a:xfrm>
          <a:prstGeom prst="rect">
            <a:avLst/>
          </a:prstGeom>
        </p:spPr>
        <p:txBody>
          <a:bodyPr lIns="0" tIns="91440" rIns="0" bIns="91440"/>
          <a:lstStyle/>
          <a:p>
            <a:endParaRPr/>
          </a:p>
        </p:txBody>
      </p:sp>
      <p:sp>
        <p:nvSpPr>
          <p:cNvPr id="432" name="CustomShape 2"/>
          <p:cNvSpPr/>
          <p:nvPr/>
        </p:nvSpPr>
        <p:spPr>
          <a:xfrm>
            <a:off x="3884760" y="8685360"/>
            <a:ext cx="2969640" cy="455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nSpc>
                <a:spcPct val="100000"/>
              </a:lnSpc>
            </a:pPr>
            <a:fld id="{FD459254-751B-44DC-832A-513E1AACEABF}" type="slidenum">
              <a:rPr lang="fr-FR" sz="1200" strike="noStrike">
                <a:solidFill>
                  <a:srgbClr val="000000"/>
                </a:solidFill>
                <a:latin typeface="Arial"/>
                <a:ea typeface="Arial"/>
              </a:rPr>
              <a:t>17</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CustomShape 1"/>
          <p:cNvSpPr/>
          <p:nvPr/>
        </p:nvSpPr>
        <p:spPr>
          <a:xfrm>
            <a:off x="4278960" y="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nSpc>
                <a:spcPct val="100000"/>
              </a:lnSpc>
            </a:pPr>
            <a:r>
              <a:rPr lang="fr-FR" strike="noStrike">
                <a:solidFill>
                  <a:srgbClr val="000000"/>
                </a:solidFill>
                <a:latin typeface="+mn-lt"/>
                <a:ea typeface="+mn-ea"/>
              </a:rPr>
              <a:t>27/11/15</a:t>
            </a:r>
            <a:endParaRPr/>
          </a:p>
        </p:txBody>
      </p:sp>
      <p:sp>
        <p:nvSpPr>
          <p:cNvPr id="434" name="CustomShape 2"/>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nSpc>
                <a:spcPct val="100000"/>
              </a:lnSpc>
            </a:pPr>
            <a:fld id="{04BFA23A-4CE4-40AA-BE12-B9C1D30BE8EE}" type="slidenum">
              <a:rPr lang="fr-FR" strike="noStrike">
                <a:solidFill>
                  <a:srgbClr val="000000"/>
                </a:solidFill>
                <a:latin typeface="+mn-lt"/>
                <a:ea typeface="+mn-ea"/>
              </a:rPr>
              <a:t>18</a:t>
            </a:fld>
            <a:endParaRPr/>
          </a:p>
        </p:txBody>
      </p:sp>
      <p:sp>
        <p:nvSpPr>
          <p:cNvPr id="435" name="CustomShape 3"/>
          <p:cNvSpPr/>
          <p:nvPr/>
        </p:nvSpPr>
        <p:spPr>
          <a:xfrm>
            <a:off x="685800" y="4343400"/>
            <a:ext cx="5484960" cy="411336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CustomShape 1"/>
          <p:cNvSpPr/>
          <p:nvPr/>
        </p:nvSpPr>
        <p:spPr>
          <a:xfrm>
            <a:off x="4278960" y="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nSpc>
                <a:spcPct val="100000"/>
              </a:lnSpc>
            </a:pPr>
            <a:r>
              <a:rPr lang="fr-FR" strike="noStrike">
                <a:solidFill>
                  <a:srgbClr val="000000"/>
                </a:solidFill>
                <a:latin typeface="+mn-lt"/>
                <a:ea typeface="+mn-ea"/>
              </a:rPr>
              <a:t>27/11/15</a:t>
            </a:r>
            <a:endParaRPr/>
          </a:p>
        </p:txBody>
      </p:sp>
      <p:sp>
        <p:nvSpPr>
          <p:cNvPr id="437" name="CustomShape 2"/>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nSpc>
                <a:spcPct val="100000"/>
              </a:lnSpc>
            </a:pPr>
            <a:fld id="{32E0B07F-C458-4EC2-9B9E-F5C4B978037D}" type="slidenum">
              <a:rPr lang="fr-FR" strike="noStrike">
                <a:solidFill>
                  <a:srgbClr val="000000"/>
                </a:solidFill>
                <a:latin typeface="+mn-lt"/>
                <a:ea typeface="+mn-ea"/>
              </a:rPr>
              <a:t>19</a:t>
            </a:fld>
            <a:endParaRPr/>
          </a:p>
        </p:txBody>
      </p:sp>
      <p:sp>
        <p:nvSpPr>
          <p:cNvPr id="438" name="CustomShape 3"/>
          <p:cNvSpPr/>
          <p:nvPr/>
        </p:nvSpPr>
        <p:spPr>
          <a:xfrm>
            <a:off x="685800" y="4343400"/>
            <a:ext cx="5484960" cy="411336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CustomShape 1"/>
          <p:cNvSpPr/>
          <p:nvPr/>
        </p:nvSpPr>
        <p:spPr>
          <a:xfrm>
            <a:off x="4278960" y="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nSpc>
                <a:spcPct val="100000"/>
              </a:lnSpc>
            </a:pPr>
            <a:r>
              <a:rPr lang="fr-FR" strike="noStrike">
                <a:solidFill>
                  <a:srgbClr val="000000"/>
                </a:solidFill>
                <a:latin typeface="+mn-lt"/>
                <a:ea typeface="+mn-ea"/>
              </a:rPr>
              <a:t>27/11/15</a:t>
            </a:r>
            <a:endParaRPr/>
          </a:p>
        </p:txBody>
      </p:sp>
      <p:sp>
        <p:nvSpPr>
          <p:cNvPr id="440" name="CustomShape 2"/>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nSpc>
                <a:spcPct val="100000"/>
              </a:lnSpc>
            </a:pPr>
            <a:fld id="{D0BBCA1F-C36C-44DB-BB16-AFE8099836F1}" type="slidenum">
              <a:rPr lang="fr-FR" strike="noStrike">
                <a:solidFill>
                  <a:srgbClr val="000000"/>
                </a:solidFill>
                <a:latin typeface="+mn-lt"/>
                <a:ea typeface="+mn-ea"/>
              </a:rPr>
              <a:t>20</a:t>
            </a:fld>
            <a:endParaRPr/>
          </a:p>
        </p:txBody>
      </p:sp>
      <p:sp>
        <p:nvSpPr>
          <p:cNvPr id="441" name="CustomShape 3"/>
          <p:cNvSpPr/>
          <p:nvPr/>
        </p:nvSpPr>
        <p:spPr>
          <a:xfrm>
            <a:off x="685800" y="4343400"/>
            <a:ext cx="5484960" cy="411336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CustomShape 1"/>
          <p:cNvSpPr/>
          <p:nvPr/>
        </p:nvSpPr>
        <p:spPr>
          <a:xfrm>
            <a:off x="4278960" y="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nSpc>
                <a:spcPct val="100000"/>
              </a:lnSpc>
            </a:pPr>
            <a:r>
              <a:rPr lang="fr-FR" strike="noStrike">
                <a:solidFill>
                  <a:srgbClr val="000000"/>
                </a:solidFill>
                <a:latin typeface="+mn-lt"/>
                <a:ea typeface="+mn-ea"/>
              </a:rPr>
              <a:t>27/11/15</a:t>
            </a:r>
            <a:endParaRPr/>
          </a:p>
        </p:txBody>
      </p:sp>
      <p:sp>
        <p:nvSpPr>
          <p:cNvPr id="443" name="CustomShape 2"/>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nSpc>
                <a:spcPct val="100000"/>
              </a:lnSpc>
            </a:pPr>
            <a:fld id="{FC8A88D7-EF3C-40C1-A620-2821C127CF49}" type="slidenum">
              <a:rPr lang="fr-FR" strike="noStrike">
                <a:solidFill>
                  <a:srgbClr val="000000"/>
                </a:solidFill>
                <a:latin typeface="+mn-lt"/>
                <a:ea typeface="+mn-ea"/>
              </a:rPr>
              <a:t>23</a:t>
            </a:fld>
            <a:endParaRPr/>
          </a:p>
        </p:txBody>
      </p:sp>
      <p:sp>
        <p:nvSpPr>
          <p:cNvPr id="444" name="CustomShape 3"/>
          <p:cNvSpPr/>
          <p:nvPr/>
        </p:nvSpPr>
        <p:spPr>
          <a:xfrm>
            <a:off x="685800" y="4343400"/>
            <a:ext cx="5484960" cy="411336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F5DE9-1C33-5915-83EC-A1B7A194BB85}"/>
            </a:ext>
          </a:extLst>
        </p:cNvPr>
        <p:cNvGrpSpPr/>
        <p:nvPr/>
      </p:nvGrpSpPr>
      <p:grpSpPr>
        <a:xfrm>
          <a:off x="0" y="0"/>
          <a:ext cx="0" cy="0"/>
          <a:chOff x="0" y="0"/>
          <a:chExt cx="0" cy="0"/>
        </a:xfrm>
      </p:grpSpPr>
      <p:sp>
        <p:nvSpPr>
          <p:cNvPr id="413" name="CustomShape 1">
            <a:extLst>
              <a:ext uri="{FF2B5EF4-FFF2-40B4-BE49-F238E27FC236}">
                <a16:creationId xmlns:a16="http://schemas.microsoft.com/office/drawing/2014/main" id="{4E36452F-DB47-AFC5-05C4-0F55E902F582}"/>
              </a:ext>
            </a:extLst>
          </p:cNvPr>
          <p:cNvSpPr/>
          <p:nvPr/>
        </p:nvSpPr>
        <p:spPr>
          <a:xfrm>
            <a:off x="4278960" y="0"/>
            <a:ext cx="3279960" cy="53352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nSpc>
                <a:spcPct val="100000"/>
              </a:lnSpc>
            </a:pPr>
            <a:r>
              <a:rPr lang="fr-FR" sz="1200" strike="noStrike">
                <a:solidFill>
                  <a:srgbClr val="000000"/>
                </a:solidFill>
                <a:latin typeface="Times New Roman"/>
                <a:ea typeface="ヒラギノ角ゴ Pro W3"/>
              </a:rPr>
              <a:t>27/11/15</a:t>
            </a:r>
            <a:endParaRPr/>
          </a:p>
        </p:txBody>
      </p:sp>
      <p:sp>
        <p:nvSpPr>
          <p:cNvPr id="414" name="CustomShape 2">
            <a:extLst>
              <a:ext uri="{FF2B5EF4-FFF2-40B4-BE49-F238E27FC236}">
                <a16:creationId xmlns:a16="http://schemas.microsoft.com/office/drawing/2014/main" id="{9F34C02D-3E42-3349-FD35-768A35A5467E}"/>
              </a:ext>
            </a:extLst>
          </p:cNvPr>
          <p:cNvSpPr/>
          <p:nvPr/>
        </p:nvSpPr>
        <p:spPr>
          <a:xfrm>
            <a:off x="4278960" y="10157400"/>
            <a:ext cx="3279960" cy="533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nSpc>
                <a:spcPct val="100000"/>
              </a:lnSpc>
            </a:pPr>
            <a:fld id="{616E3FC7-AC9D-408C-8975-80A48EE614B6}" type="slidenum">
              <a:rPr lang="fr-FR" sz="1200" strike="noStrike">
                <a:solidFill>
                  <a:srgbClr val="000000"/>
                </a:solidFill>
                <a:latin typeface="Times New Roman"/>
                <a:ea typeface="ヒラギノ角ゴ Pro W3"/>
              </a:rPr>
              <a:t>2</a:t>
            </a:fld>
            <a:endParaRPr/>
          </a:p>
        </p:txBody>
      </p:sp>
      <p:sp>
        <p:nvSpPr>
          <p:cNvPr id="415" name="CustomShape 3">
            <a:extLst>
              <a:ext uri="{FF2B5EF4-FFF2-40B4-BE49-F238E27FC236}">
                <a16:creationId xmlns:a16="http://schemas.microsoft.com/office/drawing/2014/main" id="{12044D1B-3588-4A1A-1B18-8F624A7F63F3}"/>
              </a:ext>
            </a:extLst>
          </p:cNvPr>
          <p:cNvSpPr/>
          <p:nvPr/>
        </p:nvSpPr>
        <p:spPr>
          <a:xfrm>
            <a:off x="3884760" y="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lstStyle/>
          <a:p>
            <a:pPr algn="r">
              <a:lnSpc>
                <a:spcPct val="100000"/>
              </a:lnSpc>
            </a:pPr>
            <a:r>
              <a:rPr lang="fr-FR" sz="1200" strike="noStrike">
                <a:solidFill>
                  <a:srgbClr val="000000"/>
                </a:solidFill>
                <a:latin typeface="Arial"/>
                <a:ea typeface="ヒラギノ角ゴ Pro W3"/>
              </a:rPr>
              <a:t>27/11/15</a:t>
            </a:r>
            <a:endParaRPr/>
          </a:p>
        </p:txBody>
      </p:sp>
      <p:sp>
        <p:nvSpPr>
          <p:cNvPr id="416" name="CustomShape 4">
            <a:extLst>
              <a:ext uri="{FF2B5EF4-FFF2-40B4-BE49-F238E27FC236}">
                <a16:creationId xmlns:a16="http://schemas.microsoft.com/office/drawing/2014/main" id="{DB8C4D4B-F982-EB3D-342B-390FD4902807}"/>
              </a:ext>
            </a:extLst>
          </p:cNvPr>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nSpc>
                <a:spcPct val="100000"/>
              </a:lnSpc>
            </a:pPr>
            <a:fld id="{497CF1DE-A128-4DD1-8518-775D229DE29D}" type="slidenum">
              <a:rPr lang="fr-FR" sz="1400" strike="noStrike">
                <a:solidFill>
                  <a:srgbClr val="000000"/>
                </a:solidFill>
                <a:latin typeface="Arial"/>
                <a:ea typeface="ヒラギノ角ゴ Pro W3"/>
              </a:rPr>
              <a:t>2</a:t>
            </a:fld>
            <a:endParaRPr/>
          </a:p>
        </p:txBody>
      </p:sp>
      <p:sp>
        <p:nvSpPr>
          <p:cNvPr id="417" name="CustomShape 5">
            <a:extLst>
              <a:ext uri="{FF2B5EF4-FFF2-40B4-BE49-F238E27FC236}">
                <a16:creationId xmlns:a16="http://schemas.microsoft.com/office/drawing/2014/main" id="{67F73C39-CDBD-D71A-58D9-A7AFBB55E753}"/>
              </a:ext>
            </a:extLst>
          </p:cNvPr>
          <p:cNvSpPr/>
          <p:nvPr/>
        </p:nvSpPr>
        <p:spPr>
          <a:xfrm>
            <a:off x="685800" y="4343400"/>
            <a:ext cx="5485680" cy="411408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608182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CustomShape 1"/>
          <p:cNvSpPr/>
          <p:nvPr/>
        </p:nvSpPr>
        <p:spPr>
          <a:xfrm>
            <a:off x="4278960" y="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nSpc>
                <a:spcPct val="100000"/>
              </a:lnSpc>
            </a:pPr>
            <a:r>
              <a:rPr lang="fr-FR" strike="noStrike">
                <a:solidFill>
                  <a:srgbClr val="000000"/>
                </a:solidFill>
                <a:latin typeface="+mn-lt"/>
                <a:ea typeface="+mn-ea"/>
              </a:rPr>
              <a:t>27/11/15</a:t>
            </a:r>
            <a:endParaRPr/>
          </a:p>
        </p:txBody>
      </p:sp>
      <p:sp>
        <p:nvSpPr>
          <p:cNvPr id="406" name="CustomShape 2"/>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nSpc>
                <a:spcPct val="100000"/>
              </a:lnSpc>
            </a:pPr>
            <a:fld id="{06499E76-1BBF-4254-B0AF-8016BA9B1EE8}" type="slidenum">
              <a:rPr lang="fr-FR" strike="noStrike">
                <a:solidFill>
                  <a:srgbClr val="000000"/>
                </a:solidFill>
                <a:latin typeface="+mn-lt"/>
                <a:ea typeface="+mn-ea"/>
              </a:rPr>
              <a:t>3</a:t>
            </a:fld>
            <a:endParaRPr/>
          </a:p>
        </p:txBody>
      </p:sp>
      <p:sp>
        <p:nvSpPr>
          <p:cNvPr id="407" name="CustomShape 3"/>
          <p:cNvSpPr/>
          <p:nvPr/>
        </p:nvSpPr>
        <p:spPr>
          <a:xfrm>
            <a:off x="685800" y="4343400"/>
            <a:ext cx="5484960" cy="411336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CustomShape 1"/>
          <p:cNvSpPr/>
          <p:nvPr/>
        </p:nvSpPr>
        <p:spPr>
          <a:xfrm>
            <a:off x="4278960" y="0"/>
            <a:ext cx="3279960" cy="53352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nSpc>
                <a:spcPct val="100000"/>
              </a:lnSpc>
            </a:pPr>
            <a:r>
              <a:rPr lang="fr-FR" sz="1200" strike="noStrike">
                <a:solidFill>
                  <a:srgbClr val="000000"/>
                </a:solidFill>
                <a:latin typeface="Times New Roman"/>
                <a:ea typeface="ヒラギノ角ゴ Pro W3"/>
              </a:rPr>
              <a:t>27/11/15</a:t>
            </a:r>
            <a:endParaRPr/>
          </a:p>
        </p:txBody>
      </p:sp>
      <p:sp>
        <p:nvSpPr>
          <p:cNvPr id="409" name="CustomShape 2"/>
          <p:cNvSpPr/>
          <p:nvPr/>
        </p:nvSpPr>
        <p:spPr>
          <a:xfrm>
            <a:off x="4278960" y="10157400"/>
            <a:ext cx="3279960" cy="533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nSpc>
                <a:spcPct val="100000"/>
              </a:lnSpc>
            </a:pPr>
            <a:fld id="{6B9C1B24-5D13-467D-B458-4DDC03B9233F}" type="slidenum">
              <a:rPr lang="fr-FR" sz="1200" strike="noStrike">
                <a:solidFill>
                  <a:srgbClr val="000000"/>
                </a:solidFill>
                <a:latin typeface="Times New Roman"/>
                <a:ea typeface="ヒラギノ角ゴ Pro W3"/>
              </a:rPr>
              <a:t>4</a:t>
            </a:fld>
            <a:endParaRPr/>
          </a:p>
        </p:txBody>
      </p:sp>
      <p:sp>
        <p:nvSpPr>
          <p:cNvPr id="410" name="CustomShape 3"/>
          <p:cNvSpPr/>
          <p:nvPr/>
        </p:nvSpPr>
        <p:spPr>
          <a:xfrm>
            <a:off x="3884760" y="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lstStyle/>
          <a:p>
            <a:pPr algn="r">
              <a:lnSpc>
                <a:spcPct val="100000"/>
              </a:lnSpc>
            </a:pPr>
            <a:r>
              <a:rPr lang="fr-FR" sz="1200" strike="noStrike">
                <a:solidFill>
                  <a:srgbClr val="000000"/>
                </a:solidFill>
                <a:latin typeface="Arial"/>
                <a:ea typeface="+mn-ea"/>
              </a:rPr>
              <a:t>27/11/15</a:t>
            </a:r>
            <a:endParaRPr/>
          </a:p>
        </p:txBody>
      </p:sp>
      <p:sp>
        <p:nvSpPr>
          <p:cNvPr id="411" name="CustomShape 4"/>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nSpc>
                <a:spcPct val="100000"/>
              </a:lnSpc>
            </a:pPr>
            <a:fld id="{03B60095-AF38-4094-BC1F-EC57869280B7}" type="slidenum">
              <a:rPr lang="fr-FR" sz="1400" strike="noStrike">
                <a:solidFill>
                  <a:srgbClr val="000000"/>
                </a:solidFill>
                <a:latin typeface="Arial"/>
                <a:ea typeface="+mn-ea"/>
              </a:rPr>
              <a:t>4</a:t>
            </a:fld>
            <a:endParaRPr/>
          </a:p>
        </p:txBody>
      </p:sp>
      <p:sp>
        <p:nvSpPr>
          <p:cNvPr id="412" name="CustomShape 5"/>
          <p:cNvSpPr/>
          <p:nvPr/>
        </p:nvSpPr>
        <p:spPr>
          <a:xfrm>
            <a:off x="685800" y="4343400"/>
            <a:ext cx="5485680" cy="41140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CustomShape 1"/>
          <p:cNvSpPr/>
          <p:nvPr/>
        </p:nvSpPr>
        <p:spPr>
          <a:xfrm>
            <a:off x="4278960" y="0"/>
            <a:ext cx="3279960" cy="53352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nSpc>
                <a:spcPct val="100000"/>
              </a:lnSpc>
            </a:pPr>
            <a:r>
              <a:rPr lang="fr-FR" sz="1200" strike="noStrike">
                <a:solidFill>
                  <a:srgbClr val="000000"/>
                </a:solidFill>
                <a:latin typeface="Times New Roman"/>
                <a:ea typeface="ヒラギノ角ゴ Pro W3"/>
              </a:rPr>
              <a:t>27/11/15</a:t>
            </a:r>
            <a:endParaRPr/>
          </a:p>
        </p:txBody>
      </p:sp>
      <p:sp>
        <p:nvSpPr>
          <p:cNvPr id="414" name="CustomShape 2"/>
          <p:cNvSpPr/>
          <p:nvPr/>
        </p:nvSpPr>
        <p:spPr>
          <a:xfrm>
            <a:off x="4278960" y="10157400"/>
            <a:ext cx="3279960" cy="533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nSpc>
                <a:spcPct val="100000"/>
              </a:lnSpc>
            </a:pPr>
            <a:fld id="{616E3FC7-AC9D-408C-8975-80A48EE614B6}" type="slidenum">
              <a:rPr lang="fr-FR" sz="1200" strike="noStrike">
                <a:solidFill>
                  <a:srgbClr val="000000"/>
                </a:solidFill>
                <a:latin typeface="Times New Roman"/>
                <a:ea typeface="ヒラギノ角ゴ Pro W3"/>
              </a:rPr>
              <a:t>5</a:t>
            </a:fld>
            <a:endParaRPr/>
          </a:p>
        </p:txBody>
      </p:sp>
      <p:sp>
        <p:nvSpPr>
          <p:cNvPr id="415" name="CustomShape 3"/>
          <p:cNvSpPr/>
          <p:nvPr/>
        </p:nvSpPr>
        <p:spPr>
          <a:xfrm>
            <a:off x="3884760" y="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lstStyle/>
          <a:p>
            <a:pPr algn="r">
              <a:lnSpc>
                <a:spcPct val="100000"/>
              </a:lnSpc>
            </a:pPr>
            <a:r>
              <a:rPr lang="fr-FR" sz="1200" strike="noStrike">
                <a:solidFill>
                  <a:srgbClr val="000000"/>
                </a:solidFill>
                <a:latin typeface="Arial"/>
                <a:ea typeface="ヒラギノ角ゴ Pro W3"/>
              </a:rPr>
              <a:t>27/11/15</a:t>
            </a:r>
            <a:endParaRPr/>
          </a:p>
        </p:txBody>
      </p:sp>
      <p:sp>
        <p:nvSpPr>
          <p:cNvPr id="416" name="CustomShape 4"/>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nSpc>
                <a:spcPct val="100000"/>
              </a:lnSpc>
            </a:pPr>
            <a:fld id="{497CF1DE-A128-4DD1-8518-775D229DE29D}" type="slidenum">
              <a:rPr lang="fr-FR" sz="1400" strike="noStrike">
                <a:solidFill>
                  <a:srgbClr val="000000"/>
                </a:solidFill>
                <a:latin typeface="Arial"/>
                <a:ea typeface="ヒラギノ角ゴ Pro W3"/>
              </a:rPr>
              <a:t>5</a:t>
            </a:fld>
            <a:endParaRPr/>
          </a:p>
        </p:txBody>
      </p:sp>
      <p:sp>
        <p:nvSpPr>
          <p:cNvPr id="417" name="CustomShape 5"/>
          <p:cNvSpPr/>
          <p:nvPr/>
        </p:nvSpPr>
        <p:spPr>
          <a:xfrm>
            <a:off x="685800" y="4343400"/>
            <a:ext cx="5485680" cy="41140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CustomShape 1"/>
          <p:cNvSpPr/>
          <p:nvPr/>
        </p:nvSpPr>
        <p:spPr>
          <a:xfrm>
            <a:off x="4278960" y="0"/>
            <a:ext cx="3279960" cy="53352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nSpc>
                <a:spcPct val="100000"/>
              </a:lnSpc>
            </a:pPr>
            <a:r>
              <a:rPr lang="fr-FR" sz="1200" strike="noStrike">
                <a:solidFill>
                  <a:srgbClr val="000000"/>
                </a:solidFill>
                <a:latin typeface="Times New Roman"/>
                <a:ea typeface="ヒラギノ角ゴ Pro W3"/>
              </a:rPr>
              <a:t>27/11/15</a:t>
            </a:r>
            <a:endParaRPr/>
          </a:p>
        </p:txBody>
      </p:sp>
      <p:sp>
        <p:nvSpPr>
          <p:cNvPr id="419" name="CustomShape 2"/>
          <p:cNvSpPr/>
          <p:nvPr/>
        </p:nvSpPr>
        <p:spPr>
          <a:xfrm>
            <a:off x="4278960" y="10157400"/>
            <a:ext cx="3279960" cy="533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nSpc>
                <a:spcPct val="100000"/>
              </a:lnSpc>
            </a:pPr>
            <a:fld id="{447D5D9F-C0C2-4E6A-8023-1E6E606ACBCC}" type="slidenum">
              <a:rPr lang="fr-FR" sz="1200" strike="noStrike">
                <a:solidFill>
                  <a:srgbClr val="000000"/>
                </a:solidFill>
                <a:latin typeface="Times New Roman"/>
                <a:ea typeface="ヒラギノ角ゴ Pro W3"/>
              </a:rPr>
              <a:t>6</a:t>
            </a:fld>
            <a:endParaRPr/>
          </a:p>
        </p:txBody>
      </p:sp>
      <p:sp>
        <p:nvSpPr>
          <p:cNvPr id="420" name="CustomShape 3"/>
          <p:cNvSpPr/>
          <p:nvPr/>
        </p:nvSpPr>
        <p:spPr>
          <a:xfrm>
            <a:off x="3884760" y="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lstStyle/>
          <a:p>
            <a:pPr algn="r">
              <a:lnSpc>
                <a:spcPct val="100000"/>
              </a:lnSpc>
            </a:pPr>
            <a:r>
              <a:rPr lang="fr-FR" sz="1200" strike="noStrike">
                <a:solidFill>
                  <a:srgbClr val="000000"/>
                </a:solidFill>
                <a:latin typeface="Arial"/>
                <a:ea typeface="ヒラギノ角ゴ Pro W3"/>
              </a:rPr>
              <a:t>27/11/15</a:t>
            </a:r>
            <a:endParaRPr/>
          </a:p>
        </p:txBody>
      </p:sp>
      <p:sp>
        <p:nvSpPr>
          <p:cNvPr id="421" name="CustomShape 4"/>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nSpc>
                <a:spcPct val="100000"/>
              </a:lnSpc>
            </a:pPr>
            <a:fld id="{614AB469-C954-4630-BCF3-E0A71EC4FF09}" type="slidenum">
              <a:rPr lang="fr-FR" sz="1400" strike="noStrike">
                <a:solidFill>
                  <a:srgbClr val="000000"/>
                </a:solidFill>
                <a:latin typeface="Arial"/>
                <a:ea typeface="ヒラギノ角ゴ Pro W3"/>
              </a:rPr>
              <a:t>6</a:t>
            </a:fld>
            <a:endParaRPr/>
          </a:p>
        </p:txBody>
      </p:sp>
      <p:sp>
        <p:nvSpPr>
          <p:cNvPr id="422" name="CustomShape 5"/>
          <p:cNvSpPr/>
          <p:nvPr/>
        </p:nvSpPr>
        <p:spPr>
          <a:xfrm>
            <a:off x="685800" y="4343400"/>
            <a:ext cx="5485680" cy="41140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CustomShape 1"/>
          <p:cNvSpPr/>
          <p:nvPr/>
        </p:nvSpPr>
        <p:spPr>
          <a:xfrm>
            <a:off x="4278960" y="0"/>
            <a:ext cx="3279960" cy="53352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nSpc>
                <a:spcPct val="100000"/>
              </a:lnSpc>
            </a:pPr>
            <a:r>
              <a:rPr lang="fr-FR" sz="1200" strike="noStrike">
                <a:solidFill>
                  <a:srgbClr val="000000"/>
                </a:solidFill>
                <a:latin typeface="Times New Roman"/>
                <a:ea typeface="ヒラギノ角ゴ Pro W3"/>
              </a:rPr>
              <a:t>27/11/15</a:t>
            </a:r>
            <a:endParaRPr/>
          </a:p>
        </p:txBody>
      </p:sp>
      <p:sp>
        <p:nvSpPr>
          <p:cNvPr id="424" name="CustomShape 2"/>
          <p:cNvSpPr/>
          <p:nvPr/>
        </p:nvSpPr>
        <p:spPr>
          <a:xfrm>
            <a:off x="4278960" y="10157400"/>
            <a:ext cx="3279960" cy="53352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nSpc>
                <a:spcPct val="100000"/>
              </a:lnSpc>
            </a:pPr>
            <a:fld id="{77FE30AE-1D19-4ADA-8C94-EDB805161B3E}" type="slidenum">
              <a:rPr lang="fr-FR" sz="1200" strike="noStrike">
                <a:solidFill>
                  <a:srgbClr val="000000"/>
                </a:solidFill>
                <a:latin typeface="Times New Roman"/>
                <a:ea typeface="ヒラギノ角ゴ Pro W3"/>
              </a:rPr>
              <a:t>7</a:t>
            </a:fld>
            <a:endParaRPr/>
          </a:p>
        </p:txBody>
      </p:sp>
      <p:sp>
        <p:nvSpPr>
          <p:cNvPr id="425" name="CustomShape 3"/>
          <p:cNvSpPr/>
          <p:nvPr/>
        </p:nvSpPr>
        <p:spPr>
          <a:xfrm>
            <a:off x="3884760" y="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lstStyle/>
          <a:p>
            <a:pPr algn="r">
              <a:lnSpc>
                <a:spcPct val="100000"/>
              </a:lnSpc>
            </a:pPr>
            <a:r>
              <a:rPr lang="fr-FR" sz="1200" strike="noStrike">
                <a:solidFill>
                  <a:srgbClr val="000000"/>
                </a:solidFill>
                <a:latin typeface="Arial"/>
                <a:ea typeface="ヒラギノ角ゴ Pro W3"/>
              </a:rPr>
              <a:t>27/11/15</a:t>
            </a:r>
            <a:endParaRPr/>
          </a:p>
        </p:txBody>
      </p:sp>
      <p:sp>
        <p:nvSpPr>
          <p:cNvPr id="426" name="CustomShape 4"/>
          <p:cNvSpPr/>
          <p:nvPr/>
        </p:nvSpPr>
        <p:spPr>
          <a:xfrm>
            <a:off x="3884760" y="8685360"/>
            <a:ext cx="297108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nSpc>
                <a:spcPct val="100000"/>
              </a:lnSpc>
            </a:pPr>
            <a:fld id="{2E8AC88C-F044-4D8B-B1AB-C7304DF5AA96}" type="slidenum">
              <a:rPr lang="fr-FR" sz="1400" strike="noStrike">
                <a:solidFill>
                  <a:srgbClr val="000000"/>
                </a:solidFill>
                <a:latin typeface="Arial"/>
                <a:ea typeface="ヒラギノ角ゴ Pro W3"/>
              </a:rPr>
              <a:t>7</a:t>
            </a:fld>
            <a:endParaRPr/>
          </a:p>
        </p:txBody>
      </p:sp>
      <p:sp>
        <p:nvSpPr>
          <p:cNvPr id="427" name="CustomShape 5"/>
          <p:cNvSpPr/>
          <p:nvPr/>
        </p:nvSpPr>
        <p:spPr>
          <a:xfrm>
            <a:off x="685800" y="4343400"/>
            <a:ext cx="5485680" cy="411408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C48B6-5739-EC08-CE13-216117B6C1E1}"/>
            </a:ext>
          </a:extLst>
        </p:cNvPr>
        <p:cNvGrpSpPr/>
        <p:nvPr/>
      </p:nvGrpSpPr>
      <p:grpSpPr>
        <a:xfrm>
          <a:off x="0" y="0"/>
          <a:ext cx="0" cy="0"/>
          <a:chOff x="0" y="0"/>
          <a:chExt cx="0" cy="0"/>
        </a:xfrm>
      </p:grpSpPr>
      <p:sp>
        <p:nvSpPr>
          <p:cNvPr id="405" name="CustomShape 1">
            <a:extLst>
              <a:ext uri="{FF2B5EF4-FFF2-40B4-BE49-F238E27FC236}">
                <a16:creationId xmlns:a16="http://schemas.microsoft.com/office/drawing/2014/main" id="{4304D278-66D6-2C59-93DF-36D079C30698}"/>
              </a:ext>
            </a:extLst>
          </p:cNvPr>
          <p:cNvSpPr/>
          <p:nvPr/>
        </p:nvSpPr>
        <p:spPr>
          <a:xfrm>
            <a:off x="4278960" y="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nSpc>
                <a:spcPct val="100000"/>
              </a:lnSpc>
            </a:pPr>
            <a:r>
              <a:rPr lang="fr-FR" strike="noStrike">
                <a:solidFill>
                  <a:srgbClr val="000000"/>
                </a:solidFill>
                <a:latin typeface="+mn-lt"/>
                <a:ea typeface="+mn-ea"/>
              </a:rPr>
              <a:t>27/11/15</a:t>
            </a:r>
            <a:endParaRPr/>
          </a:p>
        </p:txBody>
      </p:sp>
      <p:sp>
        <p:nvSpPr>
          <p:cNvPr id="406" name="CustomShape 2">
            <a:extLst>
              <a:ext uri="{FF2B5EF4-FFF2-40B4-BE49-F238E27FC236}">
                <a16:creationId xmlns:a16="http://schemas.microsoft.com/office/drawing/2014/main" id="{DCD69AC0-98FF-C080-B185-554BC6F1BDA3}"/>
              </a:ext>
            </a:extLst>
          </p:cNvPr>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nSpc>
                <a:spcPct val="100000"/>
              </a:lnSpc>
            </a:pPr>
            <a:fld id="{06499E76-1BBF-4254-B0AF-8016BA9B1EE8}" type="slidenum">
              <a:rPr lang="fr-FR" strike="noStrike">
                <a:solidFill>
                  <a:srgbClr val="000000"/>
                </a:solidFill>
                <a:latin typeface="+mn-lt"/>
                <a:ea typeface="+mn-ea"/>
              </a:rPr>
              <a:t>8</a:t>
            </a:fld>
            <a:endParaRPr/>
          </a:p>
        </p:txBody>
      </p:sp>
      <p:sp>
        <p:nvSpPr>
          <p:cNvPr id="407" name="CustomShape 3">
            <a:extLst>
              <a:ext uri="{FF2B5EF4-FFF2-40B4-BE49-F238E27FC236}">
                <a16:creationId xmlns:a16="http://schemas.microsoft.com/office/drawing/2014/main" id="{6A9657D8-33F8-002C-34AC-5D1D770CE533}"/>
              </a:ext>
            </a:extLst>
          </p:cNvPr>
          <p:cNvSpPr/>
          <p:nvPr/>
        </p:nvSpPr>
        <p:spPr>
          <a:xfrm>
            <a:off x="685800" y="4343400"/>
            <a:ext cx="5484960" cy="411336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4142077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CustomShape 1"/>
          <p:cNvSpPr/>
          <p:nvPr/>
        </p:nvSpPr>
        <p:spPr>
          <a:xfrm>
            <a:off x="4278960" y="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nSpc>
                <a:spcPct val="100000"/>
              </a:lnSpc>
            </a:pPr>
            <a:r>
              <a:rPr lang="fr-FR" strike="noStrike">
                <a:solidFill>
                  <a:srgbClr val="000000"/>
                </a:solidFill>
                <a:latin typeface="+mn-lt"/>
                <a:ea typeface="+mn-ea"/>
              </a:rPr>
              <a:t>27/11/15</a:t>
            </a:r>
            <a:endParaRPr/>
          </a:p>
        </p:txBody>
      </p:sp>
      <p:sp>
        <p:nvSpPr>
          <p:cNvPr id="429" name="CustomShape 2"/>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nSpc>
                <a:spcPct val="100000"/>
              </a:lnSpc>
            </a:pPr>
            <a:fld id="{52072356-1C13-412A-9D1C-657D28B3A489}" type="slidenum">
              <a:rPr lang="fr-FR" strike="noStrike">
                <a:solidFill>
                  <a:srgbClr val="000000"/>
                </a:solidFill>
                <a:latin typeface="+mn-lt"/>
                <a:ea typeface="+mn-ea"/>
              </a:rPr>
              <a:t>10</a:t>
            </a:fld>
            <a:endParaRPr/>
          </a:p>
        </p:txBody>
      </p:sp>
      <p:sp>
        <p:nvSpPr>
          <p:cNvPr id="430" name="CustomShape 3"/>
          <p:cNvSpPr/>
          <p:nvPr/>
        </p:nvSpPr>
        <p:spPr>
          <a:xfrm>
            <a:off x="685800" y="4343400"/>
            <a:ext cx="5484960" cy="411336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24" name="PlaceHolder 2"/>
          <p:cNvSpPr>
            <a:spLocks noGrp="1"/>
          </p:cNvSpPr>
          <p:nvPr>
            <p:ph type="body"/>
          </p:nvPr>
        </p:nvSpPr>
        <p:spPr>
          <a:xfrm>
            <a:off x="1304640" y="3970440"/>
            <a:ext cx="3819960" cy="414720"/>
          </a:xfrm>
          <a:prstGeom prst="rect">
            <a:avLst/>
          </a:prstGeom>
        </p:spPr>
        <p:txBody>
          <a:bodyPr lIns="0" tIns="0" rIns="0" bIns="0"/>
          <a:lstStyle/>
          <a:p>
            <a:endParaRPr/>
          </a:p>
        </p:txBody>
      </p:sp>
      <p:sp>
        <p:nvSpPr>
          <p:cNvPr id="25" name="PlaceHolder 3"/>
          <p:cNvSpPr>
            <a:spLocks noGrp="1"/>
          </p:cNvSpPr>
          <p:nvPr>
            <p:ph type="body"/>
          </p:nvPr>
        </p:nvSpPr>
        <p:spPr>
          <a:xfrm>
            <a:off x="1304640" y="4425120"/>
            <a:ext cx="3819960" cy="414720"/>
          </a:xfrm>
          <a:prstGeom prst="rect">
            <a:avLst/>
          </a:prstGeom>
        </p:spPr>
        <p:txBody>
          <a:bodyPr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27" name="PlaceHolder 2"/>
          <p:cNvSpPr>
            <a:spLocks noGrp="1"/>
          </p:cNvSpPr>
          <p:nvPr>
            <p:ph type="body"/>
          </p:nvPr>
        </p:nvSpPr>
        <p:spPr>
          <a:xfrm>
            <a:off x="1304640" y="3970440"/>
            <a:ext cx="1864080" cy="414720"/>
          </a:xfrm>
          <a:prstGeom prst="rect">
            <a:avLst/>
          </a:prstGeom>
        </p:spPr>
        <p:txBody>
          <a:bodyPr lIns="0" tIns="0" rIns="0" bIns="0"/>
          <a:lstStyle/>
          <a:p>
            <a:endParaRPr/>
          </a:p>
        </p:txBody>
      </p:sp>
      <p:sp>
        <p:nvSpPr>
          <p:cNvPr id="28" name="PlaceHolder 3"/>
          <p:cNvSpPr>
            <a:spLocks noGrp="1"/>
          </p:cNvSpPr>
          <p:nvPr>
            <p:ph type="body"/>
          </p:nvPr>
        </p:nvSpPr>
        <p:spPr>
          <a:xfrm>
            <a:off x="3262320" y="3970440"/>
            <a:ext cx="1864080" cy="414720"/>
          </a:xfrm>
          <a:prstGeom prst="rect">
            <a:avLst/>
          </a:prstGeom>
        </p:spPr>
        <p:txBody>
          <a:bodyPr lIns="0" tIns="0" rIns="0" bIns="0"/>
          <a:lstStyle/>
          <a:p>
            <a:endParaRPr/>
          </a:p>
        </p:txBody>
      </p:sp>
      <p:sp>
        <p:nvSpPr>
          <p:cNvPr id="29" name="PlaceHolder 4"/>
          <p:cNvSpPr>
            <a:spLocks noGrp="1"/>
          </p:cNvSpPr>
          <p:nvPr>
            <p:ph type="body"/>
          </p:nvPr>
        </p:nvSpPr>
        <p:spPr>
          <a:xfrm>
            <a:off x="3262320" y="4425120"/>
            <a:ext cx="1864080" cy="414720"/>
          </a:xfrm>
          <a:prstGeom prst="rect">
            <a:avLst/>
          </a:prstGeom>
        </p:spPr>
        <p:txBody>
          <a:bodyPr lIns="0" tIns="0" rIns="0" bIns="0"/>
          <a:lstStyle/>
          <a:p>
            <a:endParaRPr/>
          </a:p>
        </p:txBody>
      </p:sp>
      <p:sp>
        <p:nvSpPr>
          <p:cNvPr id="30" name="PlaceHolder 5"/>
          <p:cNvSpPr>
            <a:spLocks noGrp="1"/>
          </p:cNvSpPr>
          <p:nvPr>
            <p:ph type="body"/>
          </p:nvPr>
        </p:nvSpPr>
        <p:spPr>
          <a:xfrm>
            <a:off x="1304640" y="4425120"/>
            <a:ext cx="1864080" cy="414720"/>
          </a:xfrm>
          <a:prstGeom prst="rect">
            <a:avLst/>
          </a:prstGeom>
        </p:spPr>
        <p:txBody>
          <a:bodyPr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32" name="PlaceHolder 2"/>
          <p:cNvSpPr>
            <a:spLocks noGrp="1"/>
          </p:cNvSpPr>
          <p:nvPr>
            <p:ph type="body"/>
          </p:nvPr>
        </p:nvSpPr>
        <p:spPr>
          <a:xfrm>
            <a:off x="1304640" y="3970440"/>
            <a:ext cx="3819960" cy="869760"/>
          </a:xfrm>
          <a:prstGeom prst="rect">
            <a:avLst/>
          </a:prstGeom>
        </p:spPr>
        <p:txBody>
          <a:bodyPr lIns="0" tIns="0" rIns="0" bIns="0"/>
          <a:lstStyle/>
          <a:p>
            <a:endParaRPr/>
          </a:p>
        </p:txBody>
      </p:sp>
      <p:sp>
        <p:nvSpPr>
          <p:cNvPr id="33" name="PlaceHolder 3"/>
          <p:cNvSpPr>
            <a:spLocks noGrp="1"/>
          </p:cNvSpPr>
          <p:nvPr>
            <p:ph type="body"/>
          </p:nvPr>
        </p:nvSpPr>
        <p:spPr>
          <a:xfrm>
            <a:off x="1304640" y="3970440"/>
            <a:ext cx="3819960" cy="869760"/>
          </a:xfrm>
          <a:prstGeom prst="rect">
            <a:avLst/>
          </a:prstGeom>
        </p:spPr>
        <p:txBody>
          <a:bodyPr lIns="0" tIns="0" rIns="0" bIns="0"/>
          <a:lstStyle/>
          <a:p>
            <a:endParaRPr/>
          </a:p>
        </p:txBody>
      </p:sp>
      <p:pic>
        <p:nvPicPr>
          <p:cNvPr id="34" name="Image 33"/>
          <p:cNvPicPr/>
          <p:nvPr/>
        </p:nvPicPr>
        <p:blipFill>
          <a:blip r:embed="rId2"/>
          <a:stretch/>
        </p:blipFill>
        <p:spPr>
          <a:xfrm>
            <a:off x="2669400" y="3970440"/>
            <a:ext cx="1090080" cy="869760"/>
          </a:xfrm>
          <a:prstGeom prst="rect">
            <a:avLst/>
          </a:prstGeom>
          <a:ln>
            <a:noFill/>
          </a:ln>
        </p:spPr>
      </p:pic>
      <p:pic>
        <p:nvPicPr>
          <p:cNvPr id="35" name="Image 34"/>
          <p:cNvPicPr/>
          <p:nvPr/>
        </p:nvPicPr>
        <p:blipFill>
          <a:blip r:embed="rId2"/>
          <a:stretch/>
        </p:blipFill>
        <p:spPr>
          <a:xfrm>
            <a:off x="2669400" y="3970440"/>
            <a:ext cx="1090080" cy="86976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1"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42" name="PlaceHolder 2"/>
          <p:cNvSpPr>
            <a:spLocks noGrp="1"/>
          </p:cNvSpPr>
          <p:nvPr>
            <p:ph type="subTitle"/>
          </p:nvPr>
        </p:nvSpPr>
        <p:spPr>
          <a:xfrm>
            <a:off x="1304640" y="3939120"/>
            <a:ext cx="3819960" cy="932760"/>
          </a:xfrm>
          <a:prstGeom prst="rect">
            <a:avLst/>
          </a:prstGeom>
        </p:spPr>
        <p:txBody>
          <a:bodyPr lIns="0" tIns="0" rIns="0" bIns="0" anchor="ctr"/>
          <a:lstStyle/>
          <a:p>
            <a:pPr algn="ct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3"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44" name="PlaceHolder 2"/>
          <p:cNvSpPr>
            <a:spLocks noGrp="1"/>
          </p:cNvSpPr>
          <p:nvPr>
            <p:ph type="body"/>
          </p:nvPr>
        </p:nvSpPr>
        <p:spPr>
          <a:xfrm>
            <a:off x="1304640" y="3970440"/>
            <a:ext cx="3819960" cy="869760"/>
          </a:xfrm>
          <a:prstGeom prst="rect">
            <a:avLst/>
          </a:prstGeom>
        </p:spPr>
        <p:txBody>
          <a:bodyPr lIns="0" tIns="0" rIns="0" bIns="0"/>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5"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46" name="PlaceHolder 2"/>
          <p:cNvSpPr>
            <a:spLocks noGrp="1"/>
          </p:cNvSpPr>
          <p:nvPr>
            <p:ph type="body"/>
          </p:nvPr>
        </p:nvSpPr>
        <p:spPr>
          <a:xfrm>
            <a:off x="1304640" y="3970440"/>
            <a:ext cx="1864080" cy="869760"/>
          </a:xfrm>
          <a:prstGeom prst="rect">
            <a:avLst/>
          </a:prstGeom>
        </p:spPr>
        <p:txBody>
          <a:bodyPr lIns="0" tIns="0" rIns="0" bIns="0"/>
          <a:lstStyle/>
          <a:p>
            <a:endParaRPr/>
          </a:p>
        </p:txBody>
      </p:sp>
      <p:sp>
        <p:nvSpPr>
          <p:cNvPr id="47" name="PlaceHolder 3"/>
          <p:cNvSpPr>
            <a:spLocks noGrp="1"/>
          </p:cNvSpPr>
          <p:nvPr>
            <p:ph type="body"/>
          </p:nvPr>
        </p:nvSpPr>
        <p:spPr>
          <a:xfrm>
            <a:off x="3262320" y="3970440"/>
            <a:ext cx="1864080" cy="869760"/>
          </a:xfrm>
          <a:prstGeom prst="rect">
            <a:avLst/>
          </a:prstGeom>
        </p:spPr>
        <p:txBody>
          <a:bodyPr lIns="0" tIns="0" rIns="0" bIns="0"/>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8"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9" name="PlaceHolder 1"/>
          <p:cNvSpPr>
            <a:spLocks noGrp="1"/>
          </p:cNvSpPr>
          <p:nvPr>
            <p:ph type="subTitle"/>
          </p:nvPr>
        </p:nvSpPr>
        <p:spPr>
          <a:xfrm>
            <a:off x="1304640" y="1237320"/>
            <a:ext cx="7828560" cy="12196440"/>
          </a:xfrm>
          <a:prstGeom prst="rect">
            <a:avLst/>
          </a:prstGeom>
        </p:spPr>
        <p:txBody>
          <a:bodyPr lIns="0" tIns="0" rIns="0" bIns="0" anchor="ctr"/>
          <a:lstStyle/>
          <a:p>
            <a:pPr algn="ct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51" name="PlaceHolder 2"/>
          <p:cNvSpPr>
            <a:spLocks noGrp="1"/>
          </p:cNvSpPr>
          <p:nvPr>
            <p:ph type="body"/>
          </p:nvPr>
        </p:nvSpPr>
        <p:spPr>
          <a:xfrm>
            <a:off x="1304640" y="3970440"/>
            <a:ext cx="1864080" cy="414720"/>
          </a:xfrm>
          <a:prstGeom prst="rect">
            <a:avLst/>
          </a:prstGeom>
        </p:spPr>
        <p:txBody>
          <a:bodyPr lIns="0" tIns="0" rIns="0" bIns="0"/>
          <a:lstStyle/>
          <a:p>
            <a:endParaRPr/>
          </a:p>
        </p:txBody>
      </p:sp>
      <p:sp>
        <p:nvSpPr>
          <p:cNvPr id="52" name="PlaceHolder 3"/>
          <p:cNvSpPr>
            <a:spLocks noGrp="1"/>
          </p:cNvSpPr>
          <p:nvPr>
            <p:ph type="body"/>
          </p:nvPr>
        </p:nvSpPr>
        <p:spPr>
          <a:xfrm>
            <a:off x="1304640" y="4425120"/>
            <a:ext cx="1864080" cy="414720"/>
          </a:xfrm>
          <a:prstGeom prst="rect">
            <a:avLst/>
          </a:prstGeom>
        </p:spPr>
        <p:txBody>
          <a:bodyPr lIns="0" tIns="0" rIns="0" bIns="0"/>
          <a:lstStyle/>
          <a:p>
            <a:endParaRPr/>
          </a:p>
        </p:txBody>
      </p:sp>
      <p:sp>
        <p:nvSpPr>
          <p:cNvPr id="53" name="PlaceHolder 4"/>
          <p:cNvSpPr>
            <a:spLocks noGrp="1"/>
          </p:cNvSpPr>
          <p:nvPr>
            <p:ph type="body"/>
          </p:nvPr>
        </p:nvSpPr>
        <p:spPr>
          <a:xfrm>
            <a:off x="3262320" y="3970440"/>
            <a:ext cx="1864080" cy="869760"/>
          </a:xfrm>
          <a:prstGeom prst="rect">
            <a:avLst/>
          </a:prstGeom>
        </p:spPr>
        <p:txBody>
          <a:bodyPr lIns="0" tIns="0" rIns="0" bIns="0"/>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3" name="PlaceHolder 2"/>
          <p:cNvSpPr>
            <a:spLocks noGrp="1"/>
          </p:cNvSpPr>
          <p:nvPr>
            <p:ph type="subTitle"/>
          </p:nvPr>
        </p:nvSpPr>
        <p:spPr>
          <a:xfrm>
            <a:off x="1304640" y="3939120"/>
            <a:ext cx="3819960" cy="932760"/>
          </a:xfrm>
          <a:prstGeom prst="rect">
            <a:avLst/>
          </a:prstGeom>
        </p:spPr>
        <p:txBody>
          <a:bodyPr lIns="0" tIns="0" rIns="0" bIns="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55" name="PlaceHolder 2"/>
          <p:cNvSpPr>
            <a:spLocks noGrp="1"/>
          </p:cNvSpPr>
          <p:nvPr>
            <p:ph type="body"/>
          </p:nvPr>
        </p:nvSpPr>
        <p:spPr>
          <a:xfrm>
            <a:off x="1304640" y="3970440"/>
            <a:ext cx="1864080" cy="869760"/>
          </a:xfrm>
          <a:prstGeom prst="rect">
            <a:avLst/>
          </a:prstGeom>
        </p:spPr>
        <p:txBody>
          <a:bodyPr lIns="0" tIns="0" rIns="0" bIns="0"/>
          <a:lstStyle/>
          <a:p>
            <a:endParaRPr/>
          </a:p>
        </p:txBody>
      </p:sp>
      <p:sp>
        <p:nvSpPr>
          <p:cNvPr id="56" name="PlaceHolder 3"/>
          <p:cNvSpPr>
            <a:spLocks noGrp="1"/>
          </p:cNvSpPr>
          <p:nvPr>
            <p:ph type="body"/>
          </p:nvPr>
        </p:nvSpPr>
        <p:spPr>
          <a:xfrm>
            <a:off x="3262320" y="3970440"/>
            <a:ext cx="1864080" cy="414720"/>
          </a:xfrm>
          <a:prstGeom prst="rect">
            <a:avLst/>
          </a:prstGeom>
        </p:spPr>
        <p:txBody>
          <a:bodyPr lIns="0" tIns="0" rIns="0" bIns="0"/>
          <a:lstStyle/>
          <a:p>
            <a:endParaRPr/>
          </a:p>
        </p:txBody>
      </p:sp>
      <p:sp>
        <p:nvSpPr>
          <p:cNvPr id="57" name="PlaceHolder 4"/>
          <p:cNvSpPr>
            <a:spLocks noGrp="1"/>
          </p:cNvSpPr>
          <p:nvPr>
            <p:ph type="body"/>
          </p:nvPr>
        </p:nvSpPr>
        <p:spPr>
          <a:xfrm>
            <a:off x="3262320" y="4425120"/>
            <a:ext cx="1864080" cy="414720"/>
          </a:xfrm>
          <a:prstGeom prst="rect">
            <a:avLst/>
          </a:prstGeom>
        </p:spPr>
        <p:txBody>
          <a:bodyPr lIns="0" tIns="0" rIns="0" bIns="0"/>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59" name="PlaceHolder 2"/>
          <p:cNvSpPr>
            <a:spLocks noGrp="1"/>
          </p:cNvSpPr>
          <p:nvPr>
            <p:ph type="body"/>
          </p:nvPr>
        </p:nvSpPr>
        <p:spPr>
          <a:xfrm>
            <a:off x="1304640" y="3970440"/>
            <a:ext cx="1864080" cy="414720"/>
          </a:xfrm>
          <a:prstGeom prst="rect">
            <a:avLst/>
          </a:prstGeom>
        </p:spPr>
        <p:txBody>
          <a:bodyPr lIns="0" tIns="0" rIns="0" bIns="0"/>
          <a:lstStyle/>
          <a:p>
            <a:endParaRPr/>
          </a:p>
        </p:txBody>
      </p:sp>
      <p:sp>
        <p:nvSpPr>
          <p:cNvPr id="60" name="PlaceHolder 3"/>
          <p:cNvSpPr>
            <a:spLocks noGrp="1"/>
          </p:cNvSpPr>
          <p:nvPr>
            <p:ph type="body"/>
          </p:nvPr>
        </p:nvSpPr>
        <p:spPr>
          <a:xfrm>
            <a:off x="3262320" y="3970440"/>
            <a:ext cx="1864080" cy="414720"/>
          </a:xfrm>
          <a:prstGeom prst="rect">
            <a:avLst/>
          </a:prstGeom>
        </p:spPr>
        <p:txBody>
          <a:bodyPr lIns="0" tIns="0" rIns="0" bIns="0"/>
          <a:lstStyle/>
          <a:p>
            <a:endParaRPr/>
          </a:p>
        </p:txBody>
      </p:sp>
      <p:sp>
        <p:nvSpPr>
          <p:cNvPr id="61" name="PlaceHolder 4"/>
          <p:cNvSpPr>
            <a:spLocks noGrp="1"/>
          </p:cNvSpPr>
          <p:nvPr>
            <p:ph type="body"/>
          </p:nvPr>
        </p:nvSpPr>
        <p:spPr>
          <a:xfrm>
            <a:off x="1304640" y="4425120"/>
            <a:ext cx="3819960" cy="414720"/>
          </a:xfrm>
          <a:prstGeom prst="rect">
            <a:avLst/>
          </a:prstGeom>
        </p:spPr>
        <p:txBody>
          <a:bodyPr lIns="0" tIns="0" rIns="0" bIns="0"/>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63" name="PlaceHolder 2"/>
          <p:cNvSpPr>
            <a:spLocks noGrp="1"/>
          </p:cNvSpPr>
          <p:nvPr>
            <p:ph type="body"/>
          </p:nvPr>
        </p:nvSpPr>
        <p:spPr>
          <a:xfrm>
            <a:off x="1304640" y="3970440"/>
            <a:ext cx="3819960" cy="414720"/>
          </a:xfrm>
          <a:prstGeom prst="rect">
            <a:avLst/>
          </a:prstGeom>
        </p:spPr>
        <p:txBody>
          <a:bodyPr lIns="0" tIns="0" rIns="0" bIns="0"/>
          <a:lstStyle/>
          <a:p>
            <a:endParaRPr/>
          </a:p>
        </p:txBody>
      </p:sp>
      <p:sp>
        <p:nvSpPr>
          <p:cNvPr id="64" name="PlaceHolder 3"/>
          <p:cNvSpPr>
            <a:spLocks noGrp="1"/>
          </p:cNvSpPr>
          <p:nvPr>
            <p:ph type="body"/>
          </p:nvPr>
        </p:nvSpPr>
        <p:spPr>
          <a:xfrm>
            <a:off x="1304640" y="4425120"/>
            <a:ext cx="3819960" cy="414720"/>
          </a:xfrm>
          <a:prstGeom prst="rect">
            <a:avLst/>
          </a:prstGeom>
        </p:spPr>
        <p:txBody>
          <a:bodyPr lIns="0" tIns="0" rIns="0" bIns="0"/>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66" name="PlaceHolder 2"/>
          <p:cNvSpPr>
            <a:spLocks noGrp="1"/>
          </p:cNvSpPr>
          <p:nvPr>
            <p:ph type="body"/>
          </p:nvPr>
        </p:nvSpPr>
        <p:spPr>
          <a:xfrm>
            <a:off x="1304640" y="3970440"/>
            <a:ext cx="1864080" cy="414720"/>
          </a:xfrm>
          <a:prstGeom prst="rect">
            <a:avLst/>
          </a:prstGeom>
        </p:spPr>
        <p:txBody>
          <a:bodyPr lIns="0" tIns="0" rIns="0" bIns="0"/>
          <a:lstStyle/>
          <a:p>
            <a:endParaRPr/>
          </a:p>
        </p:txBody>
      </p:sp>
      <p:sp>
        <p:nvSpPr>
          <p:cNvPr id="67" name="PlaceHolder 3"/>
          <p:cNvSpPr>
            <a:spLocks noGrp="1"/>
          </p:cNvSpPr>
          <p:nvPr>
            <p:ph type="body"/>
          </p:nvPr>
        </p:nvSpPr>
        <p:spPr>
          <a:xfrm>
            <a:off x="3262320" y="3970440"/>
            <a:ext cx="1864080" cy="414720"/>
          </a:xfrm>
          <a:prstGeom prst="rect">
            <a:avLst/>
          </a:prstGeom>
        </p:spPr>
        <p:txBody>
          <a:bodyPr lIns="0" tIns="0" rIns="0" bIns="0"/>
          <a:lstStyle/>
          <a:p>
            <a:endParaRPr/>
          </a:p>
        </p:txBody>
      </p:sp>
      <p:sp>
        <p:nvSpPr>
          <p:cNvPr id="68" name="PlaceHolder 4"/>
          <p:cNvSpPr>
            <a:spLocks noGrp="1"/>
          </p:cNvSpPr>
          <p:nvPr>
            <p:ph type="body"/>
          </p:nvPr>
        </p:nvSpPr>
        <p:spPr>
          <a:xfrm>
            <a:off x="3262320" y="4425120"/>
            <a:ext cx="1864080" cy="414720"/>
          </a:xfrm>
          <a:prstGeom prst="rect">
            <a:avLst/>
          </a:prstGeom>
        </p:spPr>
        <p:txBody>
          <a:bodyPr lIns="0" tIns="0" rIns="0" bIns="0"/>
          <a:lstStyle/>
          <a:p>
            <a:endParaRPr/>
          </a:p>
        </p:txBody>
      </p:sp>
      <p:sp>
        <p:nvSpPr>
          <p:cNvPr id="69" name="PlaceHolder 5"/>
          <p:cNvSpPr>
            <a:spLocks noGrp="1"/>
          </p:cNvSpPr>
          <p:nvPr>
            <p:ph type="body"/>
          </p:nvPr>
        </p:nvSpPr>
        <p:spPr>
          <a:xfrm>
            <a:off x="1304640" y="4425120"/>
            <a:ext cx="1864080" cy="414720"/>
          </a:xfrm>
          <a:prstGeom prst="rect">
            <a:avLst/>
          </a:prstGeom>
        </p:spPr>
        <p:txBody>
          <a:bodyPr lIns="0" tIns="0" rIns="0" bIns="0"/>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71" name="PlaceHolder 2"/>
          <p:cNvSpPr>
            <a:spLocks noGrp="1"/>
          </p:cNvSpPr>
          <p:nvPr>
            <p:ph type="body"/>
          </p:nvPr>
        </p:nvSpPr>
        <p:spPr>
          <a:xfrm>
            <a:off x="1304640" y="3970440"/>
            <a:ext cx="3819960" cy="869760"/>
          </a:xfrm>
          <a:prstGeom prst="rect">
            <a:avLst/>
          </a:prstGeom>
        </p:spPr>
        <p:txBody>
          <a:bodyPr lIns="0" tIns="0" rIns="0" bIns="0"/>
          <a:lstStyle/>
          <a:p>
            <a:endParaRPr/>
          </a:p>
        </p:txBody>
      </p:sp>
      <p:sp>
        <p:nvSpPr>
          <p:cNvPr id="72" name="PlaceHolder 3"/>
          <p:cNvSpPr>
            <a:spLocks noGrp="1"/>
          </p:cNvSpPr>
          <p:nvPr>
            <p:ph type="body"/>
          </p:nvPr>
        </p:nvSpPr>
        <p:spPr>
          <a:xfrm>
            <a:off x="1304640" y="3970440"/>
            <a:ext cx="3819960" cy="869760"/>
          </a:xfrm>
          <a:prstGeom prst="rect">
            <a:avLst/>
          </a:prstGeom>
        </p:spPr>
        <p:txBody>
          <a:bodyPr lIns="0" tIns="0" rIns="0" bIns="0"/>
          <a:lstStyle/>
          <a:p>
            <a:endParaRPr/>
          </a:p>
        </p:txBody>
      </p:sp>
      <p:pic>
        <p:nvPicPr>
          <p:cNvPr id="73" name="Image 72"/>
          <p:cNvPicPr/>
          <p:nvPr/>
        </p:nvPicPr>
        <p:blipFill>
          <a:blip r:embed="rId2"/>
          <a:stretch/>
        </p:blipFill>
        <p:spPr>
          <a:xfrm>
            <a:off x="2669400" y="3970440"/>
            <a:ext cx="1090080" cy="869760"/>
          </a:xfrm>
          <a:prstGeom prst="rect">
            <a:avLst/>
          </a:prstGeom>
          <a:ln>
            <a:noFill/>
          </a:ln>
        </p:spPr>
      </p:pic>
      <p:pic>
        <p:nvPicPr>
          <p:cNvPr id="74" name="Image 73"/>
          <p:cNvPicPr/>
          <p:nvPr/>
        </p:nvPicPr>
        <p:blipFill>
          <a:blip r:embed="rId2"/>
          <a:stretch/>
        </p:blipFill>
        <p:spPr>
          <a:xfrm>
            <a:off x="2669400" y="3970440"/>
            <a:ext cx="1090080" cy="869760"/>
          </a:xfrm>
          <a:prstGeom prst="rect">
            <a:avLst/>
          </a:prstGeom>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78"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79" name="PlaceHolder 2"/>
          <p:cNvSpPr>
            <a:spLocks noGrp="1"/>
          </p:cNvSpPr>
          <p:nvPr>
            <p:ph type="subTitle"/>
          </p:nvPr>
        </p:nvSpPr>
        <p:spPr>
          <a:xfrm>
            <a:off x="1304640" y="3939120"/>
            <a:ext cx="3819960" cy="932760"/>
          </a:xfrm>
          <a:prstGeom prst="rect">
            <a:avLst/>
          </a:prstGeom>
        </p:spPr>
        <p:txBody>
          <a:bodyPr lIns="0" tIns="0" rIns="0" bIns="0" anchor="ctr"/>
          <a:lstStyle/>
          <a:p>
            <a:pPr algn="ct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81" name="PlaceHolder 2"/>
          <p:cNvSpPr>
            <a:spLocks noGrp="1"/>
          </p:cNvSpPr>
          <p:nvPr>
            <p:ph type="body"/>
          </p:nvPr>
        </p:nvSpPr>
        <p:spPr>
          <a:xfrm>
            <a:off x="1304640" y="3970440"/>
            <a:ext cx="3819960" cy="869760"/>
          </a:xfrm>
          <a:prstGeom prst="rect">
            <a:avLst/>
          </a:prstGeom>
        </p:spPr>
        <p:txBody>
          <a:bodyPr lIns="0" tIns="0" rIns="0" bIns="0"/>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83" name="PlaceHolder 2"/>
          <p:cNvSpPr>
            <a:spLocks noGrp="1"/>
          </p:cNvSpPr>
          <p:nvPr>
            <p:ph type="body"/>
          </p:nvPr>
        </p:nvSpPr>
        <p:spPr>
          <a:xfrm>
            <a:off x="1304640" y="3970440"/>
            <a:ext cx="1864080" cy="869760"/>
          </a:xfrm>
          <a:prstGeom prst="rect">
            <a:avLst/>
          </a:prstGeom>
        </p:spPr>
        <p:txBody>
          <a:bodyPr lIns="0" tIns="0" rIns="0" bIns="0"/>
          <a:lstStyle/>
          <a:p>
            <a:endParaRPr/>
          </a:p>
        </p:txBody>
      </p:sp>
      <p:sp>
        <p:nvSpPr>
          <p:cNvPr id="84" name="PlaceHolder 3"/>
          <p:cNvSpPr>
            <a:spLocks noGrp="1"/>
          </p:cNvSpPr>
          <p:nvPr>
            <p:ph type="body"/>
          </p:nvPr>
        </p:nvSpPr>
        <p:spPr>
          <a:xfrm>
            <a:off x="3262320" y="3970440"/>
            <a:ext cx="1864080" cy="869760"/>
          </a:xfrm>
          <a:prstGeom prst="rect">
            <a:avLst/>
          </a:prstGeom>
        </p:spPr>
        <p:txBody>
          <a:bodyPr lIns="0" tIns="0" rIns="0" bIns="0"/>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5"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5" name="PlaceHolder 2"/>
          <p:cNvSpPr>
            <a:spLocks noGrp="1"/>
          </p:cNvSpPr>
          <p:nvPr>
            <p:ph type="body"/>
          </p:nvPr>
        </p:nvSpPr>
        <p:spPr>
          <a:xfrm>
            <a:off x="1304640" y="3970440"/>
            <a:ext cx="3819960" cy="869760"/>
          </a:xfrm>
          <a:prstGeom prst="rect">
            <a:avLst/>
          </a:prstGeom>
        </p:spPr>
        <p:txBody>
          <a:bodyPr lIns="0" tIns="0" rIns="0" bIns="0"/>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6" name="PlaceHolder 1"/>
          <p:cNvSpPr>
            <a:spLocks noGrp="1"/>
          </p:cNvSpPr>
          <p:nvPr>
            <p:ph type="subTitle"/>
          </p:nvPr>
        </p:nvSpPr>
        <p:spPr>
          <a:xfrm>
            <a:off x="1304640" y="1237320"/>
            <a:ext cx="7828560" cy="12196440"/>
          </a:xfrm>
          <a:prstGeom prst="rect">
            <a:avLst/>
          </a:prstGeom>
        </p:spPr>
        <p:txBody>
          <a:bodyPr lIns="0" tIns="0" rIns="0" bIns="0" anchor="ctr"/>
          <a:lstStyle/>
          <a:p>
            <a:pPr algn="ct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88" name="PlaceHolder 2"/>
          <p:cNvSpPr>
            <a:spLocks noGrp="1"/>
          </p:cNvSpPr>
          <p:nvPr>
            <p:ph type="body"/>
          </p:nvPr>
        </p:nvSpPr>
        <p:spPr>
          <a:xfrm>
            <a:off x="1304640" y="3970440"/>
            <a:ext cx="1864080" cy="414720"/>
          </a:xfrm>
          <a:prstGeom prst="rect">
            <a:avLst/>
          </a:prstGeom>
        </p:spPr>
        <p:txBody>
          <a:bodyPr lIns="0" tIns="0" rIns="0" bIns="0"/>
          <a:lstStyle/>
          <a:p>
            <a:endParaRPr/>
          </a:p>
        </p:txBody>
      </p:sp>
      <p:sp>
        <p:nvSpPr>
          <p:cNvPr id="89" name="PlaceHolder 3"/>
          <p:cNvSpPr>
            <a:spLocks noGrp="1"/>
          </p:cNvSpPr>
          <p:nvPr>
            <p:ph type="body"/>
          </p:nvPr>
        </p:nvSpPr>
        <p:spPr>
          <a:xfrm>
            <a:off x="1304640" y="4425120"/>
            <a:ext cx="1864080" cy="414720"/>
          </a:xfrm>
          <a:prstGeom prst="rect">
            <a:avLst/>
          </a:prstGeom>
        </p:spPr>
        <p:txBody>
          <a:bodyPr lIns="0" tIns="0" rIns="0" bIns="0"/>
          <a:lstStyle/>
          <a:p>
            <a:endParaRPr/>
          </a:p>
        </p:txBody>
      </p:sp>
      <p:sp>
        <p:nvSpPr>
          <p:cNvPr id="90" name="PlaceHolder 4"/>
          <p:cNvSpPr>
            <a:spLocks noGrp="1"/>
          </p:cNvSpPr>
          <p:nvPr>
            <p:ph type="body"/>
          </p:nvPr>
        </p:nvSpPr>
        <p:spPr>
          <a:xfrm>
            <a:off x="3262320" y="3970440"/>
            <a:ext cx="1864080" cy="869760"/>
          </a:xfrm>
          <a:prstGeom prst="rect">
            <a:avLst/>
          </a:prstGeom>
        </p:spPr>
        <p:txBody>
          <a:bodyPr lIns="0" tIns="0" rIns="0" bIns="0"/>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92" name="PlaceHolder 2"/>
          <p:cNvSpPr>
            <a:spLocks noGrp="1"/>
          </p:cNvSpPr>
          <p:nvPr>
            <p:ph type="body"/>
          </p:nvPr>
        </p:nvSpPr>
        <p:spPr>
          <a:xfrm>
            <a:off x="1304640" y="3970440"/>
            <a:ext cx="1864080" cy="869760"/>
          </a:xfrm>
          <a:prstGeom prst="rect">
            <a:avLst/>
          </a:prstGeom>
        </p:spPr>
        <p:txBody>
          <a:bodyPr lIns="0" tIns="0" rIns="0" bIns="0"/>
          <a:lstStyle/>
          <a:p>
            <a:endParaRPr/>
          </a:p>
        </p:txBody>
      </p:sp>
      <p:sp>
        <p:nvSpPr>
          <p:cNvPr id="93" name="PlaceHolder 3"/>
          <p:cNvSpPr>
            <a:spLocks noGrp="1"/>
          </p:cNvSpPr>
          <p:nvPr>
            <p:ph type="body"/>
          </p:nvPr>
        </p:nvSpPr>
        <p:spPr>
          <a:xfrm>
            <a:off x="3262320" y="3970440"/>
            <a:ext cx="1864080" cy="414720"/>
          </a:xfrm>
          <a:prstGeom prst="rect">
            <a:avLst/>
          </a:prstGeom>
        </p:spPr>
        <p:txBody>
          <a:bodyPr lIns="0" tIns="0" rIns="0" bIns="0"/>
          <a:lstStyle/>
          <a:p>
            <a:endParaRPr/>
          </a:p>
        </p:txBody>
      </p:sp>
      <p:sp>
        <p:nvSpPr>
          <p:cNvPr id="94" name="PlaceHolder 4"/>
          <p:cNvSpPr>
            <a:spLocks noGrp="1"/>
          </p:cNvSpPr>
          <p:nvPr>
            <p:ph type="body"/>
          </p:nvPr>
        </p:nvSpPr>
        <p:spPr>
          <a:xfrm>
            <a:off x="3262320" y="4425120"/>
            <a:ext cx="1864080" cy="414720"/>
          </a:xfrm>
          <a:prstGeom prst="rect">
            <a:avLst/>
          </a:prstGeom>
        </p:spPr>
        <p:txBody>
          <a:bodyPr lIns="0" tIns="0" rIns="0" bIns="0"/>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96" name="PlaceHolder 2"/>
          <p:cNvSpPr>
            <a:spLocks noGrp="1"/>
          </p:cNvSpPr>
          <p:nvPr>
            <p:ph type="body"/>
          </p:nvPr>
        </p:nvSpPr>
        <p:spPr>
          <a:xfrm>
            <a:off x="1304640" y="3970440"/>
            <a:ext cx="1864080" cy="414720"/>
          </a:xfrm>
          <a:prstGeom prst="rect">
            <a:avLst/>
          </a:prstGeom>
        </p:spPr>
        <p:txBody>
          <a:bodyPr lIns="0" tIns="0" rIns="0" bIns="0"/>
          <a:lstStyle/>
          <a:p>
            <a:endParaRPr/>
          </a:p>
        </p:txBody>
      </p:sp>
      <p:sp>
        <p:nvSpPr>
          <p:cNvPr id="97" name="PlaceHolder 3"/>
          <p:cNvSpPr>
            <a:spLocks noGrp="1"/>
          </p:cNvSpPr>
          <p:nvPr>
            <p:ph type="body"/>
          </p:nvPr>
        </p:nvSpPr>
        <p:spPr>
          <a:xfrm>
            <a:off x="3262320" y="3970440"/>
            <a:ext cx="1864080" cy="414720"/>
          </a:xfrm>
          <a:prstGeom prst="rect">
            <a:avLst/>
          </a:prstGeom>
        </p:spPr>
        <p:txBody>
          <a:bodyPr lIns="0" tIns="0" rIns="0" bIns="0"/>
          <a:lstStyle/>
          <a:p>
            <a:endParaRPr/>
          </a:p>
        </p:txBody>
      </p:sp>
      <p:sp>
        <p:nvSpPr>
          <p:cNvPr id="98" name="PlaceHolder 4"/>
          <p:cNvSpPr>
            <a:spLocks noGrp="1"/>
          </p:cNvSpPr>
          <p:nvPr>
            <p:ph type="body"/>
          </p:nvPr>
        </p:nvSpPr>
        <p:spPr>
          <a:xfrm>
            <a:off x="1304640" y="4425120"/>
            <a:ext cx="3819960" cy="414720"/>
          </a:xfrm>
          <a:prstGeom prst="rect">
            <a:avLst/>
          </a:prstGeom>
        </p:spPr>
        <p:txBody>
          <a:bodyPr lIns="0" tIns="0" rIns="0" bIns="0"/>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100" name="PlaceHolder 2"/>
          <p:cNvSpPr>
            <a:spLocks noGrp="1"/>
          </p:cNvSpPr>
          <p:nvPr>
            <p:ph type="body"/>
          </p:nvPr>
        </p:nvSpPr>
        <p:spPr>
          <a:xfrm>
            <a:off x="1304640" y="3970440"/>
            <a:ext cx="3819960" cy="414720"/>
          </a:xfrm>
          <a:prstGeom prst="rect">
            <a:avLst/>
          </a:prstGeom>
        </p:spPr>
        <p:txBody>
          <a:bodyPr lIns="0" tIns="0" rIns="0" bIns="0"/>
          <a:lstStyle/>
          <a:p>
            <a:endParaRPr/>
          </a:p>
        </p:txBody>
      </p:sp>
      <p:sp>
        <p:nvSpPr>
          <p:cNvPr id="101" name="PlaceHolder 3"/>
          <p:cNvSpPr>
            <a:spLocks noGrp="1"/>
          </p:cNvSpPr>
          <p:nvPr>
            <p:ph type="body"/>
          </p:nvPr>
        </p:nvSpPr>
        <p:spPr>
          <a:xfrm>
            <a:off x="1304640" y="4425120"/>
            <a:ext cx="3819960" cy="414720"/>
          </a:xfrm>
          <a:prstGeom prst="rect">
            <a:avLst/>
          </a:prstGeom>
        </p:spPr>
        <p:txBody>
          <a:bodyPr lIns="0" tIns="0" rIns="0" bIns="0"/>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103" name="PlaceHolder 2"/>
          <p:cNvSpPr>
            <a:spLocks noGrp="1"/>
          </p:cNvSpPr>
          <p:nvPr>
            <p:ph type="body"/>
          </p:nvPr>
        </p:nvSpPr>
        <p:spPr>
          <a:xfrm>
            <a:off x="1304640" y="3970440"/>
            <a:ext cx="1864080" cy="414720"/>
          </a:xfrm>
          <a:prstGeom prst="rect">
            <a:avLst/>
          </a:prstGeom>
        </p:spPr>
        <p:txBody>
          <a:bodyPr lIns="0" tIns="0" rIns="0" bIns="0"/>
          <a:lstStyle/>
          <a:p>
            <a:endParaRPr/>
          </a:p>
        </p:txBody>
      </p:sp>
      <p:sp>
        <p:nvSpPr>
          <p:cNvPr id="104" name="PlaceHolder 3"/>
          <p:cNvSpPr>
            <a:spLocks noGrp="1"/>
          </p:cNvSpPr>
          <p:nvPr>
            <p:ph type="body"/>
          </p:nvPr>
        </p:nvSpPr>
        <p:spPr>
          <a:xfrm>
            <a:off x="3262320" y="3970440"/>
            <a:ext cx="1864080" cy="414720"/>
          </a:xfrm>
          <a:prstGeom prst="rect">
            <a:avLst/>
          </a:prstGeom>
        </p:spPr>
        <p:txBody>
          <a:bodyPr lIns="0" tIns="0" rIns="0" bIns="0"/>
          <a:lstStyle/>
          <a:p>
            <a:endParaRPr/>
          </a:p>
        </p:txBody>
      </p:sp>
      <p:sp>
        <p:nvSpPr>
          <p:cNvPr id="105" name="PlaceHolder 4"/>
          <p:cNvSpPr>
            <a:spLocks noGrp="1"/>
          </p:cNvSpPr>
          <p:nvPr>
            <p:ph type="body"/>
          </p:nvPr>
        </p:nvSpPr>
        <p:spPr>
          <a:xfrm>
            <a:off x="3262320" y="4425120"/>
            <a:ext cx="1864080" cy="414720"/>
          </a:xfrm>
          <a:prstGeom prst="rect">
            <a:avLst/>
          </a:prstGeom>
        </p:spPr>
        <p:txBody>
          <a:bodyPr lIns="0" tIns="0" rIns="0" bIns="0"/>
          <a:lstStyle/>
          <a:p>
            <a:endParaRPr/>
          </a:p>
        </p:txBody>
      </p:sp>
      <p:sp>
        <p:nvSpPr>
          <p:cNvPr id="106" name="PlaceHolder 5"/>
          <p:cNvSpPr>
            <a:spLocks noGrp="1"/>
          </p:cNvSpPr>
          <p:nvPr>
            <p:ph type="body"/>
          </p:nvPr>
        </p:nvSpPr>
        <p:spPr>
          <a:xfrm>
            <a:off x="1304640" y="4425120"/>
            <a:ext cx="1864080" cy="414720"/>
          </a:xfrm>
          <a:prstGeom prst="rect">
            <a:avLst/>
          </a:prstGeom>
        </p:spPr>
        <p:txBody>
          <a:bodyPr lIns="0" tIns="0" rIns="0" bIns="0"/>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108" name="PlaceHolder 2"/>
          <p:cNvSpPr>
            <a:spLocks noGrp="1"/>
          </p:cNvSpPr>
          <p:nvPr>
            <p:ph type="body"/>
          </p:nvPr>
        </p:nvSpPr>
        <p:spPr>
          <a:xfrm>
            <a:off x="1304640" y="3970440"/>
            <a:ext cx="3819960" cy="869760"/>
          </a:xfrm>
          <a:prstGeom prst="rect">
            <a:avLst/>
          </a:prstGeom>
        </p:spPr>
        <p:txBody>
          <a:bodyPr lIns="0" tIns="0" rIns="0" bIns="0"/>
          <a:lstStyle/>
          <a:p>
            <a:endParaRPr/>
          </a:p>
        </p:txBody>
      </p:sp>
      <p:sp>
        <p:nvSpPr>
          <p:cNvPr id="109" name="PlaceHolder 3"/>
          <p:cNvSpPr>
            <a:spLocks noGrp="1"/>
          </p:cNvSpPr>
          <p:nvPr>
            <p:ph type="body"/>
          </p:nvPr>
        </p:nvSpPr>
        <p:spPr>
          <a:xfrm>
            <a:off x="1304640" y="3970440"/>
            <a:ext cx="3819960" cy="869760"/>
          </a:xfrm>
          <a:prstGeom prst="rect">
            <a:avLst/>
          </a:prstGeom>
        </p:spPr>
        <p:txBody>
          <a:bodyPr lIns="0" tIns="0" rIns="0" bIns="0"/>
          <a:lstStyle/>
          <a:p>
            <a:endParaRPr/>
          </a:p>
        </p:txBody>
      </p:sp>
      <p:pic>
        <p:nvPicPr>
          <p:cNvPr id="110" name="Image 109"/>
          <p:cNvPicPr/>
          <p:nvPr/>
        </p:nvPicPr>
        <p:blipFill>
          <a:blip r:embed="rId2"/>
          <a:stretch/>
        </p:blipFill>
        <p:spPr>
          <a:xfrm>
            <a:off x="2669400" y="3970440"/>
            <a:ext cx="1090080" cy="869760"/>
          </a:xfrm>
          <a:prstGeom prst="rect">
            <a:avLst/>
          </a:prstGeom>
          <a:ln>
            <a:noFill/>
          </a:ln>
        </p:spPr>
      </p:pic>
      <p:pic>
        <p:nvPicPr>
          <p:cNvPr id="111" name="Image 110"/>
          <p:cNvPicPr/>
          <p:nvPr/>
        </p:nvPicPr>
        <p:blipFill>
          <a:blip r:embed="rId2"/>
          <a:stretch/>
        </p:blipFill>
        <p:spPr>
          <a:xfrm>
            <a:off x="2669400" y="3970440"/>
            <a:ext cx="1090080" cy="869760"/>
          </a:xfrm>
          <a:prstGeom prst="rect">
            <a:avLst/>
          </a:prstGeom>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6"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117" name="PlaceHolder 2"/>
          <p:cNvSpPr>
            <a:spLocks noGrp="1"/>
          </p:cNvSpPr>
          <p:nvPr>
            <p:ph type="subTitle"/>
          </p:nvPr>
        </p:nvSpPr>
        <p:spPr>
          <a:xfrm>
            <a:off x="1304640" y="3939120"/>
            <a:ext cx="3819960" cy="932760"/>
          </a:xfrm>
          <a:prstGeom prst="rect">
            <a:avLst/>
          </a:prstGeom>
        </p:spPr>
        <p:txBody>
          <a:bodyPr lIns="0" tIns="0" rIns="0" bIns="0" anchor="ctr"/>
          <a:lstStyle/>
          <a:p>
            <a:pPr algn="ct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119" name="PlaceHolder 2"/>
          <p:cNvSpPr>
            <a:spLocks noGrp="1"/>
          </p:cNvSpPr>
          <p:nvPr>
            <p:ph type="body"/>
          </p:nvPr>
        </p:nvSpPr>
        <p:spPr>
          <a:xfrm>
            <a:off x="1304640" y="3970440"/>
            <a:ext cx="3819960" cy="869760"/>
          </a:xfrm>
          <a:prstGeom prst="rect">
            <a:avLst/>
          </a:prstGeom>
        </p:spPr>
        <p:txBody>
          <a:bodyPr lIns="0" tIns="0" rIns="0" bIns="0"/>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7" name="PlaceHolder 2"/>
          <p:cNvSpPr>
            <a:spLocks noGrp="1"/>
          </p:cNvSpPr>
          <p:nvPr>
            <p:ph type="body"/>
          </p:nvPr>
        </p:nvSpPr>
        <p:spPr>
          <a:xfrm>
            <a:off x="1304640" y="3970440"/>
            <a:ext cx="1864080" cy="869760"/>
          </a:xfrm>
          <a:prstGeom prst="rect">
            <a:avLst/>
          </a:prstGeom>
        </p:spPr>
        <p:txBody>
          <a:bodyPr lIns="0" tIns="0" rIns="0" bIns="0"/>
          <a:lstStyle/>
          <a:p>
            <a:endParaRPr/>
          </a:p>
        </p:txBody>
      </p:sp>
      <p:sp>
        <p:nvSpPr>
          <p:cNvPr id="8" name="PlaceHolder 3"/>
          <p:cNvSpPr>
            <a:spLocks noGrp="1"/>
          </p:cNvSpPr>
          <p:nvPr>
            <p:ph type="body"/>
          </p:nvPr>
        </p:nvSpPr>
        <p:spPr>
          <a:xfrm>
            <a:off x="3262320" y="3970440"/>
            <a:ext cx="1864080" cy="869760"/>
          </a:xfrm>
          <a:prstGeom prst="rect">
            <a:avLst/>
          </a:prstGeom>
        </p:spPr>
        <p:txBody>
          <a:bodyPr lIns="0" tIns="0" rIns="0" bIns="0"/>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121" name="PlaceHolder 2"/>
          <p:cNvSpPr>
            <a:spLocks noGrp="1"/>
          </p:cNvSpPr>
          <p:nvPr>
            <p:ph type="body"/>
          </p:nvPr>
        </p:nvSpPr>
        <p:spPr>
          <a:xfrm>
            <a:off x="1304640" y="3970440"/>
            <a:ext cx="1864080" cy="869760"/>
          </a:xfrm>
          <a:prstGeom prst="rect">
            <a:avLst/>
          </a:prstGeom>
        </p:spPr>
        <p:txBody>
          <a:bodyPr lIns="0" tIns="0" rIns="0" bIns="0"/>
          <a:lstStyle/>
          <a:p>
            <a:endParaRPr/>
          </a:p>
        </p:txBody>
      </p:sp>
      <p:sp>
        <p:nvSpPr>
          <p:cNvPr id="122" name="PlaceHolder 3"/>
          <p:cNvSpPr>
            <a:spLocks noGrp="1"/>
          </p:cNvSpPr>
          <p:nvPr>
            <p:ph type="body"/>
          </p:nvPr>
        </p:nvSpPr>
        <p:spPr>
          <a:xfrm>
            <a:off x="3262320" y="3970440"/>
            <a:ext cx="1864080" cy="869760"/>
          </a:xfrm>
          <a:prstGeom prst="rect">
            <a:avLst/>
          </a:prstGeom>
        </p:spPr>
        <p:txBody>
          <a:bodyPr lIns="0" tIns="0" rIns="0" bIns="0"/>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3"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4" name="PlaceHolder 1"/>
          <p:cNvSpPr>
            <a:spLocks noGrp="1"/>
          </p:cNvSpPr>
          <p:nvPr>
            <p:ph type="subTitle"/>
          </p:nvPr>
        </p:nvSpPr>
        <p:spPr>
          <a:xfrm>
            <a:off x="1304640" y="1237320"/>
            <a:ext cx="7828560" cy="12196440"/>
          </a:xfrm>
          <a:prstGeom prst="rect">
            <a:avLst/>
          </a:prstGeom>
        </p:spPr>
        <p:txBody>
          <a:bodyPr lIns="0" tIns="0" rIns="0" bIns="0" anchor="ctr"/>
          <a:lstStyle/>
          <a:p>
            <a:pPr algn="ct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126" name="PlaceHolder 2"/>
          <p:cNvSpPr>
            <a:spLocks noGrp="1"/>
          </p:cNvSpPr>
          <p:nvPr>
            <p:ph type="body"/>
          </p:nvPr>
        </p:nvSpPr>
        <p:spPr>
          <a:xfrm>
            <a:off x="1304640" y="3970440"/>
            <a:ext cx="1864080" cy="414720"/>
          </a:xfrm>
          <a:prstGeom prst="rect">
            <a:avLst/>
          </a:prstGeom>
        </p:spPr>
        <p:txBody>
          <a:bodyPr lIns="0" tIns="0" rIns="0" bIns="0"/>
          <a:lstStyle/>
          <a:p>
            <a:endParaRPr/>
          </a:p>
        </p:txBody>
      </p:sp>
      <p:sp>
        <p:nvSpPr>
          <p:cNvPr id="127" name="PlaceHolder 3"/>
          <p:cNvSpPr>
            <a:spLocks noGrp="1"/>
          </p:cNvSpPr>
          <p:nvPr>
            <p:ph type="body"/>
          </p:nvPr>
        </p:nvSpPr>
        <p:spPr>
          <a:xfrm>
            <a:off x="1304640" y="4425120"/>
            <a:ext cx="1864080" cy="414720"/>
          </a:xfrm>
          <a:prstGeom prst="rect">
            <a:avLst/>
          </a:prstGeom>
        </p:spPr>
        <p:txBody>
          <a:bodyPr lIns="0" tIns="0" rIns="0" bIns="0"/>
          <a:lstStyle/>
          <a:p>
            <a:endParaRPr/>
          </a:p>
        </p:txBody>
      </p:sp>
      <p:sp>
        <p:nvSpPr>
          <p:cNvPr id="128" name="PlaceHolder 4"/>
          <p:cNvSpPr>
            <a:spLocks noGrp="1"/>
          </p:cNvSpPr>
          <p:nvPr>
            <p:ph type="body"/>
          </p:nvPr>
        </p:nvSpPr>
        <p:spPr>
          <a:xfrm>
            <a:off x="3262320" y="3970440"/>
            <a:ext cx="1864080" cy="869760"/>
          </a:xfrm>
          <a:prstGeom prst="rect">
            <a:avLst/>
          </a:prstGeom>
        </p:spPr>
        <p:txBody>
          <a:bodyPr lIns="0" tIns="0" rIns="0" bIns="0"/>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130" name="PlaceHolder 2"/>
          <p:cNvSpPr>
            <a:spLocks noGrp="1"/>
          </p:cNvSpPr>
          <p:nvPr>
            <p:ph type="body"/>
          </p:nvPr>
        </p:nvSpPr>
        <p:spPr>
          <a:xfrm>
            <a:off x="1304640" y="3970440"/>
            <a:ext cx="1864080" cy="869760"/>
          </a:xfrm>
          <a:prstGeom prst="rect">
            <a:avLst/>
          </a:prstGeom>
        </p:spPr>
        <p:txBody>
          <a:bodyPr lIns="0" tIns="0" rIns="0" bIns="0"/>
          <a:lstStyle/>
          <a:p>
            <a:endParaRPr/>
          </a:p>
        </p:txBody>
      </p:sp>
      <p:sp>
        <p:nvSpPr>
          <p:cNvPr id="131" name="PlaceHolder 3"/>
          <p:cNvSpPr>
            <a:spLocks noGrp="1"/>
          </p:cNvSpPr>
          <p:nvPr>
            <p:ph type="body"/>
          </p:nvPr>
        </p:nvSpPr>
        <p:spPr>
          <a:xfrm>
            <a:off x="3262320" y="3970440"/>
            <a:ext cx="1864080" cy="414720"/>
          </a:xfrm>
          <a:prstGeom prst="rect">
            <a:avLst/>
          </a:prstGeom>
        </p:spPr>
        <p:txBody>
          <a:bodyPr lIns="0" tIns="0" rIns="0" bIns="0"/>
          <a:lstStyle/>
          <a:p>
            <a:endParaRPr/>
          </a:p>
        </p:txBody>
      </p:sp>
      <p:sp>
        <p:nvSpPr>
          <p:cNvPr id="132" name="PlaceHolder 4"/>
          <p:cNvSpPr>
            <a:spLocks noGrp="1"/>
          </p:cNvSpPr>
          <p:nvPr>
            <p:ph type="body"/>
          </p:nvPr>
        </p:nvSpPr>
        <p:spPr>
          <a:xfrm>
            <a:off x="3262320" y="4425120"/>
            <a:ext cx="1864080" cy="414720"/>
          </a:xfrm>
          <a:prstGeom prst="rect">
            <a:avLst/>
          </a:prstGeom>
        </p:spPr>
        <p:txBody>
          <a:bodyPr lIns="0" tIns="0" rIns="0" bIns="0"/>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134" name="PlaceHolder 2"/>
          <p:cNvSpPr>
            <a:spLocks noGrp="1"/>
          </p:cNvSpPr>
          <p:nvPr>
            <p:ph type="body"/>
          </p:nvPr>
        </p:nvSpPr>
        <p:spPr>
          <a:xfrm>
            <a:off x="1304640" y="3970440"/>
            <a:ext cx="1864080" cy="414720"/>
          </a:xfrm>
          <a:prstGeom prst="rect">
            <a:avLst/>
          </a:prstGeom>
        </p:spPr>
        <p:txBody>
          <a:bodyPr lIns="0" tIns="0" rIns="0" bIns="0"/>
          <a:lstStyle/>
          <a:p>
            <a:endParaRPr/>
          </a:p>
        </p:txBody>
      </p:sp>
      <p:sp>
        <p:nvSpPr>
          <p:cNvPr id="135" name="PlaceHolder 3"/>
          <p:cNvSpPr>
            <a:spLocks noGrp="1"/>
          </p:cNvSpPr>
          <p:nvPr>
            <p:ph type="body"/>
          </p:nvPr>
        </p:nvSpPr>
        <p:spPr>
          <a:xfrm>
            <a:off x="3262320" y="3970440"/>
            <a:ext cx="1864080" cy="414720"/>
          </a:xfrm>
          <a:prstGeom prst="rect">
            <a:avLst/>
          </a:prstGeom>
        </p:spPr>
        <p:txBody>
          <a:bodyPr lIns="0" tIns="0" rIns="0" bIns="0"/>
          <a:lstStyle/>
          <a:p>
            <a:endParaRPr/>
          </a:p>
        </p:txBody>
      </p:sp>
      <p:sp>
        <p:nvSpPr>
          <p:cNvPr id="136" name="PlaceHolder 4"/>
          <p:cNvSpPr>
            <a:spLocks noGrp="1"/>
          </p:cNvSpPr>
          <p:nvPr>
            <p:ph type="body"/>
          </p:nvPr>
        </p:nvSpPr>
        <p:spPr>
          <a:xfrm>
            <a:off x="1304640" y="4425120"/>
            <a:ext cx="3819960" cy="414720"/>
          </a:xfrm>
          <a:prstGeom prst="rect">
            <a:avLst/>
          </a:prstGeom>
        </p:spPr>
        <p:txBody>
          <a:bodyPr lIns="0" tIns="0" rIns="0" bIns="0"/>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138" name="PlaceHolder 2"/>
          <p:cNvSpPr>
            <a:spLocks noGrp="1"/>
          </p:cNvSpPr>
          <p:nvPr>
            <p:ph type="body"/>
          </p:nvPr>
        </p:nvSpPr>
        <p:spPr>
          <a:xfrm>
            <a:off x="1304640" y="3970440"/>
            <a:ext cx="3819960" cy="414720"/>
          </a:xfrm>
          <a:prstGeom prst="rect">
            <a:avLst/>
          </a:prstGeom>
        </p:spPr>
        <p:txBody>
          <a:bodyPr lIns="0" tIns="0" rIns="0" bIns="0"/>
          <a:lstStyle/>
          <a:p>
            <a:endParaRPr/>
          </a:p>
        </p:txBody>
      </p:sp>
      <p:sp>
        <p:nvSpPr>
          <p:cNvPr id="139" name="PlaceHolder 3"/>
          <p:cNvSpPr>
            <a:spLocks noGrp="1"/>
          </p:cNvSpPr>
          <p:nvPr>
            <p:ph type="body"/>
          </p:nvPr>
        </p:nvSpPr>
        <p:spPr>
          <a:xfrm>
            <a:off x="1304640" y="4425120"/>
            <a:ext cx="3819960" cy="414720"/>
          </a:xfrm>
          <a:prstGeom prst="rect">
            <a:avLst/>
          </a:prstGeom>
        </p:spPr>
        <p:txBody>
          <a:bodyPr lIns="0" tIns="0" rIns="0" bIns="0"/>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141" name="PlaceHolder 2"/>
          <p:cNvSpPr>
            <a:spLocks noGrp="1"/>
          </p:cNvSpPr>
          <p:nvPr>
            <p:ph type="body"/>
          </p:nvPr>
        </p:nvSpPr>
        <p:spPr>
          <a:xfrm>
            <a:off x="1304640" y="3970440"/>
            <a:ext cx="1864080" cy="414720"/>
          </a:xfrm>
          <a:prstGeom prst="rect">
            <a:avLst/>
          </a:prstGeom>
        </p:spPr>
        <p:txBody>
          <a:bodyPr lIns="0" tIns="0" rIns="0" bIns="0"/>
          <a:lstStyle/>
          <a:p>
            <a:endParaRPr/>
          </a:p>
        </p:txBody>
      </p:sp>
      <p:sp>
        <p:nvSpPr>
          <p:cNvPr id="142" name="PlaceHolder 3"/>
          <p:cNvSpPr>
            <a:spLocks noGrp="1"/>
          </p:cNvSpPr>
          <p:nvPr>
            <p:ph type="body"/>
          </p:nvPr>
        </p:nvSpPr>
        <p:spPr>
          <a:xfrm>
            <a:off x="3262320" y="3970440"/>
            <a:ext cx="1864080" cy="414720"/>
          </a:xfrm>
          <a:prstGeom prst="rect">
            <a:avLst/>
          </a:prstGeom>
        </p:spPr>
        <p:txBody>
          <a:bodyPr lIns="0" tIns="0" rIns="0" bIns="0"/>
          <a:lstStyle/>
          <a:p>
            <a:endParaRPr/>
          </a:p>
        </p:txBody>
      </p:sp>
      <p:sp>
        <p:nvSpPr>
          <p:cNvPr id="143" name="PlaceHolder 4"/>
          <p:cNvSpPr>
            <a:spLocks noGrp="1"/>
          </p:cNvSpPr>
          <p:nvPr>
            <p:ph type="body"/>
          </p:nvPr>
        </p:nvSpPr>
        <p:spPr>
          <a:xfrm>
            <a:off x="3262320" y="4425120"/>
            <a:ext cx="1864080" cy="414720"/>
          </a:xfrm>
          <a:prstGeom prst="rect">
            <a:avLst/>
          </a:prstGeom>
        </p:spPr>
        <p:txBody>
          <a:bodyPr lIns="0" tIns="0" rIns="0" bIns="0"/>
          <a:lstStyle/>
          <a:p>
            <a:endParaRPr/>
          </a:p>
        </p:txBody>
      </p:sp>
      <p:sp>
        <p:nvSpPr>
          <p:cNvPr id="144" name="PlaceHolder 5"/>
          <p:cNvSpPr>
            <a:spLocks noGrp="1"/>
          </p:cNvSpPr>
          <p:nvPr>
            <p:ph type="body"/>
          </p:nvPr>
        </p:nvSpPr>
        <p:spPr>
          <a:xfrm>
            <a:off x="1304640" y="4425120"/>
            <a:ext cx="1864080" cy="414720"/>
          </a:xfrm>
          <a:prstGeom prst="rect">
            <a:avLst/>
          </a:prstGeom>
        </p:spPr>
        <p:txBody>
          <a:bodyPr lIns="0" tIns="0" rIns="0" bIns="0"/>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146" name="PlaceHolder 2"/>
          <p:cNvSpPr>
            <a:spLocks noGrp="1"/>
          </p:cNvSpPr>
          <p:nvPr>
            <p:ph type="body"/>
          </p:nvPr>
        </p:nvSpPr>
        <p:spPr>
          <a:xfrm>
            <a:off x="1304640" y="3970440"/>
            <a:ext cx="3819960" cy="869760"/>
          </a:xfrm>
          <a:prstGeom prst="rect">
            <a:avLst/>
          </a:prstGeom>
        </p:spPr>
        <p:txBody>
          <a:bodyPr lIns="0" tIns="0" rIns="0" bIns="0"/>
          <a:lstStyle/>
          <a:p>
            <a:endParaRPr/>
          </a:p>
        </p:txBody>
      </p:sp>
      <p:sp>
        <p:nvSpPr>
          <p:cNvPr id="147" name="PlaceHolder 3"/>
          <p:cNvSpPr>
            <a:spLocks noGrp="1"/>
          </p:cNvSpPr>
          <p:nvPr>
            <p:ph type="body"/>
          </p:nvPr>
        </p:nvSpPr>
        <p:spPr>
          <a:xfrm>
            <a:off x="1304640" y="3970440"/>
            <a:ext cx="3819960" cy="869760"/>
          </a:xfrm>
          <a:prstGeom prst="rect">
            <a:avLst/>
          </a:prstGeom>
        </p:spPr>
        <p:txBody>
          <a:bodyPr lIns="0" tIns="0" rIns="0" bIns="0"/>
          <a:lstStyle/>
          <a:p>
            <a:endParaRPr/>
          </a:p>
        </p:txBody>
      </p:sp>
      <p:pic>
        <p:nvPicPr>
          <p:cNvPr id="148" name="Image 147"/>
          <p:cNvPicPr/>
          <p:nvPr/>
        </p:nvPicPr>
        <p:blipFill>
          <a:blip r:embed="rId2"/>
          <a:stretch/>
        </p:blipFill>
        <p:spPr>
          <a:xfrm>
            <a:off x="2669400" y="3970440"/>
            <a:ext cx="1090080" cy="869760"/>
          </a:xfrm>
          <a:prstGeom prst="rect">
            <a:avLst/>
          </a:prstGeom>
          <a:ln>
            <a:noFill/>
          </a:ln>
        </p:spPr>
      </p:pic>
      <p:pic>
        <p:nvPicPr>
          <p:cNvPr id="149" name="Image 148"/>
          <p:cNvPicPr/>
          <p:nvPr/>
        </p:nvPicPr>
        <p:blipFill>
          <a:blip r:embed="rId2"/>
          <a:stretch/>
        </p:blipFill>
        <p:spPr>
          <a:xfrm>
            <a:off x="2669400" y="3970440"/>
            <a:ext cx="1090080" cy="869760"/>
          </a:xfrm>
          <a:prstGeom prst="rect">
            <a:avLst/>
          </a:prstGeom>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52"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153" name="PlaceHolder 2"/>
          <p:cNvSpPr>
            <a:spLocks noGrp="1"/>
          </p:cNvSpPr>
          <p:nvPr>
            <p:ph type="subTitle"/>
          </p:nvPr>
        </p:nvSpPr>
        <p:spPr>
          <a:xfrm>
            <a:off x="1304640" y="3939120"/>
            <a:ext cx="3819960" cy="932760"/>
          </a:xfrm>
          <a:prstGeom prst="rect">
            <a:avLst/>
          </a:prstGeom>
        </p:spPr>
        <p:txBody>
          <a:bodyPr lIns="0" tIns="0" rIns="0" bIns="0" anchor="ctr"/>
          <a:lstStyle/>
          <a:p>
            <a:pPr algn="ct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155" name="PlaceHolder 2"/>
          <p:cNvSpPr>
            <a:spLocks noGrp="1"/>
          </p:cNvSpPr>
          <p:nvPr>
            <p:ph type="body"/>
          </p:nvPr>
        </p:nvSpPr>
        <p:spPr>
          <a:xfrm>
            <a:off x="1304640" y="3970440"/>
            <a:ext cx="3819960" cy="869760"/>
          </a:xfrm>
          <a:prstGeom prst="rect">
            <a:avLst/>
          </a:prstGeom>
        </p:spPr>
        <p:txBody>
          <a:bodyPr lIns="0" tIns="0" rIns="0" bIns="0"/>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157" name="PlaceHolder 2"/>
          <p:cNvSpPr>
            <a:spLocks noGrp="1"/>
          </p:cNvSpPr>
          <p:nvPr>
            <p:ph type="body"/>
          </p:nvPr>
        </p:nvSpPr>
        <p:spPr>
          <a:xfrm>
            <a:off x="1304640" y="3970440"/>
            <a:ext cx="1864080" cy="869760"/>
          </a:xfrm>
          <a:prstGeom prst="rect">
            <a:avLst/>
          </a:prstGeom>
        </p:spPr>
        <p:txBody>
          <a:bodyPr lIns="0" tIns="0" rIns="0" bIns="0"/>
          <a:lstStyle/>
          <a:p>
            <a:endParaRPr/>
          </a:p>
        </p:txBody>
      </p:sp>
      <p:sp>
        <p:nvSpPr>
          <p:cNvPr id="158" name="PlaceHolder 3"/>
          <p:cNvSpPr>
            <a:spLocks noGrp="1"/>
          </p:cNvSpPr>
          <p:nvPr>
            <p:ph type="body"/>
          </p:nvPr>
        </p:nvSpPr>
        <p:spPr>
          <a:xfrm>
            <a:off x="3262320" y="3970440"/>
            <a:ext cx="1864080" cy="869760"/>
          </a:xfrm>
          <a:prstGeom prst="rect">
            <a:avLst/>
          </a:prstGeom>
        </p:spPr>
        <p:txBody>
          <a:bodyPr lIns="0" tIns="0" rIns="0" bIns="0"/>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59"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0" name="PlaceHolder 1"/>
          <p:cNvSpPr>
            <a:spLocks noGrp="1"/>
          </p:cNvSpPr>
          <p:nvPr>
            <p:ph type="subTitle"/>
          </p:nvPr>
        </p:nvSpPr>
        <p:spPr>
          <a:xfrm>
            <a:off x="1304640" y="1237320"/>
            <a:ext cx="7828560" cy="12196440"/>
          </a:xfrm>
          <a:prstGeom prst="rect">
            <a:avLst/>
          </a:prstGeom>
        </p:spPr>
        <p:txBody>
          <a:bodyPr lIns="0" tIns="0" rIns="0" bIns="0" anchor="ctr"/>
          <a:lstStyle/>
          <a:p>
            <a:pPr algn="ct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162" name="PlaceHolder 2"/>
          <p:cNvSpPr>
            <a:spLocks noGrp="1"/>
          </p:cNvSpPr>
          <p:nvPr>
            <p:ph type="body"/>
          </p:nvPr>
        </p:nvSpPr>
        <p:spPr>
          <a:xfrm>
            <a:off x="1304640" y="3970440"/>
            <a:ext cx="1864080" cy="414720"/>
          </a:xfrm>
          <a:prstGeom prst="rect">
            <a:avLst/>
          </a:prstGeom>
        </p:spPr>
        <p:txBody>
          <a:bodyPr lIns="0" tIns="0" rIns="0" bIns="0"/>
          <a:lstStyle/>
          <a:p>
            <a:endParaRPr/>
          </a:p>
        </p:txBody>
      </p:sp>
      <p:sp>
        <p:nvSpPr>
          <p:cNvPr id="163" name="PlaceHolder 3"/>
          <p:cNvSpPr>
            <a:spLocks noGrp="1"/>
          </p:cNvSpPr>
          <p:nvPr>
            <p:ph type="body"/>
          </p:nvPr>
        </p:nvSpPr>
        <p:spPr>
          <a:xfrm>
            <a:off x="1304640" y="4425120"/>
            <a:ext cx="1864080" cy="414720"/>
          </a:xfrm>
          <a:prstGeom prst="rect">
            <a:avLst/>
          </a:prstGeom>
        </p:spPr>
        <p:txBody>
          <a:bodyPr lIns="0" tIns="0" rIns="0" bIns="0"/>
          <a:lstStyle/>
          <a:p>
            <a:endParaRPr/>
          </a:p>
        </p:txBody>
      </p:sp>
      <p:sp>
        <p:nvSpPr>
          <p:cNvPr id="164" name="PlaceHolder 4"/>
          <p:cNvSpPr>
            <a:spLocks noGrp="1"/>
          </p:cNvSpPr>
          <p:nvPr>
            <p:ph type="body"/>
          </p:nvPr>
        </p:nvSpPr>
        <p:spPr>
          <a:xfrm>
            <a:off x="3262320" y="3970440"/>
            <a:ext cx="1864080" cy="869760"/>
          </a:xfrm>
          <a:prstGeom prst="rect">
            <a:avLst/>
          </a:prstGeom>
        </p:spPr>
        <p:txBody>
          <a:bodyPr lIns="0" tIns="0" rIns="0" bIns="0"/>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5"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166" name="PlaceHolder 2"/>
          <p:cNvSpPr>
            <a:spLocks noGrp="1"/>
          </p:cNvSpPr>
          <p:nvPr>
            <p:ph type="body"/>
          </p:nvPr>
        </p:nvSpPr>
        <p:spPr>
          <a:xfrm>
            <a:off x="1304640" y="3970440"/>
            <a:ext cx="1864080" cy="869760"/>
          </a:xfrm>
          <a:prstGeom prst="rect">
            <a:avLst/>
          </a:prstGeom>
        </p:spPr>
        <p:txBody>
          <a:bodyPr lIns="0" tIns="0" rIns="0" bIns="0"/>
          <a:lstStyle/>
          <a:p>
            <a:endParaRPr/>
          </a:p>
        </p:txBody>
      </p:sp>
      <p:sp>
        <p:nvSpPr>
          <p:cNvPr id="167" name="PlaceHolder 3"/>
          <p:cNvSpPr>
            <a:spLocks noGrp="1"/>
          </p:cNvSpPr>
          <p:nvPr>
            <p:ph type="body"/>
          </p:nvPr>
        </p:nvSpPr>
        <p:spPr>
          <a:xfrm>
            <a:off x="3262320" y="3970440"/>
            <a:ext cx="1864080" cy="414720"/>
          </a:xfrm>
          <a:prstGeom prst="rect">
            <a:avLst/>
          </a:prstGeom>
        </p:spPr>
        <p:txBody>
          <a:bodyPr lIns="0" tIns="0" rIns="0" bIns="0"/>
          <a:lstStyle/>
          <a:p>
            <a:endParaRPr/>
          </a:p>
        </p:txBody>
      </p:sp>
      <p:sp>
        <p:nvSpPr>
          <p:cNvPr id="168" name="PlaceHolder 4"/>
          <p:cNvSpPr>
            <a:spLocks noGrp="1"/>
          </p:cNvSpPr>
          <p:nvPr>
            <p:ph type="body"/>
          </p:nvPr>
        </p:nvSpPr>
        <p:spPr>
          <a:xfrm>
            <a:off x="3262320" y="4425120"/>
            <a:ext cx="1864080" cy="414720"/>
          </a:xfrm>
          <a:prstGeom prst="rect">
            <a:avLst/>
          </a:prstGeom>
        </p:spPr>
        <p:txBody>
          <a:bodyPr lIns="0" tIns="0" rIns="0" bIns="0"/>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69"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170" name="PlaceHolder 2"/>
          <p:cNvSpPr>
            <a:spLocks noGrp="1"/>
          </p:cNvSpPr>
          <p:nvPr>
            <p:ph type="body"/>
          </p:nvPr>
        </p:nvSpPr>
        <p:spPr>
          <a:xfrm>
            <a:off x="1304640" y="3970440"/>
            <a:ext cx="1864080" cy="414720"/>
          </a:xfrm>
          <a:prstGeom prst="rect">
            <a:avLst/>
          </a:prstGeom>
        </p:spPr>
        <p:txBody>
          <a:bodyPr lIns="0" tIns="0" rIns="0" bIns="0"/>
          <a:lstStyle/>
          <a:p>
            <a:endParaRPr/>
          </a:p>
        </p:txBody>
      </p:sp>
      <p:sp>
        <p:nvSpPr>
          <p:cNvPr id="171" name="PlaceHolder 3"/>
          <p:cNvSpPr>
            <a:spLocks noGrp="1"/>
          </p:cNvSpPr>
          <p:nvPr>
            <p:ph type="body"/>
          </p:nvPr>
        </p:nvSpPr>
        <p:spPr>
          <a:xfrm>
            <a:off x="3262320" y="3970440"/>
            <a:ext cx="1864080" cy="414720"/>
          </a:xfrm>
          <a:prstGeom prst="rect">
            <a:avLst/>
          </a:prstGeom>
        </p:spPr>
        <p:txBody>
          <a:bodyPr lIns="0" tIns="0" rIns="0" bIns="0"/>
          <a:lstStyle/>
          <a:p>
            <a:endParaRPr/>
          </a:p>
        </p:txBody>
      </p:sp>
      <p:sp>
        <p:nvSpPr>
          <p:cNvPr id="172" name="PlaceHolder 4"/>
          <p:cNvSpPr>
            <a:spLocks noGrp="1"/>
          </p:cNvSpPr>
          <p:nvPr>
            <p:ph type="body"/>
          </p:nvPr>
        </p:nvSpPr>
        <p:spPr>
          <a:xfrm>
            <a:off x="1304640" y="4425120"/>
            <a:ext cx="3819960" cy="414720"/>
          </a:xfrm>
          <a:prstGeom prst="rect">
            <a:avLst/>
          </a:prstGeom>
        </p:spPr>
        <p:txBody>
          <a:bodyPr lIns="0" tIns="0" rIns="0" bIns="0"/>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174" name="PlaceHolder 2"/>
          <p:cNvSpPr>
            <a:spLocks noGrp="1"/>
          </p:cNvSpPr>
          <p:nvPr>
            <p:ph type="body"/>
          </p:nvPr>
        </p:nvSpPr>
        <p:spPr>
          <a:xfrm>
            <a:off x="1304640" y="3970440"/>
            <a:ext cx="3819960" cy="414720"/>
          </a:xfrm>
          <a:prstGeom prst="rect">
            <a:avLst/>
          </a:prstGeom>
        </p:spPr>
        <p:txBody>
          <a:bodyPr lIns="0" tIns="0" rIns="0" bIns="0"/>
          <a:lstStyle/>
          <a:p>
            <a:endParaRPr/>
          </a:p>
        </p:txBody>
      </p:sp>
      <p:sp>
        <p:nvSpPr>
          <p:cNvPr id="175" name="PlaceHolder 3"/>
          <p:cNvSpPr>
            <a:spLocks noGrp="1"/>
          </p:cNvSpPr>
          <p:nvPr>
            <p:ph type="body"/>
          </p:nvPr>
        </p:nvSpPr>
        <p:spPr>
          <a:xfrm>
            <a:off x="1304640" y="4425120"/>
            <a:ext cx="3819960" cy="414720"/>
          </a:xfrm>
          <a:prstGeom prst="rect">
            <a:avLst/>
          </a:prstGeom>
        </p:spPr>
        <p:txBody>
          <a:bodyPr lIns="0" tIns="0" rIns="0" bIns="0"/>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76"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177" name="PlaceHolder 2"/>
          <p:cNvSpPr>
            <a:spLocks noGrp="1"/>
          </p:cNvSpPr>
          <p:nvPr>
            <p:ph type="body"/>
          </p:nvPr>
        </p:nvSpPr>
        <p:spPr>
          <a:xfrm>
            <a:off x="1304640" y="3970440"/>
            <a:ext cx="1864080" cy="414720"/>
          </a:xfrm>
          <a:prstGeom prst="rect">
            <a:avLst/>
          </a:prstGeom>
        </p:spPr>
        <p:txBody>
          <a:bodyPr lIns="0" tIns="0" rIns="0" bIns="0"/>
          <a:lstStyle/>
          <a:p>
            <a:endParaRPr/>
          </a:p>
        </p:txBody>
      </p:sp>
      <p:sp>
        <p:nvSpPr>
          <p:cNvPr id="178" name="PlaceHolder 3"/>
          <p:cNvSpPr>
            <a:spLocks noGrp="1"/>
          </p:cNvSpPr>
          <p:nvPr>
            <p:ph type="body"/>
          </p:nvPr>
        </p:nvSpPr>
        <p:spPr>
          <a:xfrm>
            <a:off x="3262320" y="3970440"/>
            <a:ext cx="1864080" cy="414720"/>
          </a:xfrm>
          <a:prstGeom prst="rect">
            <a:avLst/>
          </a:prstGeom>
        </p:spPr>
        <p:txBody>
          <a:bodyPr lIns="0" tIns="0" rIns="0" bIns="0"/>
          <a:lstStyle/>
          <a:p>
            <a:endParaRPr/>
          </a:p>
        </p:txBody>
      </p:sp>
      <p:sp>
        <p:nvSpPr>
          <p:cNvPr id="179" name="PlaceHolder 4"/>
          <p:cNvSpPr>
            <a:spLocks noGrp="1"/>
          </p:cNvSpPr>
          <p:nvPr>
            <p:ph type="body"/>
          </p:nvPr>
        </p:nvSpPr>
        <p:spPr>
          <a:xfrm>
            <a:off x="3262320" y="4425120"/>
            <a:ext cx="1864080" cy="414720"/>
          </a:xfrm>
          <a:prstGeom prst="rect">
            <a:avLst/>
          </a:prstGeom>
        </p:spPr>
        <p:txBody>
          <a:bodyPr lIns="0" tIns="0" rIns="0" bIns="0"/>
          <a:lstStyle/>
          <a:p>
            <a:endParaRPr/>
          </a:p>
        </p:txBody>
      </p:sp>
      <p:sp>
        <p:nvSpPr>
          <p:cNvPr id="180" name="PlaceHolder 5"/>
          <p:cNvSpPr>
            <a:spLocks noGrp="1"/>
          </p:cNvSpPr>
          <p:nvPr>
            <p:ph type="body"/>
          </p:nvPr>
        </p:nvSpPr>
        <p:spPr>
          <a:xfrm>
            <a:off x="1304640" y="4425120"/>
            <a:ext cx="1864080" cy="414720"/>
          </a:xfrm>
          <a:prstGeom prst="rect">
            <a:avLst/>
          </a:prstGeom>
        </p:spPr>
        <p:txBody>
          <a:bodyPr lIns="0" tIns="0" rIns="0" bIns="0"/>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1304640" y="1237320"/>
            <a:ext cx="7828560" cy="12196440"/>
          </a:xfrm>
          <a:prstGeom prst="rect">
            <a:avLst/>
          </a:prstGeom>
        </p:spPr>
        <p:txBody>
          <a:bodyPr lIns="0" tIns="0" rIns="0" bIns="0" anchor="ctr"/>
          <a:lstStyle/>
          <a:p>
            <a:pPr algn="ct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182" name="PlaceHolder 2"/>
          <p:cNvSpPr>
            <a:spLocks noGrp="1"/>
          </p:cNvSpPr>
          <p:nvPr>
            <p:ph type="body"/>
          </p:nvPr>
        </p:nvSpPr>
        <p:spPr>
          <a:xfrm>
            <a:off x="1304640" y="3970440"/>
            <a:ext cx="3819960" cy="869760"/>
          </a:xfrm>
          <a:prstGeom prst="rect">
            <a:avLst/>
          </a:prstGeom>
        </p:spPr>
        <p:txBody>
          <a:bodyPr lIns="0" tIns="0" rIns="0" bIns="0"/>
          <a:lstStyle/>
          <a:p>
            <a:endParaRPr/>
          </a:p>
        </p:txBody>
      </p:sp>
      <p:sp>
        <p:nvSpPr>
          <p:cNvPr id="183" name="PlaceHolder 3"/>
          <p:cNvSpPr>
            <a:spLocks noGrp="1"/>
          </p:cNvSpPr>
          <p:nvPr>
            <p:ph type="body"/>
          </p:nvPr>
        </p:nvSpPr>
        <p:spPr>
          <a:xfrm>
            <a:off x="1304640" y="3970440"/>
            <a:ext cx="3819960" cy="869760"/>
          </a:xfrm>
          <a:prstGeom prst="rect">
            <a:avLst/>
          </a:prstGeom>
        </p:spPr>
        <p:txBody>
          <a:bodyPr lIns="0" tIns="0" rIns="0" bIns="0"/>
          <a:lstStyle/>
          <a:p>
            <a:endParaRPr/>
          </a:p>
        </p:txBody>
      </p:sp>
      <p:pic>
        <p:nvPicPr>
          <p:cNvPr id="184" name="Image 183"/>
          <p:cNvPicPr/>
          <p:nvPr/>
        </p:nvPicPr>
        <p:blipFill>
          <a:blip r:embed="rId2"/>
          <a:stretch/>
        </p:blipFill>
        <p:spPr>
          <a:xfrm>
            <a:off x="2669400" y="3970440"/>
            <a:ext cx="1090080" cy="869760"/>
          </a:xfrm>
          <a:prstGeom prst="rect">
            <a:avLst/>
          </a:prstGeom>
          <a:ln>
            <a:noFill/>
          </a:ln>
        </p:spPr>
      </p:pic>
      <p:pic>
        <p:nvPicPr>
          <p:cNvPr id="185" name="Image 184"/>
          <p:cNvPicPr/>
          <p:nvPr/>
        </p:nvPicPr>
        <p:blipFill>
          <a:blip r:embed="rId2"/>
          <a:stretch/>
        </p:blipFill>
        <p:spPr>
          <a:xfrm>
            <a:off x="2669400" y="3970440"/>
            <a:ext cx="1090080" cy="869760"/>
          </a:xfrm>
          <a:prstGeom prst="rect">
            <a:avLst/>
          </a:prstGeom>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91"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192" name="PlaceHolder 2"/>
          <p:cNvSpPr>
            <a:spLocks noGrp="1"/>
          </p:cNvSpPr>
          <p:nvPr>
            <p:ph type="subTitle"/>
          </p:nvPr>
        </p:nvSpPr>
        <p:spPr>
          <a:xfrm>
            <a:off x="1304640" y="3939120"/>
            <a:ext cx="3819960" cy="932760"/>
          </a:xfrm>
          <a:prstGeom prst="rect">
            <a:avLst/>
          </a:prstGeom>
        </p:spPr>
        <p:txBody>
          <a:bodyPr lIns="0" tIns="0" rIns="0" bIns="0" anchor="ctr"/>
          <a:lstStyle/>
          <a:p>
            <a:pPr algn="ctr"/>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194" name="PlaceHolder 2"/>
          <p:cNvSpPr>
            <a:spLocks noGrp="1"/>
          </p:cNvSpPr>
          <p:nvPr>
            <p:ph type="body"/>
          </p:nvPr>
        </p:nvSpPr>
        <p:spPr>
          <a:xfrm>
            <a:off x="1304640" y="3970440"/>
            <a:ext cx="3819960" cy="869760"/>
          </a:xfrm>
          <a:prstGeom prst="rect">
            <a:avLst/>
          </a:prstGeom>
        </p:spPr>
        <p:txBody>
          <a:bodyPr lIns="0" tIns="0" rIns="0" bIns="0"/>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196" name="PlaceHolder 2"/>
          <p:cNvSpPr>
            <a:spLocks noGrp="1"/>
          </p:cNvSpPr>
          <p:nvPr>
            <p:ph type="body"/>
          </p:nvPr>
        </p:nvSpPr>
        <p:spPr>
          <a:xfrm>
            <a:off x="1304640" y="3970440"/>
            <a:ext cx="1864080" cy="869760"/>
          </a:xfrm>
          <a:prstGeom prst="rect">
            <a:avLst/>
          </a:prstGeom>
        </p:spPr>
        <p:txBody>
          <a:bodyPr lIns="0" tIns="0" rIns="0" bIns="0"/>
          <a:lstStyle/>
          <a:p>
            <a:endParaRPr/>
          </a:p>
        </p:txBody>
      </p:sp>
      <p:sp>
        <p:nvSpPr>
          <p:cNvPr id="197" name="PlaceHolder 3"/>
          <p:cNvSpPr>
            <a:spLocks noGrp="1"/>
          </p:cNvSpPr>
          <p:nvPr>
            <p:ph type="body"/>
          </p:nvPr>
        </p:nvSpPr>
        <p:spPr>
          <a:xfrm>
            <a:off x="3262320" y="3970440"/>
            <a:ext cx="1864080" cy="869760"/>
          </a:xfrm>
          <a:prstGeom prst="rect">
            <a:avLst/>
          </a:prstGeom>
        </p:spPr>
        <p:txBody>
          <a:bodyPr lIns="0" tIns="0" rIns="0" bIns="0"/>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98"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99" name="PlaceHolder 1"/>
          <p:cNvSpPr>
            <a:spLocks noGrp="1"/>
          </p:cNvSpPr>
          <p:nvPr>
            <p:ph type="subTitle"/>
          </p:nvPr>
        </p:nvSpPr>
        <p:spPr>
          <a:xfrm>
            <a:off x="1304640" y="1237320"/>
            <a:ext cx="7828560" cy="12196440"/>
          </a:xfrm>
          <a:prstGeom prst="rect">
            <a:avLst/>
          </a:prstGeom>
        </p:spPr>
        <p:txBody>
          <a:bodyPr lIns="0" tIns="0" rIns="0" bIns="0" anchor="ctr"/>
          <a:lstStyle/>
          <a:p>
            <a:pPr algn="ctr"/>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00"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201" name="PlaceHolder 2"/>
          <p:cNvSpPr>
            <a:spLocks noGrp="1"/>
          </p:cNvSpPr>
          <p:nvPr>
            <p:ph type="body"/>
          </p:nvPr>
        </p:nvSpPr>
        <p:spPr>
          <a:xfrm>
            <a:off x="1304640" y="3970440"/>
            <a:ext cx="1864080" cy="414720"/>
          </a:xfrm>
          <a:prstGeom prst="rect">
            <a:avLst/>
          </a:prstGeom>
        </p:spPr>
        <p:txBody>
          <a:bodyPr lIns="0" tIns="0" rIns="0" bIns="0"/>
          <a:lstStyle/>
          <a:p>
            <a:endParaRPr/>
          </a:p>
        </p:txBody>
      </p:sp>
      <p:sp>
        <p:nvSpPr>
          <p:cNvPr id="202" name="PlaceHolder 3"/>
          <p:cNvSpPr>
            <a:spLocks noGrp="1"/>
          </p:cNvSpPr>
          <p:nvPr>
            <p:ph type="body"/>
          </p:nvPr>
        </p:nvSpPr>
        <p:spPr>
          <a:xfrm>
            <a:off x="1304640" y="4425120"/>
            <a:ext cx="1864080" cy="414720"/>
          </a:xfrm>
          <a:prstGeom prst="rect">
            <a:avLst/>
          </a:prstGeom>
        </p:spPr>
        <p:txBody>
          <a:bodyPr lIns="0" tIns="0" rIns="0" bIns="0"/>
          <a:lstStyle/>
          <a:p>
            <a:endParaRPr/>
          </a:p>
        </p:txBody>
      </p:sp>
      <p:sp>
        <p:nvSpPr>
          <p:cNvPr id="203" name="PlaceHolder 4"/>
          <p:cNvSpPr>
            <a:spLocks noGrp="1"/>
          </p:cNvSpPr>
          <p:nvPr>
            <p:ph type="body"/>
          </p:nvPr>
        </p:nvSpPr>
        <p:spPr>
          <a:xfrm>
            <a:off x="3262320" y="3970440"/>
            <a:ext cx="1864080" cy="869760"/>
          </a:xfrm>
          <a:prstGeom prst="rect">
            <a:avLst/>
          </a:prstGeom>
        </p:spPr>
        <p:txBody>
          <a:bodyPr lIns="0" tIns="0" rIns="0" bIns="0"/>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4"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205" name="PlaceHolder 2"/>
          <p:cNvSpPr>
            <a:spLocks noGrp="1"/>
          </p:cNvSpPr>
          <p:nvPr>
            <p:ph type="body"/>
          </p:nvPr>
        </p:nvSpPr>
        <p:spPr>
          <a:xfrm>
            <a:off x="1304640" y="3970440"/>
            <a:ext cx="1864080" cy="869760"/>
          </a:xfrm>
          <a:prstGeom prst="rect">
            <a:avLst/>
          </a:prstGeom>
        </p:spPr>
        <p:txBody>
          <a:bodyPr lIns="0" tIns="0" rIns="0" bIns="0"/>
          <a:lstStyle/>
          <a:p>
            <a:endParaRPr/>
          </a:p>
        </p:txBody>
      </p:sp>
      <p:sp>
        <p:nvSpPr>
          <p:cNvPr id="206" name="PlaceHolder 3"/>
          <p:cNvSpPr>
            <a:spLocks noGrp="1"/>
          </p:cNvSpPr>
          <p:nvPr>
            <p:ph type="body"/>
          </p:nvPr>
        </p:nvSpPr>
        <p:spPr>
          <a:xfrm>
            <a:off x="3262320" y="3970440"/>
            <a:ext cx="1864080" cy="414720"/>
          </a:xfrm>
          <a:prstGeom prst="rect">
            <a:avLst/>
          </a:prstGeom>
        </p:spPr>
        <p:txBody>
          <a:bodyPr lIns="0" tIns="0" rIns="0" bIns="0"/>
          <a:lstStyle/>
          <a:p>
            <a:endParaRPr/>
          </a:p>
        </p:txBody>
      </p:sp>
      <p:sp>
        <p:nvSpPr>
          <p:cNvPr id="207" name="PlaceHolder 4"/>
          <p:cNvSpPr>
            <a:spLocks noGrp="1"/>
          </p:cNvSpPr>
          <p:nvPr>
            <p:ph type="body"/>
          </p:nvPr>
        </p:nvSpPr>
        <p:spPr>
          <a:xfrm>
            <a:off x="3262320" y="4425120"/>
            <a:ext cx="1864080" cy="414720"/>
          </a:xfrm>
          <a:prstGeom prst="rect">
            <a:avLst/>
          </a:prstGeom>
        </p:spPr>
        <p:txBody>
          <a:bodyPr lIns="0" tIns="0" rIns="0" bIns="0"/>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8"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209" name="PlaceHolder 2"/>
          <p:cNvSpPr>
            <a:spLocks noGrp="1"/>
          </p:cNvSpPr>
          <p:nvPr>
            <p:ph type="body"/>
          </p:nvPr>
        </p:nvSpPr>
        <p:spPr>
          <a:xfrm>
            <a:off x="1304640" y="3970440"/>
            <a:ext cx="1864080" cy="414720"/>
          </a:xfrm>
          <a:prstGeom prst="rect">
            <a:avLst/>
          </a:prstGeom>
        </p:spPr>
        <p:txBody>
          <a:bodyPr lIns="0" tIns="0" rIns="0" bIns="0"/>
          <a:lstStyle/>
          <a:p>
            <a:endParaRPr/>
          </a:p>
        </p:txBody>
      </p:sp>
      <p:sp>
        <p:nvSpPr>
          <p:cNvPr id="210" name="PlaceHolder 3"/>
          <p:cNvSpPr>
            <a:spLocks noGrp="1"/>
          </p:cNvSpPr>
          <p:nvPr>
            <p:ph type="body"/>
          </p:nvPr>
        </p:nvSpPr>
        <p:spPr>
          <a:xfrm>
            <a:off x="3262320" y="3970440"/>
            <a:ext cx="1864080" cy="414720"/>
          </a:xfrm>
          <a:prstGeom prst="rect">
            <a:avLst/>
          </a:prstGeom>
        </p:spPr>
        <p:txBody>
          <a:bodyPr lIns="0" tIns="0" rIns="0" bIns="0"/>
          <a:lstStyle/>
          <a:p>
            <a:endParaRPr/>
          </a:p>
        </p:txBody>
      </p:sp>
      <p:sp>
        <p:nvSpPr>
          <p:cNvPr id="211" name="PlaceHolder 4"/>
          <p:cNvSpPr>
            <a:spLocks noGrp="1"/>
          </p:cNvSpPr>
          <p:nvPr>
            <p:ph type="body"/>
          </p:nvPr>
        </p:nvSpPr>
        <p:spPr>
          <a:xfrm>
            <a:off x="1304640" y="4425120"/>
            <a:ext cx="3819960" cy="414720"/>
          </a:xfrm>
          <a:prstGeom prst="rect">
            <a:avLst/>
          </a:prstGeom>
        </p:spPr>
        <p:txBody>
          <a:bodyPr lIns="0" tIns="0" rIns="0" bIns="0"/>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12" name="PlaceHolder 2"/>
          <p:cNvSpPr>
            <a:spLocks noGrp="1"/>
          </p:cNvSpPr>
          <p:nvPr>
            <p:ph type="body"/>
          </p:nvPr>
        </p:nvSpPr>
        <p:spPr>
          <a:xfrm>
            <a:off x="1304640" y="3970440"/>
            <a:ext cx="1864080" cy="414720"/>
          </a:xfrm>
          <a:prstGeom prst="rect">
            <a:avLst/>
          </a:prstGeom>
        </p:spPr>
        <p:txBody>
          <a:bodyPr lIns="0" tIns="0" rIns="0" bIns="0"/>
          <a:lstStyle/>
          <a:p>
            <a:endParaRPr/>
          </a:p>
        </p:txBody>
      </p:sp>
      <p:sp>
        <p:nvSpPr>
          <p:cNvPr id="13" name="PlaceHolder 3"/>
          <p:cNvSpPr>
            <a:spLocks noGrp="1"/>
          </p:cNvSpPr>
          <p:nvPr>
            <p:ph type="body"/>
          </p:nvPr>
        </p:nvSpPr>
        <p:spPr>
          <a:xfrm>
            <a:off x="1304640" y="4425120"/>
            <a:ext cx="1864080" cy="414720"/>
          </a:xfrm>
          <a:prstGeom prst="rect">
            <a:avLst/>
          </a:prstGeom>
        </p:spPr>
        <p:txBody>
          <a:bodyPr lIns="0" tIns="0" rIns="0" bIns="0"/>
          <a:lstStyle/>
          <a:p>
            <a:endParaRPr/>
          </a:p>
        </p:txBody>
      </p:sp>
      <p:sp>
        <p:nvSpPr>
          <p:cNvPr id="14" name="PlaceHolder 4"/>
          <p:cNvSpPr>
            <a:spLocks noGrp="1"/>
          </p:cNvSpPr>
          <p:nvPr>
            <p:ph type="body"/>
          </p:nvPr>
        </p:nvSpPr>
        <p:spPr>
          <a:xfrm>
            <a:off x="3262320" y="3970440"/>
            <a:ext cx="1864080" cy="869760"/>
          </a:xfrm>
          <a:prstGeom prst="rect">
            <a:avLst/>
          </a:prstGeom>
        </p:spPr>
        <p:txBody>
          <a:bodyPr lIns="0" tIns="0" rIns="0" bIns="0"/>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12"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213" name="PlaceHolder 2"/>
          <p:cNvSpPr>
            <a:spLocks noGrp="1"/>
          </p:cNvSpPr>
          <p:nvPr>
            <p:ph type="body"/>
          </p:nvPr>
        </p:nvSpPr>
        <p:spPr>
          <a:xfrm>
            <a:off x="1304640" y="3970440"/>
            <a:ext cx="3819960" cy="414720"/>
          </a:xfrm>
          <a:prstGeom prst="rect">
            <a:avLst/>
          </a:prstGeom>
        </p:spPr>
        <p:txBody>
          <a:bodyPr lIns="0" tIns="0" rIns="0" bIns="0"/>
          <a:lstStyle/>
          <a:p>
            <a:endParaRPr/>
          </a:p>
        </p:txBody>
      </p:sp>
      <p:sp>
        <p:nvSpPr>
          <p:cNvPr id="214" name="PlaceHolder 3"/>
          <p:cNvSpPr>
            <a:spLocks noGrp="1"/>
          </p:cNvSpPr>
          <p:nvPr>
            <p:ph type="body"/>
          </p:nvPr>
        </p:nvSpPr>
        <p:spPr>
          <a:xfrm>
            <a:off x="1304640" y="4425120"/>
            <a:ext cx="3819960" cy="414720"/>
          </a:xfrm>
          <a:prstGeom prst="rect">
            <a:avLst/>
          </a:prstGeom>
        </p:spPr>
        <p:txBody>
          <a:bodyPr lIns="0" tIns="0" rIns="0" bIns="0"/>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15"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216" name="PlaceHolder 2"/>
          <p:cNvSpPr>
            <a:spLocks noGrp="1"/>
          </p:cNvSpPr>
          <p:nvPr>
            <p:ph type="body"/>
          </p:nvPr>
        </p:nvSpPr>
        <p:spPr>
          <a:xfrm>
            <a:off x="1304640" y="3970440"/>
            <a:ext cx="1864080" cy="414720"/>
          </a:xfrm>
          <a:prstGeom prst="rect">
            <a:avLst/>
          </a:prstGeom>
        </p:spPr>
        <p:txBody>
          <a:bodyPr lIns="0" tIns="0" rIns="0" bIns="0"/>
          <a:lstStyle/>
          <a:p>
            <a:endParaRPr/>
          </a:p>
        </p:txBody>
      </p:sp>
      <p:sp>
        <p:nvSpPr>
          <p:cNvPr id="217" name="PlaceHolder 3"/>
          <p:cNvSpPr>
            <a:spLocks noGrp="1"/>
          </p:cNvSpPr>
          <p:nvPr>
            <p:ph type="body"/>
          </p:nvPr>
        </p:nvSpPr>
        <p:spPr>
          <a:xfrm>
            <a:off x="3262320" y="3970440"/>
            <a:ext cx="1864080" cy="414720"/>
          </a:xfrm>
          <a:prstGeom prst="rect">
            <a:avLst/>
          </a:prstGeom>
        </p:spPr>
        <p:txBody>
          <a:bodyPr lIns="0" tIns="0" rIns="0" bIns="0"/>
          <a:lstStyle/>
          <a:p>
            <a:endParaRPr/>
          </a:p>
        </p:txBody>
      </p:sp>
      <p:sp>
        <p:nvSpPr>
          <p:cNvPr id="218" name="PlaceHolder 4"/>
          <p:cNvSpPr>
            <a:spLocks noGrp="1"/>
          </p:cNvSpPr>
          <p:nvPr>
            <p:ph type="body"/>
          </p:nvPr>
        </p:nvSpPr>
        <p:spPr>
          <a:xfrm>
            <a:off x="3262320" y="4425120"/>
            <a:ext cx="1864080" cy="414720"/>
          </a:xfrm>
          <a:prstGeom prst="rect">
            <a:avLst/>
          </a:prstGeom>
        </p:spPr>
        <p:txBody>
          <a:bodyPr lIns="0" tIns="0" rIns="0" bIns="0"/>
          <a:lstStyle/>
          <a:p>
            <a:endParaRPr/>
          </a:p>
        </p:txBody>
      </p:sp>
      <p:sp>
        <p:nvSpPr>
          <p:cNvPr id="219" name="PlaceHolder 5"/>
          <p:cNvSpPr>
            <a:spLocks noGrp="1"/>
          </p:cNvSpPr>
          <p:nvPr>
            <p:ph type="body"/>
          </p:nvPr>
        </p:nvSpPr>
        <p:spPr>
          <a:xfrm>
            <a:off x="1304640" y="4425120"/>
            <a:ext cx="1864080" cy="414720"/>
          </a:xfrm>
          <a:prstGeom prst="rect">
            <a:avLst/>
          </a:prstGeom>
        </p:spPr>
        <p:txBody>
          <a:bodyPr lIns="0" tIns="0" rIns="0" bIns="0"/>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20"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221" name="PlaceHolder 2"/>
          <p:cNvSpPr>
            <a:spLocks noGrp="1"/>
          </p:cNvSpPr>
          <p:nvPr>
            <p:ph type="body"/>
          </p:nvPr>
        </p:nvSpPr>
        <p:spPr>
          <a:xfrm>
            <a:off x="1304640" y="3970440"/>
            <a:ext cx="3819960" cy="869760"/>
          </a:xfrm>
          <a:prstGeom prst="rect">
            <a:avLst/>
          </a:prstGeom>
        </p:spPr>
        <p:txBody>
          <a:bodyPr lIns="0" tIns="0" rIns="0" bIns="0"/>
          <a:lstStyle/>
          <a:p>
            <a:endParaRPr/>
          </a:p>
        </p:txBody>
      </p:sp>
      <p:sp>
        <p:nvSpPr>
          <p:cNvPr id="222" name="PlaceHolder 3"/>
          <p:cNvSpPr>
            <a:spLocks noGrp="1"/>
          </p:cNvSpPr>
          <p:nvPr>
            <p:ph type="body"/>
          </p:nvPr>
        </p:nvSpPr>
        <p:spPr>
          <a:xfrm>
            <a:off x="1304640" y="3970440"/>
            <a:ext cx="3819960" cy="869760"/>
          </a:xfrm>
          <a:prstGeom prst="rect">
            <a:avLst/>
          </a:prstGeom>
        </p:spPr>
        <p:txBody>
          <a:bodyPr lIns="0" tIns="0" rIns="0" bIns="0"/>
          <a:lstStyle/>
          <a:p>
            <a:endParaRPr/>
          </a:p>
        </p:txBody>
      </p:sp>
      <p:pic>
        <p:nvPicPr>
          <p:cNvPr id="223" name="Image 222"/>
          <p:cNvPicPr/>
          <p:nvPr/>
        </p:nvPicPr>
        <p:blipFill>
          <a:blip r:embed="rId2"/>
          <a:stretch/>
        </p:blipFill>
        <p:spPr>
          <a:xfrm>
            <a:off x="2669400" y="3970440"/>
            <a:ext cx="1090080" cy="869760"/>
          </a:xfrm>
          <a:prstGeom prst="rect">
            <a:avLst/>
          </a:prstGeom>
          <a:ln>
            <a:noFill/>
          </a:ln>
        </p:spPr>
      </p:pic>
      <p:pic>
        <p:nvPicPr>
          <p:cNvPr id="224" name="Image 223"/>
          <p:cNvPicPr/>
          <p:nvPr/>
        </p:nvPicPr>
        <p:blipFill>
          <a:blip r:embed="rId2"/>
          <a:stretch/>
        </p:blipFill>
        <p:spPr>
          <a:xfrm>
            <a:off x="2669400" y="3970440"/>
            <a:ext cx="1090080" cy="869760"/>
          </a:xfrm>
          <a:prstGeom prst="rect">
            <a:avLst/>
          </a:prstGeom>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30"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231" name="PlaceHolder 2"/>
          <p:cNvSpPr>
            <a:spLocks noGrp="1"/>
          </p:cNvSpPr>
          <p:nvPr>
            <p:ph type="subTitle"/>
          </p:nvPr>
        </p:nvSpPr>
        <p:spPr>
          <a:xfrm>
            <a:off x="1304640" y="3939120"/>
            <a:ext cx="3819960" cy="932760"/>
          </a:xfrm>
          <a:prstGeom prst="rect">
            <a:avLst/>
          </a:prstGeom>
        </p:spPr>
        <p:txBody>
          <a:bodyPr lIns="0" tIns="0" rIns="0" bIns="0" anchor="ctr"/>
          <a:lstStyle/>
          <a:p>
            <a:pPr algn="ctr"/>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32"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233" name="PlaceHolder 2"/>
          <p:cNvSpPr>
            <a:spLocks noGrp="1"/>
          </p:cNvSpPr>
          <p:nvPr>
            <p:ph type="body"/>
          </p:nvPr>
        </p:nvSpPr>
        <p:spPr>
          <a:xfrm>
            <a:off x="1304640" y="3970440"/>
            <a:ext cx="3819960" cy="869760"/>
          </a:xfrm>
          <a:prstGeom prst="rect">
            <a:avLst/>
          </a:prstGeom>
        </p:spPr>
        <p:txBody>
          <a:bodyPr lIns="0" tIns="0" rIns="0" bIns="0"/>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235" name="PlaceHolder 2"/>
          <p:cNvSpPr>
            <a:spLocks noGrp="1"/>
          </p:cNvSpPr>
          <p:nvPr>
            <p:ph type="body"/>
          </p:nvPr>
        </p:nvSpPr>
        <p:spPr>
          <a:xfrm>
            <a:off x="1304640" y="3970440"/>
            <a:ext cx="1864080" cy="869760"/>
          </a:xfrm>
          <a:prstGeom prst="rect">
            <a:avLst/>
          </a:prstGeom>
        </p:spPr>
        <p:txBody>
          <a:bodyPr lIns="0" tIns="0" rIns="0" bIns="0"/>
          <a:lstStyle/>
          <a:p>
            <a:endParaRPr/>
          </a:p>
        </p:txBody>
      </p:sp>
      <p:sp>
        <p:nvSpPr>
          <p:cNvPr id="236" name="PlaceHolder 3"/>
          <p:cNvSpPr>
            <a:spLocks noGrp="1"/>
          </p:cNvSpPr>
          <p:nvPr>
            <p:ph type="body"/>
          </p:nvPr>
        </p:nvSpPr>
        <p:spPr>
          <a:xfrm>
            <a:off x="3262320" y="3970440"/>
            <a:ext cx="1864080" cy="869760"/>
          </a:xfrm>
          <a:prstGeom prst="rect">
            <a:avLst/>
          </a:prstGeom>
        </p:spPr>
        <p:txBody>
          <a:bodyPr lIns="0" tIns="0" rIns="0" bIns="0"/>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37"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38" name="PlaceHolder 1"/>
          <p:cNvSpPr>
            <a:spLocks noGrp="1"/>
          </p:cNvSpPr>
          <p:nvPr>
            <p:ph type="subTitle"/>
          </p:nvPr>
        </p:nvSpPr>
        <p:spPr>
          <a:xfrm>
            <a:off x="1304640" y="1237320"/>
            <a:ext cx="7828560" cy="12196440"/>
          </a:xfrm>
          <a:prstGeom prst="rect">
            <a:avLst/>
          </a:prstGeom>
        </p:spPr>
        <p:txBody>
          <a:bodyPr lIns="0" tIns="0" rIns="0" bIns="0" anchor="ctr"/>
          <a:lstStyle/>
          <a:p>
            <a:pPr algn="ctr"/>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39"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240" name="PlaceHolder 2"/>
          <p:cNvSpPr>
            <a:spLocks noGrp="1"/>
          </p:cNvSpPr>
          <p:nvPr>
            <p:ph type="body"/>
          </p:nvPr>
        </p:nvSpPr>
        <p:spPr>
          <a:xfrm>
            <a:off x="1304640" y="3970440"/>
            <a:ext cx="1864080" cy="414720"/>
          </a:xfrm>
          <a:prstGeom prst="rect">
            <a:avLst/>
          </a:prstGeom>
        </p:spPr>
        <p:txBody>
          <a:bodyPr lIns="0" tIns="0" rIns="0" bIns="0"/>
          <a:lstStyle/>
          <a:p>
            <a:endParaRPr/>
          </a:p>
        </p:txBody>
      </p:sp>
      <p:sp>
        <p:nvSpPr>
          <p:cNvPr id="241" name="PlaceHolder 3"/>
          <p:cNvSpPr>
            <a:spLocks noGrp="1"/>
          </p:cNvSpPr>
          <p:nvPr>
            <p:ph type="body"/>
          </p:nvPr>
        </p:nvSpPr>
        <p:spPr>
          <a:xfrm>
            <a:off x="1304640" y="4425120"/>
            <a:ext cx="1864080" cy="414720"/>
          </a:xfrm>
          <a:prstGeom prst="rect">
            <a:avLst/>
          </a:prstGeom>
        </p:spPr>
        <p:txBody>
          <a:bodyPr lIns="0" tIns="0" rIns="0" bIns="0"/>
          <a:lstStyle/>
          <a:p>
            <a:endParaRPr/>
          </a:p>
        </p:txBody>
      </p:sp>
      <p:sp>
        <p:nvSpPr>
          <p:cNvPr id="242" name="PlaceHolder 4"/>
          <p:cNvSpPr>
            <a:spLocks noGrp="1"/>
          </p:cNvSpPr>
          <p:nvPr>
            <p:ph type="body"/>
          </p:nvPr>
        </p:nvSpPr>
        <p:spPr>
          <a:xfrm>
            <a:off x="3262320" y="3970440"/>
            <a:ext cx="1864080" cy="869760"/>
          </a:xfrm>
          <a:prstGeom prst="rect">
            <a:avLst/>
          </a:prstGeom>
        </p:spPr>
        <p:txBody>
          <a:bodyPr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16" name="PlaceHolder 2"/>
          <p:cNvSpPr>
            <a:spLocks noGrp="1"/>
          </p:cNvSpPr>
          <p:nvPr>
            <p:ph type="body"/>
          </p:nvPr>
        </p:nvSpPr>
        <p:spPr>
          <a:xfrm>
            <a:off x="1304640" y="3970440"/>
            <a:ext cx="1864080" cy="869760"/>
          </a:xfrm>
          <a:prstGeom prst="rect">
            <a:avLst/>
          </a:prstGeom>
        </p:spPr>
        <p:txBody>
          <a:bodyPr lIns="0" tIns="0" rIns="0" bIns="0"/>
          <a:lstStyle/>
          <a:p>
            <a:endParaRPr/>
          </a:p>
        </p:txBody>
      </p:sp>
      <p:sp>
        <p:nvSpPr>
          <p:cNvPr id="17" name="PlaceHolder 3"/>
          <p:cNvSpPr>
            <a:spLocks noGrp="1"/>
          </p:cNvSpPr>
          <p:nvPr>
            <p:ph type="body"/>
          </p:nvPr>
        </p:nvSpPr>
        <p:spPr>
          <a:xfrm>
            <a:off x="3262320" y="3970440"/>
            <a:ext cx="1864080" cy="414720"/>
          </a:xfrm>
          <a:prstGeom prst="rect">
            <a:avLst/>
          </a:prstGeom>
        </p:spPr>
        <p:txBody>
          <a:bodyPr lIns="0" tIns="0" rIns="0" bIns="0"/>
          <a:lstStyle/>
          <a:p>
            <a:endParaRPr/>
          </a:p>
        </p:txBody>
      </p:sp>
      <p:sp>
        <p:nvSpPr>
          <p:cNvPr id="18" name="PlaceHolder 4"/>
          <p:cNvSpPr>
            <a:spLocks noGrp="1"/>
          </p:cNvSpPr>
          <p:nvPr>
            <p:ph type="body"/>
          </p:nvPr>
        </p:nvSpPr>
        <p:spPr>
          <a:xfrm>
            <a:off x="3262320" y="4425120"/>
            <a:ext cx="1864080" cy="414720"/>
          </a:xfrm>
          <a:prstGeom prst="rect">
            <a:avLst/>
          </a:prstGeom>
        </p:spPr>
        <p:txBody>
          <a:bodyPr lIns="0" tIns="0" rIns="0" bIns="0"/>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43"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244" name="PlaceHolder 2"/>
          <p:cNvSpPr>
            <a:spLocks noGrp="1"/>
          </p:cNvSpPr>
          <p:nvPr>
            <p:ph type="body"/>
          </p:nvPr>
        </p:nvSpPr>
        <p:spPr>
          <a:xfrm>
            <a:off x="1304640" y="3970440"/>
            <a:ext cx="1864080" cy="869760"/>
          </a:xfrm>
          <a:prstGeom prst="rect">
            <a:avLst/>
          </a:prstGeom>
        </p:spPr>
        <p:txBody>
          <a:bodyPr lIns="0" tIns="0" rIns="0" bIns="0"/>
          <a:lstStyle/>
          <a:p>
            <a:endParaRPr/>
          </a:p>
        </p:txBody>
      </p:sp>
      <p:sp>
        <p:nvSpPr>
          <p:cNvPr id="245" name="PlaceHolder 3"/>
          <p:cNvSpPr>
            <a:spLocks noGrp="1"/>
          </p:cNvSpPr>
          <p:nvPr>
            <p:ph type="body"/>
          </p:nvPr>
        </p:nvSpPr>
        <p:spPr>
          <a:xfrm>
            <a:off x="3262320" y="3970440"/>
            <a:ext cx="1864080" cy="414720"/>
          </a:xfrm>
          <a:prstGeom prst="rect">
            <a:avLst/>
          </a:prstGeom>
        </p:spPr>
        <p:txBody>
          <a:bodyPr lIns="0" tIns="0" rIns="0" bIns="0"/>
          <a:lstStyle/>
          <a:p>
            <a:endParaRPr/>
          </a:p>
        </p:txBody>
      </p:sp>
      <p:sp>
        <p:nvSpPr>
          <p:cNvPr id="246" name="PlaceHolder 4"/>
          <p:cNvSpPr>
            <a:spLocks noGrp="1"/>
          </p:cNvSpPr>
          <p:nvPr>
            <p:ph type="body"/>
          </p:nvPr>
        </p:nvSpPr>
        <p:spPr>
          <a:xfrm>
            <a:off x="3262320" y="4425120"/>
            <a:ext cx="1864080" cy="414720"/>
          </a:xfrm>
          <a:prstGeom prst="rect">
            <a:avLst/>
          </a:prstGeom>
        </p:spPr>
        <p:txBody>
          <a:bodyPr lIns="0" tIns="0" rIns="0" bIns="0"/>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47"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248" name="PlaceHolder 2"/>
          <p:cNvSpPr>
            <a:spLocks noGrp="1"/>
          </p:cNvSpPr>
          <p:nvPr>
            <p:ph type="body"/>
          </p:nvPr>
        </p:nvSpPr>
        <p:spPr>
          <a:xfrm>
            <a:off x="1304640" y="3970440"/>
            <a:ext cx="1864080" cy="414720"/>
          </a:xfrm>
          <a:prstGeom prst="rect">
            <a:avLst/>
          </a:prstGeom>
        </p:spPr>
        <p:txBody>
          <a:bodyPr lIns="0" tIns="0" rIns="0" bIns="0"/>
          <a:lstStyle/>
          <a:p>
            <a:endParaRPr/>
          </a:p>
        </p:txBody>
      </p:sp>
      <p:sp>
        <p:nvSpPr>
          <p:cNvPr id="249" name="PlaceHolder 3"/>
          <p:cNvSpPr>
            <a:spLocks noGrp="1"/>
          </p:cNvSpPr>
          <p:nvPr>
            <p:ph type="body"/>
          </p:nvPr>
        </p:nvSpPr>
        <p:spPr>
          <a:xfrm>
            <a:off x="3262320" y="3970440"/>
            <a:ext cx="1864080" cy="414720"/>
          </a:xfrm>
          <a:prstGeom prst="rect">
            <a:avLst/>
          </a:prstGeom>
        </p:spPr>
        <p:txBody>
          <a:bodyPr lIns="0" tIns="0" rIns="0" bIns="0"/>
          <a:lstStyle/>
          <a:p>
            <a:endParaRPr/>
          </a:p>
        </p:txBody>
      </p:sp>
      <p:sp>
        <p:nvSpPr>
          <p:cNvPr id="250" name="PlaceHolder 4"/>
          <p:cNvSpPr>
            <a:spLocks noGrp="1"/>
          </p:cNvSpPr>
          <p:nvPr>
            <p:ph type="body"/>
          </p:nvPr>
        </p:nvSpPr>
        <p:spPr>
          <a:xfrm>
            <a:off x="1304640" y="4425120"/>
            <a:ext cx="3819960" cy="414720"/>
          </a:xfrm>
          <a:prstGeom prst="rect">
            <a:avLst/>
          </a:prstGeom>
        </p:spPr>
        <p:txBody>
          <a:bodyPr lIns="0" tIns="0" rIns="0" bIns="0"/>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51"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252" name="PlaceHolder 2"/>
          <p:cNvSpPr>
            <a:spLocks noGrp="1"/>
          </p:cNvSpPr>
          <p:nvPr>
            <p:ph type="body"/>
          </p:nvPr>
        </p:nvSpPr>
        <p:spPr>
          <a:xfrm>
            <a:off x="1304640" y="3970440"/>
            <a:ext cx="3819960" cy="414720"/>
          </a:xfrm>
          <a:prstGeom prst="rect">
            <a:avLst/>
          </a:prstGeom>
        </p:spPr>
        <p:txBody>
          <a:bodyPr lIns="0" tIns="0" rIns="0" bIns="0"/>
          <a:lstStyle/>
          <a:p>
            <a:endParaRPr/>
          </a:p>
        </p:txBody>
      </p:sp>
      <p:sp>
        <p:nvSpPr>
          <p:cNvPr id="253" name="PlaceHolder 3"/>
          <p:cNvSpPr>
            <a:spLocks noGrp="1"/>
          </p:cNvSpPr>
          <p:nvPr>
            <p:ph type="body"/>
          </p:nvPr>
        </p:nvSpPr>
        <p:spPr>
          <a:xfrm>
            <a:off x="1304640" y="4425120"/>
            <a:ext cx="3819960" cy="414720"/>
          </a:xfrm>
          <a:prstGeom prst="rect">
            <a:avLst/>
          </a:prstGeom>
        </p:spPr>
        <p:txBody>
          <a:bodyPr lIns="0" tIns="0" rIns="0" bIns="0"/>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54"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255" name="PlaceHolder 2"/>
          <p:cNvSpPr>
            <a:spLocks noGrp="1"/>
          </p:cNvSpPr>
          <p:nvPr>
            <p:ph type="body"/>
          </p:nvPr>
        </p:nvSpPr>
        <p:spPr>
          <a:xfrm>
            <a:off x="1304640" y="3970440"/>
            <a:ext cx="1864080" cy="414720"/>
          </a:xfrm>
          <a:prstGeom prst="rect">
            <a:avLst/>
          </a:prstGeom>
        </p:spPr>
        <p:txBody>
          <a:bodyPr lIns="0" tIns="0" rIns="0" bIns="0"/>
          <a:lstStyle/>
          <a:p>
            <a:endParaRPr/>
          </a:p>
        </p:txBody>
      </p:sp>
      <p:sp>
        <p:nvSpPr>
          <p:cNvPr id="256" name="PlaceHolder 3"/>
          <p:cNvSpPr>
            <a:spLocks noGrp="1"/>
          </p:cNvSpPr>
          <p:nvPr>
            <p:ph type="body"/>
          </p:nvPr>
        </p:nvSpPr>
        <p:spPr>
          <a:xfrm>
            <a:off x="3262320" y="3970440"/>
            <a:ext cx="1864080" cy="414720"/>
          </a:xfrm>
          <a:prstGeom prst="rect">
            <a:avLst/>
          </a:prstGeom>
        </p:spPr>
        <p:txBody>
          <a:bodyPr lIns="0" tIns="0" rIns="0" bIns="0"/>
          <a:lstStyle/>
          <a:p>
            <a:endParaRPr/>
          </a:p>
        </p:txBody>
      </p:sp>
      <p:sp>
        <p:nvSpPr>
          <p:cNvPr id="257" name="PlaceHolder 4"/>
          <p:cNvSpPr>
            <a:spLocks noGrp="1"/>
          </p:cNvSpPr>
          <p:nvPr>
            <p:ph type="body"/>
          </p:nvPr>
        </p:nvSpPr>
        <p:spPr>
          <a:xfrm>
            <a:off x="3262320" y="4425120"/>
            <a:ext cx="1864080" cy="414720"/>
          </a:xfrm>
          <a:prstGeom prst="rect">
            <a:avLst/>
          </a:prstGeom>
        </p:spPr>
        <p:txBody>
          <a:bodyPr lIns="0" tIns="0" rIns="0" bIns="0"/>
          <a:lstStyle/>
          <a:p>
            <a:endParaRPr/>
          </a:p>
        </p:txBody>
      </p:sp>
      <p:sp>
        <p:nvSpPr>
          <p:cNvPr id="258" name="PlaceHolder 5"/>
          <p:cNvSpPr>
            <a:spLocks noGrp="1"/>
          </p:cNvSpPr>
          <p:nvPr>
            <p:ph type="body"/>
          </p:nvPr>
        </p:nvSpPr>
        <p:spPr>
          <a:xfrm>
            <a:off x="1304640" y="4425120"/>
            <a:ext cx="1864080" cy="414720"/>
          </a:xfrm>
          <a:prstGeom prst="rect">
            <a:avLst/>
          </a:prstGeom>
        </p:spPr>
        <p:txBody>
          <a:bodyPr lIns="0" tIns="0" rIns="0" bIns="0"/>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59"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260" name="PlaceHolder 2"/>
          <p:cNvSpPr>
            <a:spLocks noGrp="1"/>
          </p:cNvSpPr>
          <p:nvPr>
            <p:ph type="body"/>
          </p:nvPr>
        </p:nvSpPr>
        <p:spPr>
          <a:xfrm>
            <a:off x="1304640" y="3970440"/>
            <a:ext cx="3819960" cy="869760"/>
          </a:xfrm>
          <a:prstGeom prst="rect">
            <a:avLst/>
          </a:prstGeom>
        </p:spPr>
        <p:txBody>
          <a:bodyPr lIns="0" tIns="0" rIns="0" bIns="0"/>
          <a:lstStyle/>
          <a:p>
            <a:endParaRPr/>
          </a:p>
        </p:txBody>
      </p:sp>
      <p:sp>
        <p:nvSpPr>
          <p:cNvPr id="261" name="PlaceHolder 3"/>
          <p:cNvSpPr>
            <a:spLocks noGrp="1"/>
          </p:cNvSpPr>
          <p:nvPr>
            <p:ph type="body"/>
          </p:nvPr>
        </p:nvSpPr>
        <p:spPr>
          <a:xfrm>
            <a:off x="1304640" y="3970440"/>
            <a:ext cx="3819960" cy="869760"/>
          </a:xfrm>
          <a:prstGeom prst="rect">
            <a:avLst/>
          </a:prstGeom>
        </p:spPr>
        <p:txBody>
          <a:bodyPr lIns="0" tIns="0" rIns="0" bIns="0"/>
          <a:lstStyle/>
          <a:p>
            <a:endParaRPr/>
          </a:p>
        </p:txBody>
      </p:sp>
      <p:pic>
        <p:nvPicPr>
          <p:cNvPr id="262" name="Image 261"/>
          <p:cNvPicPr/>
          <p:nvPr/>
        </p:nvPicPr>
        <p:blipFill>
          <a:blip r:embed="rId2"/>
          <a:stretch/>
        </p:blipFill>
        <p:spPr>
          <a:xfrm>
            <a:off x="2669400" y="3970440"/>
            <a:ext cx="1090080" cy="869760"/>
          </a:xfrm>
          <a:prstGeom prst="rect">
            <a:avLst/>
          </a:prstGeom>
          <a:ln>
            <a:noFill/>
          </a:ln>
        </p:spPr>
      </p:pic>
      <p:pic>
        <p:nvPicPr>
          <p:cNvPr id="263" name="Image 262"/>
          <p:cNvPicPr/>
          <p:nvPr/>
        </p:nvPicPr>
        <p:blipFill>
          <a:blip r:embed="rId2"/>
          <a:stretch/>
        </p:blipFill>
        <p:spPr>
          <a:xfrm>
            <a:off x="2669400" y="3970440"/>
            <a:ext cx="1090080" cy="869760"/>
          </a:xfrm>
          <a:prstGeom prst="rect">
            <a:avLst/>
          </a:prstGeom>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66"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267" name="PlaceHolder 2"/>
          <p:cNvSpPr>
            <a:spLocks noGrp="1"/>
          </p:cNvSpPr>
          <p:nvPr>
            <p:ph type="subTitle"/>
          </p:nvPr>
        </p:nvSpPr>
        <p:spPr>
          <a:xfrm>
            <a:off x="1304640" y="3939120"/>
            <a:ext cx="3819960" cy="932760"/>
          </a:xfrm>
          <a:prstGeom prst="rect">
            <a:avLst/>
          </a:prstGeom>
        </p:spPr>
        <p:txBody>
          <a:bodyPr lIns="0" tIns="0" rIns="0" bIns="0" anchor="ctr"/>
          <a:lstStyle/>
          <a:p>
            <a:pPr algn="ctr"/>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68"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269" name="PlaceHolder 2"/>
          <p:cNvSpPr>
            <a:spLocks noGrp="1"/>
          </p:cNvSpPr>
          <p:nvPr>
            <p:ph type="body"/>
          </p:nvPr>
        </p:nvSpPr>
        <p:spPr>
          <a:xfrm>
            <a:off x="1304640" y="3970440"/>
            <a:ext cx="3819960" cy="869760"/>
          </a:xfrm>
          <a:prstGeom prst="rect">
            <a:avLst/>
          </a:prstGeom>
        </p:spPr>
        <p:txBody>
          <a:bodyPr lIns="0" tIns="0" rIns="0" bIns="0"/>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70"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271" name="PlaceHolder 2"/>
          <p:cNvSpPr>
            <a:spLocks noGrp="1"/>
          </p:cNvSpPr>
          <p:nvPr>
            <p:ph type="body"/>
          </p:nvPr>
        </p:nvSpPr>
        <p:spPr>
          <a:xfrm>
            <a:off x="1304640" y="3970440"/>
            <a:ext cx="1864080" cy="869760"/>
          </a:xfrm>
          <a:prstGeom prst="rect">
            <a:avLst/>
          </a:prstGeom>
        </p:spPr>
        <p:txBody>
          <a:bodyPr lIns="0" tIns="0" rIns="0" bIns="0"/>
          <a:lstStyle/>
          <a:p>
            <a:endParaRPr/>
          </a:p>
        </p:txBody>
      </p:sp>
      <p:sp>
        <p:nvSpPr>
          <p:cNvPr id="272" name="PlaceHolder 3"/>
          <p:cNvSpPr>
            <a:spLocks noGrp="1"/>
          </p:cNvSpPr>
          <p:nvPr>
            <p:ph type="body"/>
          </p:nvPr>
        </p:nvSpPr>
        <p:spPr>
          <a:xfrm>
            <a:off x="3262320" y="3970440"/>
            <a:ext cx="1864080" cy="869760"/>
          </a:xfrm>
          <a:prstGeom prst="rect">
            <a:avLst/>
          </a:prstGeom>
        </p:spPr>
        <p:txBody>
          <a:bodyPr lIns="0" tIns="0" rIns="0" bIns="0"/>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73"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20" name="PlaceHolder 2"/>
          <p:cNvSpPr>
            <a:spLocks noGrp="1"/>
          </p:cNvSpPr>
          <p:nvPr>
            <p:ph type="body"/>
          </p:nvPr>
        </p:nvSpPr>
        <p:spPr>
          <a:xfrm>
            <a:off x="1304640" y="3970440"/>
            <a:ext cx="1864080" cy="414720"/>
          </a:xfrm>
          <a:prstGeom prst="rect">
            <a:avLst/>
          </a:prstGeom>
        </p:spPr>
        <p:txBody>
          <a:bodyPr lIns="0" tIns="0" rIns="0" bIns="0"/>
          <a:lstStyle/>
          <a:p>
            <a:endParaRPr/>
          </a:p>
        </p:txBody>
      </p:sp>
      <p:sp>
        <p:nvSpPr>
          <p:cNvPr id="21" name="PlaceHolder 3"/>
          <p:cNvSpPr>
            <a:spLocks noGrp="1"/>
          </p:cNvSpPr>
          <p:nvPr>
            <p:ph type="body"/>
          </p:nvPr>
        </p:nvSpPr>
        <p:spPr>
          <a:xfrm>
            <a:off x="3262320" y="3970440"/>
            <a:ext cx="1864080" cy="414720"/>
          </a:xfrm>
          <a:prstGeom prst="rect">
            <a:avLst/>
          </a:prstGeom>
        </p:spPr>
        <p:txBody>
          <a:bodyPr lIns="0" tIns="0" rIns="0" bIns="0"/>
          <a:lstStyle/>
          <a:p>
            <a:endParaRPr/>
          </a:p>
        </p:txBody>
      </p:sp>
      <p:sp>
        <p:nvSpPr>
          <p:cNvPr id="22" name="PlaceHolder 4"/>
          <p:cNvSpPr>
            <a:spLocks noGrp="1"/>
          </p:cNvSpPr>
          <p:nvPr>
            <p:ph type="body"/>
          </p:nvPr>
        </p:nvSpPr>
        <p:spPr>
          <a:xfrm>
            <a:off x="1304640" y="4425120"/>
            <a:ext cx="3819960" cy="414720"/>
          </a:xfrm>
          <a:prstGeom prst="rect">
            <a:avLst/>
          </a:prstGeom>
        </p:spPr>
        <p:txBody>
          <a:bodyPr lIns="0" tIns="0" rIns="0" bIns="0"/>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74" name="PlaceHolder 1"/>
          <p:cNvSpPr>
            <a:spLocks noGrp="1"/>
          </p:cNvSpPr>
          <p:nvPr>
            <p:ph type="subTitle"/>
          </p:nvPr>
        </p:nvSpPr>
        <p:spPr>
          <a:xfrm>
            <a:off x="1304640" y="1237320"/>
            <a:ext cx="7828560" cy="12196440"/>
          </a:xfrm>
          <a:prstGeom prst="rect">
            <a:avLst/>
          </a:prstGeom>
        </p:spPr>
        <p:txBody>
          <a:bodyPr lIns="0" tIns="0" rIns="0" bIns="0" anchor="ctr"/>
          <a:lstStyle/>
          <a:p>
            <a:pPr algn="ctr"/>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75"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276" name="PlaceHolder 2"/>
          <p:cNvSpPr>
            <a:spLocks noGrp="1"/>
          </p:cNvSpPr>
          <p:nvPr>
            <p:ph type="body"/>
          </p:nvPr>
        </p:nvSpPr>
        <p:spPr>
          <a:xfrm>
            <a:off x="1304640" y="3970440"/>
            <a:ext cx="1864080" cy="414720"/>
          </a:xfrm>
          <a:prstGeom prst="rect">
            <a:avLst/>
          </a:prstGeom>
        </p:spPr>
        <p:txBody>
          <a:bodyPr lIns="0" tIns="0" rIns="0" bIns="0"/>
          <a:lstStyle/>
          <a:p>
            <a:endParaRPr/>
          </a:p>
        </p:txBody>
      </p:sp>
      <p:sp>
        <p:nvSpPr>
          <p:cNvPr id="277" name="PlaceHolder 3"/>
          <p:cNvSpPr>
            <a:spLocks noGrp="1"/>
          </p:cNvSpPr>
          <p:nvPr>
            <p:ph type="body"/>
          </p:nvPr>
        </p:nvSpPr>
        <p:spPr>
          <a:xfrm>
            <a:off x="1304640" y="4425120"/>
            <a:ext cx="1864080" cy="414720"/>
          </a:xfrm>
          <a:prstGeom prst="rect">
            <a:avLst/>
          </a:prstGeom>
        </p:spPr>
        <p:txBody>
          <a:bodyPr lIns="0" tIns="0" rIns="0" bIns="0"/>
          <a:lstStyle/>
          <a:p>
            <a:endParaRPr/>
          </a:p>
        </p:txBody>
      </p:sp>
      <p:sp>
        <p:nvSpPr>
          <p:cNvPr id="278" name="PlaceHolder 4"/>
          <p:cNvSpPr>
            <a:spLocks noGrp="1"/>
          </p:cNvSpPr>
          <p:nvPr>
            <p:ph type="body"/>
          </p:nvPr>
        </p:nvSpPr>
        <p:spPr>
          <a:xfrm>
            <a:off x="3262320" y="3970440"/>
            <a:ext cx="1864080" cy="869760"/>
          </a:xfrm>
          <a:prstGeom prst="rect">
            <a:avLst/>
          </a:prstGeom>
        </p:spPr>
        <p:txBody>
          <a:bodyPr lIns="0" tIns="0" rIns="0" bIns="0"/>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79"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280" name="PlaceHolder 2"/>
          <p:cNvSpPr>
            <a:spLocks noGrp="1"/>
          </p:cNvSpPr>
          <p:nvPr>
            <p:ph type="body"/>
          </p:nvPr>
        </p:nvSpPr>
        <p:spPr>
          <a:xfrm>
            <a:off x="1304640" y="3970440"/>
            <a:ext cx="1864080" cy="869760"/>
          </a:xfrm>
          <a:prstGeom prst="rect">
            <a:avLst/>
          </a:prstGeom>
        </p:spPr>
        <p:txBody>
          <a:bodyPr lIns="0" tIns="0" rIns="0" bIns="0"/>
          <a:lstStyle/>
          <a:p>
            <a:endParaRPr/>
          </a:p>
        </p:txBody>
      </p:sp>
      <p:sp>
        <p:nvSpPr>
          <p:cNvPr id="281" name="PlaceHolder 3"/>
          <p:cNvSpPr>
            <a:spLocks noGrp="1"/>
          </p:cNvSpPr>
          <p:nvPr>
            <p:ph type="body"/>
          </p:nvPr>
        </p:nvSpPr>
        <p:spPr>
          <a:xfrm>
            <a:off x="3262320" y="3970440"/>
            <a:ext cx="1864080" cy="414720"/>
          </a:xfrm>
          <a:prstGeom prst="rect">
            <a:avLst/>
          </a:prstGeom>
        </p:spPr>
        <p:txBody>
          <a:bodyPr lIns="0" tIns="0" rIns="0" bIns="0"/>
          <a:lstStyle/>
          <a:p>
            <a:endParaRPr/>
          </a:p>
        </p:txBody>
      </p:sp>
      <p:sp>
        <p:nvSpPr>
          <p:cNvPr id="282" name="PlaceHolder 4"/>
          <p:cNvSpPr>
            <a:spLocks noGrp="1"/>
          </p:cNvSpPr>
          <p:nvPr>
            <p:ph type="body"/>
          </p:nvPr>
        </p:nvSpPr>
        <p:spPr>
          <a:xfrm>
            <a:off x="3262320" y="4425120"/>
            <a:ext cx="1864080" cy="414720"/>
          </a:xfrm>
          <a:prstGeom prst="rect">
            <a:avLst/>
          </a:prstGeom>
        </p:spPr>
        <p:txBody>
          <a:bodyPr lIns="0" tIns="0" rIns="0" bIns="0"/>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83"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284" name="PlaceHolder 2"/>
          <p:cNvSpPr>
            <a:spLocks noGrp="1"/>
          </p:cNvSpPr>
          <p:nvPr>
            <p:ph type="body"/>
          </p:nvPr>
        </p:nvSpPr>
        <p:spPr>
          <a:xfrm>
            <a:off x="1304640" y="3970440"/>
            <a:ext cx="1864080" cy="414720"/>
          </a:xfrm>
          <a:prstGeom prst="rect">
            <a:avLst/>
          </a:prstGeom>
        </p:spPr>
        <p:txBody>
          <a:bodyPr lIns="0" tIns="0" rIns="0" bIns="0"/>
          <a:lstStyle/>
          <a:p>
            <a:endParaRPr/>
          </a:p>
        </p:txBody>
      </p:sp>
      <p:sp>
        <p:nvSpPr>
          <p:cNvPr id="285" name="PlaceHolder 3"/>
          <p:cNvSpPr>
            <a:spLocks noGrp="1"/>
          </p:cNvSpPr>
          <p:nvPr>
            <p:ph type="body"/>
          </p:nvPr>
        </p:nvSpPr>
        <p:spPr>
          <a:xfrm>
            <a:off x="3262320" y="3970440"/>
            <a:ext cx="1864080" cy="414720"/>
          </a:xfrm>
          <a:prstGeom prst="rect">
            <a:avLst/>
          </a:prstGeom>
        </p:spPr>
        <p:txBody>
          <a:bodyPr lIns="0" tIns="0" rIns="0" bIns="0"/>
          <a:lstStyle/>
          <a:p>
            <a:endParaRPr/>
          </a:p>
        </p:txBody>
      </p:sp>
      <p:sp>
        <p:nvSpPr>
          <p:cNvPr id="286" name="PlaceHolder 4"/>
          <p:cNvSpPr>
            <a:spLocks noGrp="1"/>
          </p:cNvSpPr>
          <p:nvPr>
            <p:ph type="body"/>
          </p:nvPr>
        </p:nvSpPr>
        <p:spPr>
          <a:xfrm>
            <a:off x="1304640" y="4425120"/>
            <a:ext cx="3819960" cy="414720"/>
          </a:xfrm>
          <a:prstGeom prst="rect">
            <a:avLst/>
          </a:prstGeom>
        </p:spPr>
        <p:txBody>
          <a:bodyPr lIns="0" tIns="0" rIns="0" bIns="0"/>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87"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288" name="PlaceHolder 2"/>
          <p:cNvSpPr>
            <a:spLocks noGrp="1"/>
          </p:cNvSpPr>
          <p:nvPr>
            <p:ph type="body"/>
          </p:nvPr>
        </p:nvSpPr>
        <p:spPr>
          <a:xfrm>
            <a:off x="1304640" y="3970440"/>
            <a:ext cx="3819960" cy="414720"/>
          </a:xfrm>
          <a:prstGeom prst="rect">
            <a:avLst/>
          </a:prstGeom>
        </p:spPr>
        <p:txBody>
          <a:bodyPr lIns="0" tIns="0" rIns="0" bIns="0"/>
          <a:lstStyle/>
          <a:p>
            <a:endParaRPr/>
          </a:p>
        </p:txBody>
      </p:sp>
      <p:sp>
        <p:nvSpPr>
          <p:cNvPr id="289" name="PlaceHolder 3"/>
          <p:cNvSpPr>
            <a:spLocks noGrp="1"/>
          </p:cNvSpPr>
          <p:nvPr>
            <p:ph type="body"/>
          </p:nvPr>
        </p:nvSpPr>
        <p:spPr>
          <a:xfrm>
            <a:off x="1304640" y="4425120"/>
            <a:ext cx="3819960" cy="414720"/>
          </a:xfrm>
          <a:prstGeom prst="rect">
            <a:avLst/>
          </a:prstGeom>
        </p:spPr>
        <p:txBody>
          <a:bodyPr lIns="0" tIns="0" rIns="0" bIns="0"/>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0"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291" name="PlaceHolder 2"/>
          <p:cNvSpPr>
            <a:spLocks noGrp="1"/>
          </p:cNvSpPr>
          <p:nvPr>
            <p:ph type="body"/>
          </p:nvPr>
        </p:nvSpPr>
        <p:spPr>
          <a:xfrm>
            <a:off x="1304640" y="3970440"/>
            <a:ext cx="1864080" cy="414720"/>
          </a:xfrm>
          <a:prstGeom prst="rect">
            <a:avLst/>
          </a:prstGeom>
        </p:spPr>
        <p:txBody>
          <a:bodyPr lIns="0" tIns="0" rIns="0" bIns="0"/>
          <a:lstStyle/>
          <a:p>
            <a:endParaRPr/>
          </a:p>
        </p:txBody>
      </p:sp>
      <p:sp>
        <p:nvSpPr>
          <p:cNvPr id="292" name="PlaceHolder 3"/>
          <p:cNvSpPr>
            <a:spLocks noGrp="1"/>
          </p:cNvSpPr>
          <p:nvPr>
            <p:ph type="body"/>
          </p:nvPr>
        </p:nvSpPr>
        <p:spPr>
          <a:xfrm>
            <a:off x="3262320" y="3970440"/>
            <a:ext cx="1864080" cy="414720"/>
          </a:xfrm>
          <a:prstGeom prst="rect">
            <a:avLst/>
          </a:prstGeom>
        </p:spPr>
        <p:txBody>
          <a:bodyPr lIns="0" tIns="0" rIns="0" bIns="0"/>
          <a:lstStyle/>
          <a:p>
            <a:endParaRPr/>
          </a:p>
        </p:txBody>
      </p:sp>
      <p:sp>
        <p:nvSpPr>
          <p:cNvPr id="293" name="PlaceHolder 4"/>
          <p:cNvSpPr>
            <a:spLocks noGrp="1"/>
          </p:cNvSpPr>
          <p:nvPr>
            <p:ph type="body"/>
          </p:nvPr>
        </p:nvSpPr>
        <p:spPr>
          <a:xfrm>
            <a:off x="3262320" y="4425120"/>
            <a:ext cx="1864080" cy="414720"/>
          </a:xfrm>
          <a:prstGeom prst="rect">
            <a:avLst/>
          </a:prstGeom>
        </p:spPr>
        <p:txBody>
          <a:bodyPr lIns="0" tIns="0" rIns="0" bIns="0"/>
          <a:lstStyle/>
          <a:p>
            <a:endParaRPr/>
          </a:p>
        </p:txBody>
      </p:sp>
      <p:sp>
        <p:nvSpPr>
          <p:cNvPr id="294" name="PlaceHolder 5"/>
          <p:cNvSpPr>
            <a:spLocks noGrp="1"/>
          </p:cNvSpPr>
          <p:nvPr>
            <p:ph type="body"/>
          </p:nvPr>
        </p:nvSpPr>
        <p:spPr>
          <a:xfrm>
            <a:off x="1304640" y="4425120"/>
            <a:ext cx="1864080" cy="414720"/>
          </a:xfrm>
          <a:prstGeom prst="rect">
            <a:avLst/>
          </a:prstGeom>
        </p:spPr>
        <p:txBody>
          <a:bodyPr lIns="0" tIns="0" rIns="0" bIns="0"/>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95"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296" name="PlaceHolder 2"/>
          <p:cNvSpPr>
            <a:spLocks noGrp="1"/>
          </p:cNvSpPr>
          <p:nvPr>
            <p:ph type="body"/>
          </p:nvPr>
        </p:nvSpPr>
        <p:spPr>
          <a:xfrm>
            <a:off x="1304640" y="3970440"/>
            <a:ext cx="3819960" cy="869760"/>
          </a:xfrm>
          <a:prstGeom prst="rect">
            <a:avLst/>
          </a:prstGeom>
        </p:spPr>
        <p:txBody>
          <a:bodyPr lIns="0" tIns="0" rIns="0" bIns="0"/>
          <a:lstStyle/>
          <a:p>
            <a:endParaRPr/>
          </a:p>
        </p:txBody>
      </p:sp>
      <p:sp>
        <p:nvSpPr>
          <p:cNvPr id="297" name="PlaceHolder 3"/>
          <p:cNvSpPr>
            <a:spLocks noGrp="1"/>
          </p:cNvSpPr>
          <p:nvPr>
            <p:ph type="body"/>
          </p:nvPr>
        </p:nvSpPr>
        <p:spPr>
          <a:xfrm>
            <a:off x="1304640" y="3970440"/>
            <a:ext cx="3819960" cy="869760"/>
          </a:xfrm>
          <a:prstGeom prst="rect">
            <a:avLst/>
          </a:prstGeom>
        </p:spPr>
        <p:txBody>
          <a:bodyPr lIns="0" tIns="0" rIns="0" bIns="0"/>
          <a:lstStyle/>
          <a:p>
            <a:endParaRPr/>
          </a:p>
        </p:txBody>
      </p:sp>
      <p:pic>
        <p:nvPicPr>
          <p:cNvPr id="298" name="Image 297"/>
          <p:cNvPicPr/>
          <p:nvPr/>
        </p:nvPicPr>
        <p:blipFill>
          <a:blip r:embed="rId2"/>
          <a:stretch/>
        </p:blipFill>
        <p:spPr>
          <a:xfrm>
            <a:off x="2669400" y="3970440"/>
            <a:ext cx="1090080" cy="869760"/>
          </a:xfrm>
          <a:prstGeom prst="rect">
            <a:avLst/>
          </a:prstGeom>
          <a:ln>
            <a:noFill/>
          </a:ln>
        </p:spPr>
      </p:pic>
      <p:pic>
        <p:nvPicPr>
          <p:cNvPr id="299" name="Image 298"/>
          <p:cNvPicPr/>
          <p:nvPr/>
        </p:nvPicPr>
        <p:blipFill>
          <a:blip r:embed="rId2"/>
          <a:stretch/>
        </p:blipFill>
        <p:spPr>
          <a:xfrm>
            <a:off x="2669400" y="3970440"/>
            <a:ext cx="1090080" cy="869760"/>
          </a:xfrm>
          <a:prstGeom prst="rect">
            <a:avLst/>
          </a:prstGeom>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521640" y="301320"/>
            <a:ext cx="9394920" cy="1261800"/>
          </a:xfrm>
          <a:prstGeom prst="rect">
            <a:avLst/>
          </a:prstGeom>
        </p:spPr>
        <p:txBody>
          <a:bodyPr lIns="0" tIns="0" rIns="0" bIns="0" anchor="ctr"/>
          <a:lstStyle/>
          <a:p>
            <a:r>
              <a:rPr lang="fr-FR">
                <a:latin typeface="Arial"/>
              </a:rPr>
              <a:t>Cliquez pour éditer le format du texte-titre</a:t>
            </a:r>
            <a:endParaRPr/>
          </a:p>
        </p:txBody>
      </p:sp>
      <p:sp>
        <p:nvSpPr>
          <p:cNvPr id="3" name="PlaceHolder 2"/>
          <p:cNvSpPr>
            <a:spLocks noGrp="1"/>
          </p:cNvSpPr>
          <p:nvPr>
            <p:ph type="body"/>
          </p:nvPr>
        </p:nvSpPr>
        <p:spPr>
          <a:xfrm>
            <a:off x="521640" y="1768680"/>
            <a:ext cx="9394920" cy="4384080"/>
          </a:xfrm>
          <a:prstGeom prst="rect">
            <a:avLst/>
          </a:prstGeom>
        </p:spPr>
        <p:txBody>
          <a:bodyPr lIns="0" tIns="0" rIns="0" bIns="0"/>
          <a:lstStyle/>
          <a:p>
            <a:pPr>
              <a:buSzPct val="45000"/>
              <a:buFont typeface="Wingdings" charset="2"/>
              <a:buChar char=""/>
            </a:pPr>
            <a:r>
              <a:rPr lang="fr-FR" sz="2800">
                <a:latin typeface="Arial"/>
              </a:rPr>
              <a:t>Cliquez pour éditer le format du plan de texte</a:t>
            </a:r>
            <a:endParaRPr/>
          </a:p>
          <a:p>
            <a:pPr lvl="1">
              <a:buSzPct val="75000"/>
              <a:buFont typeface="Symbol" charset="2"/>
              <a:buChar char=""/>
            </a:pPr>
            <a:r>
              <a:rPr lang="fr-FR" sz="2000">
                <a:latin typeface="Arial"/>
              </a:rPr>
              <a:t>Second niveau de plan</a:t>
            </a:r>
            <a:endParaRPr/>
          </a:p>
          <a:p>
            <a:pPr lvl="2">
              <a:buSzPct val="45000"/>
              <a:buFont typeface="Wingdings" charset="2"/>
              <a:buChar char=""/>
            </a:pPr>
            <a:r>
              <a:rPr lang="fr-FR">
                <a:latin typeface="Arial"/>
              </a:rPr>
              <a:t>Troisième niveau de plan</a:t>
            </a:r>
            <a:endParaRPr/>
          </a:p>
          <a:p>
            <a:pPr lvl="3">
              <a:buSzPct val="75000"/>
              <a:buFont typeface="Symbol" charset="2"/>
              <a:buChar char=""/>
            </a:pPr>
            <a:r>
              <a:rPr lang="fr-FR">
                <a:latin typeface="Arial"/>
              </a:rPr>
              <a:t>Quatrième niveau de plan</a:t>
            </a:r>
            <a:endParaRPr/>
          </a:p>
          <a:p>
            <a:pPr lvl="4">
              <a:buSzPct val="45000"/>
              <a:buFont typeface="Wingdings" charset="2"/>
              <a:buChar char=""/>
            </a:pPr>
            <a:r>
              <a:rPr lang="fr-FR" sz="2000">
                <a:latin typeface="Arial"/>
              </a:rPr>
              <a:t>Cinquième niveau de plan</a:t>
            </a:r>
            <a:endParaRPr/>
          </a:p>
          <a:p>
            <a:pPr lvl="5">
              <a:buSzPct val="45000"/>
              <a:buFont typeface="Wingdings" charset="2"/>
              <a:buChar char=""/>
            </a:pPr>
            <a:r>
              <a:rPr lang="fr-FR" sz="2000">
                <a:latin typeface="Arial"/>
              </a:rPr>
              <a:t>Sixième niveau de plan</a:t>
            </a:r>
            <a:endParaRPr/>
          </a:p>
          <a:p>
            <a:pPr lvl="6">
              <a:buSzPct val="45000"/>
              <a:buFont typeface="Wingdings" charset="2"/>
              <a:buChar char=""/>
            </a:pPr>
            <a:r>
              <a:rPr lang="fr-FR" sz="2000">
                <a:latin typeface="Arial"/>
              </a:rPr>
              <a:t>Septième niveau de plan</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37" name="PlaceHolder 2"/>
          <p:cNvSpPr>
            <a:spLocks noGrp="1"/>
          </p:cNvSpPr>
          <p:nvPr>
            <p:ph type="body"/>
          </p:nvPr>
        </p:nvSpPr>
        <p:spPr>
          <a:xfrm>
            <a:off x="1304640" y="3970440"/>
            <a:ext cx="3819960" cy="869760"/>
          </a:xfrm>
          <a:prstGeom prst="rect">
            <a:avLst/>
          </a:prstGeom>
        </p:spPr>
        <p:txBody>
          <a:bodyPr lIns="0" tIns="0" rIns="0" bIns="0"/>
          <a:lstStyle/>
          <a:p>
            <a:pPr>
              <a:buSzPct val="45000"/>
              <a:buFont typeface="Wingdings" charset="2"/>
              <a:buChar char=""/>
            </a:pPr>
            <a:r>
              <a:rPr lang="fr-FR" sz="2800">
                <a:latin typeface="Arial"/>
              </a:rPr>
              <a:t>Cliquez pour éditer le format du plan de texte</a:t>
            </a:r>
            <a:endParaRPr/>
          </a:p>
          <a:p>
            <a:pPr lvl="1">
              <a:buSzPct val="75000"/>
              <a:buFont typeface="Symbol" charset="2"/>
              <a:buChar char=""/>
            </a:pPr>
            <a:r>
              <a:rPr lang="fr-FR" sz="2800">
                <a:latin typeface="Arial"/>
              </a:rPr>
              <a:t>Second niveau de plan</a:t>
            </a:r>
            <a:endParaRPr/>
          </a:p>
          <a:p>
            <a:pPr lvl="2">
              <a:buSzPct val="45000"/>
              <a:buFont typeface="Wingdings" charset="2"/>
              <a:buChar char=""/>
            </a:pPr>
            <a:r>
              <a:rPr lang="fr-FR" sz="2800">
                <a:latin typeface="Arial"/>
              </a:rPr>
              <a:t>Troisième niveau de plan</a:t>
            </a:r>
            <a:endParaRPr/>
          </a:p>
          <a:p>
            <a:pPr lvl="3">
              <a:buSzPct val="75000"/>
              <a:buFont typeface="Symbol" charset="2"/>
              <a:buChar char=""/>
            </a:pPr>
            <a:r>
              <a:rPr lang="fr-FR" sz="2800">
                <a:latin typeface="Arial"/>
              </a:rPr>
              <a:t>Quatrième niveau de plan</a:t>
            </a:r>
            <a:endParaRPr/>
          </a:p>
          <a:p>
            <a:pPr lvl="4">
              <a:buSzPct val="45000"/>
              <a:buFont typeface="Wingdings" charset="2"/>
              <a:buChar char=""/>
            </a:pPr>
            <a:r>
              <a:rPr lang="fr-FR" sz="2800">
                <a:latin typeface="Arial"/>
              </a:rPr>
              <a:t>Cinquième niveau de plan</a:t>
            </a:r>
            <a:endParaRPr/>
          </a:p>
          <a:p>
            <a:pPr lvl="5">
              <a:buSzPct val="45000"/>
              <a:buFont typeface="Wingdings" charset="2"/>
              <a:buChar char=""/>
            </a:pPr>
            <a:r>
              <a:rPr lang="fr-FR" sz="2800">
                <a:latin typeface="Arial"/>
              </a:rPr>
              <a:t>Sixième niveau de plan</a:t>
            </a:r>
            <a:endParaRPr/>
          </a:p>
          <a:p>
            <a:pPr lvl="6">
              <a:buSzPct val="45000"/>
              <a:buFont typeface="Wingdings" charset="2"/>
              <a:buChar char=""/>
            </a:pPr>
            <a:r>
              <a:rPr lang="fr-FR" sz="2800">
                <a:latin typeface="Arial"/>
              </a:rPr>
              <a:t>Septième niveau de plan</a:t>
            </a:r>
            <a:endParaRPr/>
          </a:p>
        </p:txBody>
      </p:sp>
      <p:sp>
        <p:nvSpPr>
          <p:cNvPr id="38" name="PlaceHolder 3"/>
          <p:cNvSpPr>
            <a:spLocks noGrp="1"/>
          </p:cNvSpPr>
          <p:nvPr>
            <p:ph type="body"/>
          </p:nvPr>
        </p:nvSpPr>
        <p:spPr>
          <a:xfrm>
            <a:off x="5316480" y="3970440"/>
            <a:ext cx="3819960" cy="869760"/>
          </a:xfrm>
          <a:prstGeom prst="rect">
            <a:avLst/>
          </a:prstGeom>
        </p:spPr>
        <p:txBody>
          <a:bodyPr lIns="0" tIns="0" rIns="0" bIns="0"/>
          <a:lstStyle/>
          <a:p>
            <a:pPr>
              <a:buSzPct val="45000"/>
              <a:buFont typeface="Wingdings" charset="2"/>
              <a:buChar char=""/>
            </a:pPr>
            <a:r>
              <a:rPr lang="fr-FR" sz="2800">
                <a:latin typeface="Arial"/>
              </a:rPr>
              <a:t>Cliquez pour éditer le format du plan de texte</a:t>
            </a:r>
            <a:endParaRPr/>
          </a:p>
          <a:p>
            <a:pPr lvl="1">
              <a:buSzPct val="75000"/>
              <a:buFont typeface="Symbol" charset="2"/>
              <a:buChar char=""/>
            </a:pPr>
            <a:r>
              <a:rPr lang="fr-FR" sz="2800">
                <a:latin typeface="Arial"/>
              </a:rPr>
              <a:t>Second niveau de plan</a:t>
            </a:r>
            <a:endParaRPr/>
          </a:p>
          <a:p>
            <a:pPr lvl="2">
              <a:buSzPct val="45000"/>
              <a:buFont typeface="Wingdings" charset="2"/>
              <a:buChar char=""/>
            </a:pPr>
            <a:r>
              <a:rPr lang="fr-FR" sz="2800">
                <a:latin typeface="Arial"/>
              </a:rPr>
              <a:t>Troisième niveau de plan</a:t>
            </a:r>
            <a:endParaRPr/>
          </a:p>
          <a:p>
            <a:pPr lvl="3">
              <a:buSzPct val="75000"/>
              <a:buFont typeface="Symbol" charset="2"/>
              <a:buChar char=""/>
            </a:pPr>
            <a:r>
              <a:rPr lang="fr-FR" sz="2800">
                <a:latin typeface="Arial"/>
              </a:rPr>
              <a:t>Quatrième niveau de plan</a:t>
            </a:r>
            <a:endParaRPr/>
          </a:p>
          <a:p>
            <a:pPr lvl="4">
              <a:buSzPct val="45000"/>
              <a:buFont typeface="Wingdings" charset="2"/>
              <a:buChar char=""/>
            </a:pPr>
            <a:r>
              <a:rPr lang="fr-FR" sz="2800">
                <a:latin typeface="Arial"/>
              </a:rPr>
              <a:t>Cinquième niveau de plan</a:t>
            </a:r>
            <a:endParaRPr/>
          </a:p>
          <a:p>
            <a:pPr lvl="5">
              <a:buSzPct val="45000"/>
              <a:buFont typeface="Wingdings" charset="2"/>
              <a:buChar char=""/>
            </a:pPr>
            <a:r>
              <a:rPr lang="fr-FR" sz="2800">
                <a:latin typeface="Arial"/>
              </a:rPr>
              <a:t>Sixième niveau de plan</a:t>
            </a:r>
            <a:endParaRPr/>
          </a:p>
          <a:p>
            <a:pPr lvl="6">
              <a:buSzPct val="45000"/>
              <a:buFont typeface="Wingdings" charset="2"/>
              <a:buChar char=""/>
            </a:pPr>
            <a:r>
              <a:rPr lang="fr-FR" sz="2800">
                <a:latin typeface="Arial"/>
              </a:rPr>
              <a:t>Septième niveau de plan</a:t>
            </a:r>
            <a:endParaRPr/>
          </a:p>
        </p:txBody>
      </p:sp>
      <p:sp>
        <p:nvSpPr>
          <p:cNvPr id="39" name="PlaceHolder 4"/>
          <p:cNvSpPr>
            <a:spLocks noGrp="1"/>
          </p:cNvSpPr>
          <p:nvPr>
            <p:ph type="body"/>
          </p:nvPr>
        </p:nvSpPr>
        <p:spPr>
          <a:xfrm>
            <a:off x="5316480" y="4923720"/>
            <a:ext cx="3819960" cy="869760"/>
          </a:xfrm>
          <a:prstGeom prst="rect">
            <a:avLst/>
          </a:prstGeom>
        </p:spPr>
        <p:txBody>
          <a:bodyPr lIns="0" tIns="0" rIns="0" bIns="0"/>
          <a:lstStyle/>
          <a:p>
            <a:pPr>
              <a:buSzPct val="45000"/>
              <a:buFont typeface="Wingdings" charset="2"/>
              <a:buChar char=""/>
            </a:pPr>
            <a:r>
              <a:rPr lang="fr-FR" sz="2800">
                <a:latin typeface="Arial"/>
              </a:rPr>
              <a:t>Cliquez pour éditer le format du plan de texte</a:t>
            </a:r>
            <a:endParaRPr/>
          </a:p>
          <a:p>
            <a:pPr lvl="1">
              <a:buSzPct val="75000"/>
              <a:buFont typeface="Symbol" charset="2"/>
              <a:buChar char=""/>
            </a:pPr>
            <a:r>
              <a:rPr lang="fr-FR" sz="2800">
                <a:latin typeface="Arial"/>
              </a:rPr>
              <a:t>Second niveau de plan</a:t>
            </a:r>
            <a:endParaRPr/>
          </a:p>
          <a:p>
            <a:pPr lvl="2">
              <a:buSzPct val="45000"/>
              <a:buFont typeface="Wingdings" charset="2"/>
              <a:buChar char=""/>
            </a:pPr>
            <a:r>
              <a:rPr lang="fr-FR" sz="2800">
                <a:latin typeface="Arial"/>
              </a:rPr>
              <a:t>Troisième niveau de plan</a:t>
            </a:r>
            <a:endParaRPr/>
          </a:p>
          <a:p>
            <a:pPr lvl="3">
              <a:buSzPct val="75000"/>
              <a:buFont typeface="Symbol" charset="2"/>
              <a:buChar char=""/>
            </a:pPr>
            <a:r>
              <a:rPr lang="fr-FR" sz="2800">
                <a:latin typeface="Arial"/>
              </a:rPr>
              <a:t>Quatrième niveau de plan</a:t>
            </a:r>
            <a:endParaRPr/>
          </a:p>
          <a:p>
            <a:pPr lvl="4">
              <a:buSzPct val="45000"/>
              <a:buFont typeface="Wingdings" charset="2"/>
              <a:buChar char=""/>
            </a:pPr>
            <a:r>
              <a:rPr lang="fr-FR" sz="2800">
                <a:latin typeface="Arial"/>
              </a:rPr>
              <a:t>Cinquième niveau de plan</a:t>
            </a:r>
            <a:endParaRPr/>
          </a:p>
          <a:p>
            <a:pPr lvl="5">
              <a:buSzPct val="45000"/>
              <a:buFont typeface="Wingdings" charset="2"/>
              <a:buChar char=""/>
            </a:pPr>
            <a:r>
              <a:rPr lang="fr-FR" sz="2800">
                <a:latin typeface="Arial"/>
              </a:rPr>
              <a:t>Sixième niveau de plan</a:t>
            </a:r>
            <a:endParaRPr/>
          </a:p>
          <a:p>
            <a:pPr lvl="6">
              <a:buSzPct val="45000"/>
              <a:buFont typeface="Wingdings" charset="2"/>
              <a:buChar char=""/>
            </a:pPr>
            <a:r>
              <a:rPr lang="fr-FR" sz="2800">
                <a:latin typeface="Arial"/>
              </a:rPr>
              <a:t>Septième niveau de plan</a:t>
            </a:r>
            <a:endParaRPr/>
          </a:p>
        </p:txBody>
      </p:sp>
      <p:sp>
        <p:nvSpPr>
          <p:cNvPr id="40" name="PlaceHolder 5"/>
          <p:cNvSpPr>
            <a:spLocks noGrp="1"/>
          </p:cNvSpPr>
          <p:nvPr>
            <p:ph type="body"/>
          </p:nvPr>
        </p:nvSpPr>
        <p:spPr>
          <a:xfrm>
            <a:off x="1304640" y="4923720"/>
            <a:ext cx="3819960" cy="869760"/>
          </a:xfrm>
          <a:prstGeom prst="rect">
            <a:avLst/>
          </a:prstGeom>
        </p:spPr>
        <p:txBody>
          <a:bodyPr lIns="0" tIns="0" rIns="0" bIns="0"/>
          <a:lstStyle/>
          <a:p>
            <a:pPr>
              <a:buSzPct val="45000"/>
              <a:buFont typeface="Wingdings" charset="2"/>
              <a:buChar char=""/>
            </a:pPr>
            <a:r>
              <a:rPr lang="fr-FR" sz="2800">
                <a:latin typeface="Arial"/>
              </a:rPr>
              <a:t>Cliquez pour éditer le format du plan de texte</a:t>
            </a:r>
            <a:endParaRPr/>
          </a:p>
          <a:p>
            <a:pPr lvl="1">
              <a:buSzPct val="75000"/>
              <a:buFont typeface="Symbol" charset="2"/>
              <a:buChar char=""/>
            </a:pPr>
            <a:r>
              <a:rPr lang="fr-FR" sz="2800">
                <a:latin typeface="Arial"/>
              </a:rPr>
              <a:t>Second niveau de plan</a:t>
            </a:r>
            <a:endParaRPr/>
          </a:p>
          <a:p>
            <a:pPr lvl="2">
              <a:buSzPct val="45000"/>
              <a:buFont typeface="Wingdings" charset="2"/>
              <a:buChar char=""/>
            </a:pPr>
            <a:r>
              <a:rPr lang="fr-FR" sz="2800">
                <a:latin typeface="Arial"/>
              </a:rPr>
              <a:t>Troisième niveau de plan</a:t>
            </a:r>
            <a:endParaRPr/>
          </a:p>
          <a:p>
            <a:pPr lvl="3">
              <a:buSzPct val="75000"/>
              <a:buFont typeface="Symbol" charset="2"/>
              <a:buChar char=""/>
            </a:pPr>
            <a:r>
              <a:rPr lang="fr-FR" sz="2800">
                <a:latin typeface="Arial"/>
              </a:rPr>
              <a:t>Quatrième niveau de plan</a:t>
            </a:r>
            <a:endParaRPr/>
          </a:p>
          <a:p>
            <a:pPr lvl="4">
              <a:buSzPct val="45000"/>
              <a:buFont typeface="Wingdings" charset="2"/>
              <a:buChar char=""/>
            </a:pPr>
            <a:r>
              <a:rPr lang="fr-FR" sz="2800">
                <a:latin typeface="Arial"/>
              </a:rPr>
              <a:t>Cinquième niveau de plan</a:t>
            </a:r>
            <a:endParaRPr/>
          </a:p>
          <a:p>
            <a:pPr lvl="5">
              <a:buSzPct val="45000"/>
              <a:buFont typeface="Wingdings" charset="2"/>
              <a:buChar char=""/>
            </a:pPr>
            <a:r>
              <a:rPr lang="fr-FR" sz="2800">
                <a:latin typeface="Arial"/>
              </a:rPr>
              <a:t>Sixième niveau de plan</a:t>
            </a:r>
            <a:endParaRPr/>
          </a:p>
          <a:p>
            <a:pPr lvl="6">
              <a:buSzPct val="45000"/>
              <a:buFont typeface="Wingdings" charset="2"/>
              <a:buChar char=""/>
            </a:pPr>
            <a:r>
              <a:rPr lang="fr-FR" sz="2800">
                <a:latin typeface="Arial"/>
              </a:rPr>
              <a:t>Septième niveau de plan</a:t>
            </a:r>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172B4D"/>
        </a:solidFill>
        <a:effectLst/>
      </p:bgPr>
    </p:bg>
    <p:spTree>
      <p:nvGrpSpPr>
        <p:cNvPr id="1" name=""/>
        <p:cNvGrpSpPr/>
        <p:nvPr/>
      </p:nvGrpSpPr>
      <p:grpSpPr>
        <a:xfrm>
          <a:off x="0" y="0"/>
          <a:ext cx="0" cy="0"/>
          <a:chOff x="0" y="0"/>
          <a:chExt cx="0" cy="0"/>
        </a:xfrm>
      </p:grpSpPr>
      <p:pic>
        <p:nvPicPr>
          <p:cNvPr id="75" name="Google Shape;10;p28"/>
          <p:cNvPicPr/>
          <p:nvPr/>
        </p:nvPicPr>
        <p:blipFill>
          <a:blip r:embed="rId14"/>
          <a:srcRect l="5911" r="5902"/>
          <a:stretch/>
        </p:blipFill>
        <p:spPr>
          <a:xfrm>
            <a:off x="0" y="0"/>
            <a:ext cx="10438200" cy="7558200"/>
          </a:xfrm>
          <a:prstGeom prst="rect">
            <a:avLst/>
          </a:prstGeom>
          <a:ln>
            <a:noFill/>
          </a:ln>
        </p:spPr>
      </p:pic>
      <p:sp>
        <p:nvSpPr>
          <p:cNvPr id="76" name="PlaceHolder 1"/>
          <p:cNvSpPr>
            <a:spLocks noGrp="1"/>
          </p:cNvSpPr>
          <p:nvPr>
            <p:ph type="title"/>
          </p:nvPr>
        </p:nvSpPr>
        <p:spPr>
          <a:xfrm>
            <a:off x="521640" y="301320"/>
            <a:ext cx="9394920" cy="1261800"/>
          </a:xfrm>
          <a:prstGeom prst="rect">
            <a:avLst/>
          </a:prstGeom>
        </p:spPr>
        <p:txBody>
          <a:bodyPr lIns="0" tIns="0" rIns="0" bIns="0" anchor="ctr"/>
          <a:lstStyle/>
          <a:p>
            <a:r>
              <a:rPr lang="fr-FR">
                <a:latin typeface="Arial"/>
              </a:rPr>
              <a:t>Cliquez pour éditer le format du texte-titre</a:t>
            </a:r>
            <a:endParaRPr/>
          </a:p>
        </p:txBody>
      </p:sp>
      <p:sp>
        <p:nvSpPr>
          <p:cNvPr id="77" name="PlaceHolder 2"/>
          <p:cNvSpPr>
            <a:spLocks noGrp="1"/>
          </p:cNvSpPr>
          <p:nvPr>
            <p:ph type="body"/>
          </p:nvPr>
        </p:nvSpPr>
        <p:spPr>
          <a:xfrm>
            <a:off x="521640" y="1768680"/>
            <a:ext cx="9394920" cy="4384080"/>
          </a:xfrm>
          <a:prstGeom prst="rect">
            <a:avLst/>
          </a:prstGeom>
        </p:spPr>
        <p:txBody>
          <a:bodyPr lIns="0" tIns="0" rIns="0" bIns="0"/>
          <a:lstStyle/>
          <a:p>
            <a:pPr>
              <a:buSzPct val="45000"/>
              <a:buFont typeface="Wingdings" charset="2"/>
              <a:buChar char=""/>
            </a:pPr>
            <a:r>
              <a:rPr lang="fr-FR" sz="2800">
                <a:latin typeface="Arial"/>
              </a:rPr>
              <a:t>Cliquez pour éditer le format du plan de texte</a:t>
            </a:r>
            <a:endParaRPr/>
          </a:p>
          <a:p>
            <a:pPr lvl="1">
              <a:buSzPct val="75000"/>
              <a:buFont typeface="Symbol" charset="2"/>
              <a:buChar char=""/>
            </a:pPr>
            <a:r>
              <a:rPr lang="fr-FR" sz="2000">
                <a:latin typeface="Arial"/>
              </a:rPr>
              <a:t>Second niveau de plan</a:t>
            </a:r>
            <a:endParaRPr/>
          </a:p>
          <a:p>
            <a:pPr lvl="2">
              <a:buSzPct val="45000"/>
              <a:buFont typeface="Wingdings" charset="2"/>
              <a:buChar char=""/>
            </a:pPr>
            <a:r>
              <a:rPr lang="fr-FR">
                <a:latin typeface="Arial"/>
              </a:rPr>
              <a:t>Troisième niveau de plan</a:t>
            </a:r>
            <a:endParaRPr/>
          </a:p>
          <a:p>
            <a:pPr lvl="3">
              <a:buSzPct val="75000"/>
              <a:buFont typeface="Symbol" charset="2"/>
              <a:buChar char=""/>
            </a:pPr>
            <a:r>
              <a:rPr lang="fr-FR">
                <a:latin typeface="Arial"/>
              </a:rPr>
              <a:t>Quatrième niveau de plan</a:t>
            </a:r>
            <a:endParaRPr/>
          </a:p>
          <a:p>
            <a:pPr lvl="4">
              <a:buSzPct val="45000"/>
              <a:buFont typeface="Wingdings" charset="2"/>
              <a:buChar char=""/>
            </a:pPr>
            <a:r>
              <a:rPr lang="fr-FR" sz="2000">
                <a:latin typeface="Arial"/>
              </a:rPr>
              <a:t>Cinquième niveau de plan</a:t>
            </a:r>
            <a:endParaRPr/>
          </a:p>
          <a:p>
            <a:pPr lvl="5">
              <a:buSzPct val="45000"/>
              <a:buFont typeface="Wingdings" charset="2"/>
              <a:buChar char=""/>
            </a:pPr>
            <a:r>
              <a:rPr lang="fr-FR" sz="2000">
                <a:latin typeface="Arial"/>
              </a:rPr>
              <a:t>Sixième niveau de plan</a:t>
            </a:r>
            <a:endParaRPr/>
          </a:p>
          <a:p>
            <a:pPr lvl="6">
              <a:buSzPct val="45000"/>
              <a:buFont typeface="Wingdings" charset="2"/>
              <a:buChar char=""/>
            </a:pPr>
            <a:r>
              <a:rPr lang="fr-FR" sz="2000">
                <a:latin typeface="Arial"/>
              </a:rPr>
              <a:t>Septième niveau de plan</a:t>
            </a:r>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8F9FA"/>
        </a:solidFill>
        <a:effectLst/>
      </p:bgPr>
    </p:bg>
    <p:spTree>
      <p:nvGrpSpPr>
        <p:cNvPr id="1" name=""/>
        <p:cNvGrpSpPr/>
        <p:nvPr/>
      </p:nvGrpSpPr>
      <p:grpSpPr>
        <a:xfrm>
          <a:off x="0" y="0"/>
          <a:ext cx="0" cy="0"/>
          <a:chOff x="0" y="0"/>
          <a:chExt cx="0" cy="0"/>
        </a:xfrm>
      </p:grpSpPr>
      <p:sp>
        <p:nvSpPr>
          <p:cNvPr id="112" name="CustomShape 1"/>
          <p:cNvSpPr/>
          <p:nvPr/>
        </p:nvSpPr>
        <p:spPr>
          <a:xfrm>
            <a:off x="0" y="0"/>
            <a:ext cx="10438200" cy="2257920"/>
          </a:xfrm>
          <a:prstGeom prst="rect">
            <a:avLst/>
          </a:prstGeom>
          <a:solidFill>
            <a:schemeClr val="dk2"/>
          </a:solidFill>
          <a:ln>
            <a:noFill/>
          </a:ln>
        </p:spPr>
        <p:style>
          <a:lnRef idx="0">
            <a:scrgbClr r="0" g="0" b="0"/>
          </a:lnRef>
          <a:fillRef idx="0">
            <a:scrgbClr r="0" g="0" b="0"/>
          </a:fillRef>
          <a:effectRef idx="0">
            <a:scrgbClr r="0" g="0" b="0"/>
          </a:effectRef>
          <a:fontRef idx="minor"/>
        </p:style>
      </p:sp>
      <p:pic>
        <p:nvPicPr>
          <p:cNvPr id="113" name="Google Shape;15;p29"/>
          <p:cNvPicPr/>
          <p:nvPr/>
        </p:nvPicPr>
        <p:blipFill>
          <a:blip r:embed="rId14"/>
          <a:srcRect l="790" r="11010" b="75747"/>
          <a:stretch/>
        </p:blipFill>
        <p:spPr>
          <a:xfrm>
            <a:off x="0" y="0"/>
            <a:ext cx="10438200" cy="2257920"/>
          </a:xfrm>
          <a:prstGeom prst="rect">
            <a:avLst/>
          </a:prstGeom>
          <a:ln>
            <a:noFill/>
          </a:ln>
        </p:spPr>
      </p:pic>
      <p:sp>
        <p:nvSpPr>
          <p:cNvPr id="114" name="PlaceHolder 2"/>
          <p:cNvSpPr>
            <a:spLocks noGrp="1"/>
          </p:cNvSpPr>
          <p:nvPr>
            <p:ph type="title"/>
          </p:nvPr>
        </p:nvSpPr>
        <p:spPr>
          <a:xfrm>
            <a:off x="521640" y="301320"/>
            <a:ext cx="9394920" cy="1261800"/>
          </a:xfrm>
          <a:prstGeom prst="rect">
            <a:avLst/>
          </a:prstGeom>
        </p:spPr>
        <p:txBody>
          <a:bodyPr lIns="0" tIns="0" rIns="0" bIns="0" anchor="ctr"/>
          <a:lstStyle/>
          <a:p>
            <a:r>
              <a:rPr lang="fr-FR">
                <a:latin typeface="Arial"/>
              </a:rPr>
              <a:t>Cliquez pour éditer le format du texte-titre</a:t>
            </a:r>
            <a:endParaRPr/>
          </a:p>
        </p:txBody>
      </p:sp>
      <p:sp>
        <p:nvSpPr>
          <p:cNvPr id="115" name="PlaceHolder 3"/>
          <p:cNvSpPr>
            <a:spLocks noGrp="1"/>
          </p:cNvSpPr>
          <p:nvPr>
            <p:ph type="body"/>
          </p:nvPr>
        </p:nvSpPr>
        <p:spPr>
          <a:xfrm>
            <a:off x="521640" y="1768680"/>
            <a:ext cx="9394920" cy="4384080"/>
          </a:xfrm>
          <a:prstGeom prst="rect">
            <a:avLst/>
          </a:prstGeom>
        </p:spPr>
        <p:txBody>
          <a:bodyPr lIns="0" tIns="0" rIns="0" bIns="0"/>
          <a:lstStyle/>
          <a:p>
            <a:pPr>
              <a:buSzPct val="45000"/>
              <a:buFont typeface="Wingdings" charset="2"/>
              <a:buChar char=""/>
            </a:pPr>
            <a:r>
              <a:rPr lang="fr-FR" sz="2800">
                <a:latin typeface="Arial"/>
              </a:rPr>
              <a:t>Cliquez pour éditer le format du plan de texte</a:t>
            </a:r>
            <a:endParaRPr/>
          </a:p>
          <a:p>
            <a:pPr lvl="1">
              <a:buSzPct val="75000"/>
              <a:buFont typeface="Symbol" charset="2"/>
              <a:buChar char=""/>
            </a:pPr>
            <a:r>
              <a:rPr lang="fr-FR" sz="2000">
                <a:latin typeface="Arial"/>
              </a:rPr>
              <a:t>Second niveau de plan</a:t>
            </a:r>
            <a:endParaRPr/>
          </a:p>
          <a:p>
            <a:pPr lvl="2">
              <a:buSzPct val="45000"/>
              <a:buFont typeface="Wingdings" charset="2"/>
              <a:buChar char=""/>
            </a:pPr>
            <a:r>
              <a:rPr lang="fr-FR">
                <a:latin typeface="Arial"/>
              </a:rPr>
              <a:t>Troisième niveau de plan</a:t>
            </a:r>
            <a:endParaRPr/>
          </a:p>
          <a:p>
            <a:pPr lvl="3">
              <a:buSzPct val="75000"/>
              <a:buFont typeface="Symbol" charset="2"/>
              <a:buChar char=""/>
            </a:pPr>
            <a:r>
              <a:rPr lang="fr-FR">
                <a:latin typeface="Arial"/>
              </a:rPr>
              <a:t>Quatrième niveau de plan</a:t>
            </a:r>
            <a:endParaRPr/>
          </a:p>
          <a:p>
            <a:pPr lvl="4">
              <a:buSzPct val="45000"/>
              <a:buFont typeface="Wingdings" charset="2"/>
              <a:buChar char=""/>
            </a:pPr>
            <a:r>
              <a:rPr lang="fr-FR" sz="2000">
                <a:latin typeface="Arial"/>
              </a:rPr>
              <a:t>Cinquième niveau de plan</a:t>
            </a:r>
            <a:endParaRPr/>
          </a:p>
          <a:p>
            <a:pPr lvl="5">
              <a:buSzPct val="45000"/>
              <a:buFont typeface="Wingdings" charset="2"/>
              <a:buChar char=""/>
            </a:pPr>
            <a:r>
              <a:rPr lang="fr-FR" sz="2000">
                <a:latin typeface="Arial"/>
              </a:rPr>
              <a:t>Sixième niveau de plan</a:t>
            </a:r>
            <a:endParaRPr/>
          </a:p>
          <a:p>
            <a:pPr lvl="6">
              <a:buSzPct val="45000"/>
              <a:buFont typeface="Wingdings" charset="2"/>
              <a:buChar char=""/>
            </a:pPr>
            <a:r>
              <a:rPr lang="fr-FR" sz="2000">
                <a:latin typeface="Arial"/>
              </a:rPr>
              <a:t>Septième niveau de plan</a:t>
            </a:r>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 name="PlaceHolder 1"/>
          <p:cNvSpPr>
            <a:spLocks noGrp="1"/>
          </p:cNvSpPr>
          <p:nvPr>
            <p:ph type="title"/>
          </p:nvPr>
        </p:nvSpPr>
        <p:spPr>
          <a:xfrm>
            <a:off x="521640" y="301320"/>
            <a:ext cx="9394920" cy="1261800"/>
          </a:xfrm>
          <a:prstGeom prst="rect">
            <a:avLst/>
          </a:prstGeom>
        </p:spPr>
        <p:txBody>
          <a:bodyPr lIns="0" tIns="0" rIns="0" bIns="0" anchor="ctr"/>
          <a:lstStyle/>
          <a:p>
            <a:r>
              <a:rPr lang="fr-FR">
                <a:latin typeface="Arial"/>
              </a:rPr>
              <a:t>Cliquez pour éditer le format du texte-titre</a:t>
            </a:r>
            <a:endParaRPr/>
          </a:p>
        </p:txBody>
      </p:sp>
      <p:sp>
        <p:nvSpPr>
          <p:cNvPr id="151" name="PlaceHolder 2"/>
          <p:cNvSpPr>
            <a:spLocks noGrp="1"/>
          </p:cNvSpPr>
          <p:nvPr>
            <p:ph type="body"/>
          </p:nvPr>
        </p:nvSpPr>
        <p:spPr>
          <a:xfrm>
            <a:off x="521640" y="1768680"/>
            <a:ext cx="9394920" cy="4384080"/>
          </a:xfrm>
          <a:prstGeom prst="rect">
            <a:avLst/>
          </a:prstGeom>
        </p:spPr>
        <p:txBody>
          <a:bodyPr lIns="0" tIns="0" rIns="0" bIns="0"/>
          <a:lstStyle/>
          <a:p>
            <a:pPr>
              <a:buSzPct val="45000"/>
              <a:buFont typeface="Wingdings" charset="2"/>
              <a:buChar char=""/>
            </a:pPr>
            <a:r>
              <a:rPr lang="fr-FR" sz="2800">
                <a:latin typeface="Arial"/>
              </a:rPr>
              <a:t>Cliquez pour éditer le format du plan de texte</a:t>
            </a:r>
            <a:endParaRPr/>
          </a:p>
          <a:p>
            <a:pPr lvl="1">
              <a:buSzPct val="75000"/>
              <a:buFont typeface="Symbol" charset="2"/>
              <a:buChar char=""/>
            </a:pPr>
            <a:r>
              <a:rPr lang="fr-FR" sz="2000">
                <a:latin typeface="Arial"/>
              </a:rPr>
              <a:t>Second niveau de plan</a:t>
            </a:r>
            <a:endParaRPr/>
          </a:p>
          <a:p>
            <a:pPr lvl="2">
              <a:buSzPct val="45000"/>
              <a:buFont typeface="Wingdings" charset="2"/>
              <a:buChar char=""/>
            </a:pPr>
            <a:r>
              <a:rPr lang="fr-FR">
                <a:latin typeface="Arial"/>
              </a:rPr>
              <a:t>Troisième niveau de plan</a:t>
            </a:r>
            <a:endParaRPr/>
          </a:p>
          <a:p>
            <a:pPr lvl="3">
              <a:buSzPct val="75000"/>
              <a:buFont typeface="Symbol" charset="2"/>
              <a:buChar char=""/>
            </a:pPr>
            <a:r>
              <a:rPr lang="fr-FR">
                <a:latin typeface="Arial"/>
              </a:rPr>
              <a:t>Quatrième niveau de plan</a:t>
            </a:r>
            <a:endParaRPr/>
          </a:p>
          <a:p>
            <a:pPr lvl="4">
              <a:buSzPct val="45000"/>
              <a:buFont typeface="Wingdings" charset="2"/>
              <a:buChar char=""/>
            </a:pPr>
            <a:r>
              <a:rPr lang="fr-FR" sz="2000">
                <a:latin typeface="Arial"/>
              </a:rPr>
              <a:t>Cinquième niveau de plan</a:t>
            </a:r>
            <a:endParaRPr/>
          </a:p>
          <a:p>
            <a:pPr lvl="5">
              <a:buSzPct val="45000"/>
              <a:buFont typeface="Wingdings" charset="2"/>
              <a:buChar char=""/>
            </a:pPr>
            <a:r>
              <a:rPr lang="fr-FR" sz="2000">
                <a:latin typeface="Arial"/>
              </a:rPr>
              <a:t>Sixième niveau de plan</a:t>
            </a:r>
            <a:endParaRPr/>
          </a:p>
          <a:p>
            <a:pPr lvl="6">
              <a:buSzPct val="45000"/>
              <a:buFont typeface="Wingdings" charset="2"/>
              <a:buChar char=""/>
            </a:pPr>
            <a:r>
              <a:rPr lang="fr-FR" sz="2000">
                <a:latin typeface="Arial"/>
              </a:rPr>
              <a:t>Septième niveau de plan</a:t>
            </a:r>
            <a:endParaRP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6"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187" name="PlaceHolder 2"/>
          <p:cNvSpPr>
            <a:spLocks noGrp="1"/>
          </p:cNvSpPr>
          <p:nvPr>
            <p:ph type="body"/>
          </p:nvPr>
        </p:nvSpPr>
        <p:spPr>
          <a:xfrm>
            <a:off x="1304640" y="3970440"/>
            <a:ext cx="3819960" cy="869760"/>
          </a:xfrm>
          <a:prstGeom prst="rect">
            <a:avLst/>
          </a:prstGeom>
        </p:spPr>
        <p:txBody>
          <a:bodyPr lIns="0" tIns="0" rIns="0" bIns="0"/>
          <a:lstStyle/>
          <a:p>
            <a:pPr>
              <a:buSzPct val="45000"/>
              <a:buFont typeface="Wingdings" charset="2"/>
              <a:buChar char=""/>
            </a:pPr>
            <a:r>
              <a:rPr lang="fr-FR" sz="2800">
                <a:latin typeface="Arial"/>
              </a:rPr>
              <a:t>Cliquez pour éditer le format du plan de texte</a:t>
            </a:r>
            <a:endParaRPr/>
          </a:p>
          <a:p>
            <a:pPr lvl="1">
              <a:buSzPct val="75000"/>
              <a:buFont typeface="Symbol" charset="2"/>
              <a:buChar char=""/>
            </a:pPr>
            <a:r>
              <a:rPr lang="fr-FR" sz="2800">
                <a:latin typeface="Arial"/>
              </a:rPr>
              <a:t>Second niveau de plan</a:t>
            </a:r>
            <a:endParaRPr/>
          </a:p>
          <a:p>
            <a:pPr lvl="2">
              <a:buSzPct val="45000"/>
              <a:buFont typeface="Wingdings" charset="2"/>
              <a:buChar char=""/>
            </a:pPr>
            <a:r>
              <a:rPr lang="fr-FR" sz="2800">
                <a:latin typeface="Arial"/>
              </a:rPr>
              <a:t>Troisième niveau de plan</a:t>
            </a:r>
            <a:endParaRPr/>
          </a:p>
          <a:p>
            <a:pPr lvl="3">
              <a:buSzPct val="75000"/>
              <a:buFont typeface="Symbol" charset="2"/>
              <a:buChar char=""/>
            </a:pPr>
            <a:r>
              <a:rPr lang="fr-FR" sz="2800">
                <a:latin typeface="Arial"/>
              </a:rPr>
              <a:t>Quatrième niveau de plan</a:t>
            </a:r>
            <a:endParaRPr/>
          </a:p>
          <a:p>
            <a:pPr lvl="4">
              <a:buSzPct val="45000"/>
              <a:buFont typeface="Wingdings" charset="2"/>
              <a:buChar char=""/>
            </a:pPr>
            <a:r>
              <a:rPr lang="fr-FR" sz="2800">
                <a:latin typeface="Arial"/>
              </a:rPr>
              <a:t>Cinquième niveau de plan</a:t>
            </a:r>
            <a:endParaRPr/>
          </a:p>
          <a:p>
            <a:pPr lvl="5">
              <a:buSzPct val="45000"/>
              <a:buFont typeface="Wingdings" charset="2"/>
              <a:buChar char=""/>
            </a:pPr>
            <a:r>
              <a:rPr lang="fr-FR" sz="2800">
                <a:latin typeface="Arial"/>
              </a:rPr>
              <a:t>Sixième niveau de plan</a:t>
            </a:r>
            <a:endParaRPr/>
          </a:p>
          <a:p>
            <a:pPr lvl="6">
              <a:buSzPct val="45000"/>
              <a:buFont typeface="Wingdings" charset="2"/>
              <a:buChar char=""/>
            </a:pPr>
            <a:r>
              <a:rPr lang="fr-FR" sz="2800">
                <a:latin typeface="Arial"/>
              </a:rPr>
              <a:t>Septième niveau de plan</a:t>
            </a:r>
            <a:endParaRPr/>
          </a:p>
        </p:txBody>
      </p:sp>
      <p:sp>
        <p:nvSpPr>
          <p:cNvPr id="188" name="PlaceHolder 3"/>
          <p:cNvSpPr>
            <a:spLocks noGrp="1"/>
          </p:cNvSpPr>
          <p:nvPr>
            <p:ph type="body"/>
          </p:nvPr>
        </p:nvSpPr>
        <p:spPr>
          <a:xfrm>
            <a:off x="5316480" y="3970440"/>
            <a:ext cx="3819960" cy="869760"/>
          </a:xfrm>
          <a:prstGeom prst="rect">
            <a:avLst/>
          </a:prstGeom>
        </p:spPr>
        <p:txBody>
          <a:bodyPr lIns="0" tIns="0" rIns="0" bIns="0"/>
          <a:lstStyle/>
          <a:p>
            <a:pPr>
              <a:buSzPct val="45000"/>
              <a:buFont typeface="Wingdings" charset="2"/>
              <a:buChar char=""/>
            </a:pPr>
            <a:r>
              <a:rPr lang="fr-FR" sz="2800">
                <a:latin typeface="Arial"/>
              </a:rPr>
              <a:t>Cliquez pour éditer le format du plan de texte</a:t>
            </a:r>
            <a:endParaRPr/>
          </a:p>
          <a:p>
            <a:pPr lvl="1">
              <a:buSzPct val="75000"/>
              <a:buFont typeface="Symbol" charset="2"/>
              <a:buChar char=""/>
            </a:pPr>
            <a:r>
              <a:rPr lang="fr-FR" sz="2800">
                <a:latin typeface="Arial"/>
              </a:rPr>
              <a:t>Second niveau de plan</a:t>
            </a:r>
            <a:endParaRPr/>
          </a:p>
          <a:p>
            <a:pPr lvl="2">
              <a:buSzPct val="45000"/>
              <a:buFont typeface="Wingdings" charset="2"/>
              <a:buChar char=""/>
            </a:pPr>
            <a:r>
              <a:rPr lang="fr-FR" sz="2800">
                <a:latin typeface="Arial"/>
              </a:rPr>
              <a:t>Troisième niveau de plan</a:t>
            </a:r>
            <a:endParaRPr/>
          </a:p>
          <a:p>
            <a:pPr lvl="3">
              <a:buSzPct val="75000"/>
              <a:buFont typeface="Symbol" charset="2"/>
              <a:buChar char=""/>
            </a:pPr>
            <a:r>
              <a:rPr lang="fr-FR" sz="2800">
                <a:latin typeface="Arial"/>
              </a:rPr>
              <a:t>Quatrième niveau de plan</a:t>
            </a:r>
            <a:endParaRPr/>
          </a:p>
          <a:p>
            <a:pPr lvl="4">
              <a:buSzPct val="45000"/>
              <a:buFont typeface="Wingdings" charset="2"/>
              <a:buChar char=""/>
            </a:pPr>
            <a:r>
              <a:rPr lang="fr-FR" sz="2800">
                <a:latin typeface="Arial"/>
              </a:rPr>
              <a:t>Cinquième niveau de plan</a:t>
            </a:r>
            <a:endParaRPr/>
          </a:p>
          <a:p>
            <a:pPr lvl="5">
              <a:buSzPct val="45000"/>
              <a:buFont typeface="Wingdings" charset="2"/>
              <a:buChar char=""/>
            </a:pPr>
            <a:r>
              <a:rPr lang="fr-FR" sz="2800">
                <a:latin typeface="Arial"/>
              </a:rPr>
              <a:t>Sixième niveau de plan</a:t>
            </a:r>
            <a:endParaRPr/>
          </a:p>
          <a:p>
            <a:pPr lvl="6">
              <a:buSzPct val="45000"/>
              <a:buFont typeface="Wingdings" charset="2"/>
              <a:buChar char=""/>
            </a:pPr>
            <a:r>
              <a:rPr lang="fr-FR" sz="2800">
                <a:latin typeface="Arial"/>
              </a:rPr>
              <a:t>Septième niveau de plan</a:t>
            </a:r>
            <a:endParaRPr/>
          </a:p>
        </p:txBody>
      </p:sp>
      <p:sp>
        <p:nvSpPr>
          <p:cNvPr id="189" name="PlaceHolder 4"/>
          <p:cNvSpPr>
            <a:spLocks noGrp="1"/>
          </p:cNvSpPr>
          <p:nvPr>
            <p:ph type="body"/>
          </p:nvPr>
        </p:nvSpPr>
        <p:spPr>
          <a:xfrm>
            <a:off x="5316480" y="4923720"/>
            <a:ext cx="3819960" cy="869760"/>
          </a:xfrm>
          <a:prstGeom prst="rect">
            <a:avLst/>
          </a:prstGeom>
        </p:spPr>
        <p:txBody>
          <a:bodyPr lIns="0" tIns="0" rIns="0" bIns="0"/>
          <a:lstStyle/>
          <a:p>
            <a:pPr>
              <a:buSzPct val="45000"/>
              <a:buFont typeface="Wingdings" charset="2"/>
              <a:buChar char=""/>
            </a:pPr>
            <a:r>
              <a:rPr lang="fr-FR" sz="2800">
                <a:latin typeface="Arial"/>
              </a:rPr>
              <a:t>Cliquez pour éditer le format du plan de texte</a:t>
            </a:r>
            <a:endParaRPr/>
          </a:p>
          <a:p>
            <a:pPr lvl="1">
              <a:buSzPct val="75000"/>
              <a:buFont typeface="Symbol" charset="2"/>
              <a:buChar char=""/>
            </a:pPr>
            <a:r>
              <a:rPr lang="fr-FR" sz="2800">
                <a:latin typeface="Arial"/>
              </a:rPr>
              <a:t>Second niveau de plan</a:t>
            </a:r>
            <a:endParaRPr/>
          </a:p>
          <a:p>
            <a:pPr lvl="2">
              <a:buSzPct val="45000"/>
              <a:buFont typeface="Wingdings" charset="2"/>
              <a:buChar char=""/>
            </a:pPr>
            <a:r>
              <a:rPr lang="fr-FR" sz="2800">
                <a:latin typeface="Arial"/>
              </a:rPr>
              <a:t>Troisième niveau de plan</a:t>
            </a:r>
            <a:endParaRPr/>
          </a:p>
          <a:p>
            <a:pPr lvl="3">
              <a:buSzPct val="75000"/>
              <a:buFont typeface="Symbol" charset="2"/>
              <a:buChar char=""/>
            </a:pPr>
            <a:r>
              <a:rPr lang="fr-FR" sz="2800">
                <a:latin typeface="Arial"/>
              </a:rPr>
              <a:t>Quatrième niveau de plan</a:t>
            </a:r>
            <a:endParaRPr/>
          </a:p>
          <a:p>
            <a:pPr lvl="4">
              <a:buSzPct val="45000"/>
              <a:buFont typeface="Wingdings" charset="2"/>
              <a:buChar char=""/>
            </a:pPr>
            <a:r>
              <a:rPr lang="fr-FR" sz="2800">
                <a:latin typeface="Arial"/>
              </a:rPr>
              <a:t>Cinquième niveau de plan</a:t>
            </a:r>
            <a:endParaRPr/>
          </a:p>
          <a:p>
            <a:pPr lvl="5">
              <a:buSzPct val="45000"/>
              <a:buFont typeface="Wingdings" charset="2"/>
              <a:buChar char=""/>
            </a:pPr>
            <a:r>
              <a:rPr lang="fr-FR" sz="2800">
                <a:latin typeface="Arial"/>
              </a:rPr>
              <a:t>Sixième niveau de plan</a:t>
            </a:r>
            <a:endParaRPr/>
          </a:p>
          <a:p>
            <a:pPr lvl="6">
              <a:buSzPct val="45000"/>
              <a:buFont typeface="Wingdings" charset="2"/>
              <a:buChar char=""/>
            </a:pPr>
            <a:r>
              <a:rPr lang="fr-FR" sz="2800">
                <a:latin typeface="Arial"/>
              </a:rPr>
              <a:t>Septième niveau de plan</a:t>
            </a:r>
            <a:endParaRPr/>
          </a:p>
        </p:txBody>
      </p:sp>
      <p:sp>
        <p:nvSpPr>
          <p:cNvPr id="190" name="PlaceHolder 5"/>
          <p:cNvSpPr>
            <a:spLocks noGrp="1"/>
          </p:cNvSpPr>
          <p:nvPr>
            <p:ph type="body"/>
          </p:nvPr>
        </p:nvSpPr>
        <p:spPr>
          <a:xfrm>
            <a:off x="1304640" y="4923720"/>
            <a:ext cx="3819960" cy="869760"/>
          </a:xfrm>
          <a:prstGeom prst="rect">
            <a:avLst/>
          </a:prstGeom>
        </p:spPr>
        <p:txBody>
          <a:bodyPr lIns="0" tIns="0" rIns="0" bIns="0"/>
          <a:lstStyle/>
          <a:p>
            <a:pPr>
              <a:buSzPct val="45000"/>
              <a:buFont typeface="Wingdings" charset="2"/>
              <a:buChar char=""/>
            </a:pPr>
            <a:r>
              <a:rPr lang="fr-FR" sz="2800">
                <a:latin typeface="Arial"/>
              </a:rPr>
              <a:t>Cliquez pour éditer le format du plan de texte</a:t>
            </a:r>
            <a:endParaRPr/>
          </a:p>
          <a:p>
            <a:pPr lvl="1">
              <a:buSzPct val="75000"/>
              <a:buFont typeface="Symbol" charset="2"/>
              <a:buChar char=""/>
            </a:pPr>
            <a:r>
              <a:rPr lang="fr-FR" sz="2800">
                <a:latin typeface="Arial"/>
              </a:rPr>
              <a:t>Second niveau de plan</a:t>
            </a:r>
            <a:endParaRPr/>
          </a:p>
          <a:p>
            <a:pPr lvl="2">
              <a:buSzPct val="45000"/>
              <a:buFont typeface="Wingdings" charset="2"/>
              <a:buChar char=""/>
            </a:pPr>
            <a:r>
              <a:rPr lang="fr-FR" sz="2800">
                <a:latin typeface="Arial"/>
              </a:rPr>
              <a:t>Troisième niveau de plan</a:t>
            </a:r>
            <a:endParaRPr/>
          </a:p>
          <a:p>
            <a:pPr lvl="3">
              <a:buSzPct val="75000"/>
              <a:buFont typeface="Symbol" charset="2"/>
              <a:buChar char=""/>
            </a:pPr>
            <a:r>
              <a:rPr lang="fr-FR" sz="2800">
                <a:latin typeface="Arial"/>
              </a:rPr>
              <a:t>Quatrième niveau de plan</a:t>
            </a:r>
            <a:endParaRPr/>
          </a:p>
          <a:p>
            <a:pPr lvl="4">
              <a:buSzPct val="45000"/>
              <a:buFont typeface="Wingdings" charset="2"/>
              <a:buChar char=""/>
            </a:pPr>
            <a:r>
              <a:rPr lang="fr-FR" sz="2800">
                <a:latin typeface="Arial"/>
              </a:rPr>
              <a:t>Cinquième niveau de plan</a:t>
            </a:r>
            <a:endParaRPr/>
          </a:p>
          <a:p>
            <a:pPr lvl="5">
              <a:buSzPct val="45000"/>
              <a:buFont typeface="Wingdings" charset="2"/>
              <a:buChar char=""/>
            </a:pPr>
            <a:r>
              <a:rPr lang="fr-FR" sz="2800">
                <a:latin typeface="Arial"/>
              </a:rPr>
              <a:t>Sixième niveau de plan</a:t>
            </a:r>
            <a:endParaRPr/>
          </a:p>
          <a:p>
            <a:pPr lvl="6">
              <a:buSzPct val="45000"/>
              <a:buFont typeface="Wingdings" charset="2"/>
              <a:buChar char=""/>
            </a:pPr>
            <a:r>
              <a:rPr lang="fr-FR" sz="2800">
                <a:latin typeface="Arial"/>
              </a:rPr>
              <a:t>Septième niveau de plan</a:t>
            </a:r>
            <a:endParaRP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 name="PlaceHolder 1"/>
          <p:cNvSpPr>
            <a:spLocks noGrp="1"/>
          </p:cNvSpPr>
          <p:nvPr>
            <p:ph type="title"/>
          </p:nvPr>
        </p:nvSpPr>
        <p:spPr>
          <a:xfrm>
            <a:off x="1304640" y="1237320"/>
            <a:ext cx="7828560" cy="2630880"/>
          </a:xfrm>
          <a:prstGeom prst="rect">
            <a:avLst/>
          </a:prstGeom>
        </p:spPr>
        <p:txBody>
          <a:bodyPr lIns="0" tIns="0" rIns="0" bIns="0" anchor="ctr"/>
          <a:lstStyle/>
          <a:p>
            <a:endParaRPr/>
          </a:p>
        </p:txBody>
      </p:sp>
      <p:sp>
        <p:nvSpPr>
          <p:cNvPr id="226" name="PlaceHolder 2"/>
          <p:cNvSpPr>
            <a:spLocks noGrp="1"/>
          </p:cNvSpPr>
          <p:nvPr>
            <p:ph type="body"/>
          </p:nvPr>
        </p:nvSpPr>
        <p:spPr>
          <a:xfrm>
            <a:off x="1304640" y="3970440"/>
            <a:ext cx="3819960" cy="869760"/>
          </a:xfrm>
          <a:prstGeom prst="rect">
            <a:avLst/>
          </a:prstGeom>
        </p:spPr>
        <p:txBody>
          <a:bodyPr lIns="0" tIns="0" rIns="0" bIns="0"/>
          <a:lstStyle/>
          <a:p>
            <a:pPr>
              <a:buSzPct val="45000"/>
              <a:buFont typeface="Wingdings" charset="2"/>
              <a:buChar char=""/>
            </a:pPr>
            <a:r>
              <a:rPr lang="fr-FR" sz="2800">
                <a:latin typeface="Arial"/>
              </a:rPr>
              <a:t>Cliquez pour éditer le format du plan de texte</a:t>
            </a:r>
            <a:endParaRPr/>
          </a:p>
          <a:p>
            <a:pPr lvl="1">
              <a:buSzPct val="75000"/>
              <a:buFont typeface="Symbol" charset="2"/>
              <a:buChar char=""/>
            </a:pPr>
            <a:r>
              <a:rPr lang="fr-FR" sz="2800">
                <a:latin typeface="Arial"/>
              </a:rPr>
              <a:t>Second niveau de plan</a:t>
            </a:r>
            <a:endParaRPr/>
          </a:p>
          <a:p>
            <a:pPr lvl="2">
              <a:buSzPct val="45000"/>
              <a:buFont typeface="Wingdings" charset="2"/>
              <a:buChar char=""/>
            </a:pPr>
            <a:r>
              <a:rPr lang="fr-FR" sz="2800">
                <a:latin typeface="Arial"/>
              </a:rPr>
              <a:t>Troisième niveau de plan</a:t>
            </a:r>
            <a:endParaRPr/>
          </a:p>
          <a:p>
            <a:pPr lvl="3">
              <a:buSzPct val="75000"/>
              <a:buFont typeface="Symbol" charset="2"/>
              <a:buChar char=""/>
            </a:pPr>
            <a:r>
              <a:rPr lang="fr-FR" sz="2800">
                <a:latin typeface="Arial"/>
              </a:rPr>
              <a:t>Quatrième niveau de plan</a:t>
            </a:r>
            <a:endParaRPr/>
          </a:p>
          <a:p>
            <a:pPr lvl="4">
              <a:buSzPct val="45000"/>
              <a:buFont typeface="Wingdings" charset="2"/>
              <a:buChar char=""/>
            </a:pPr>
            <a:r>
              <a:rPr lang="fr-FR" sz="2800">
                <a:latin typeface="Arial"/>
              </a:rPr>
              <a:t>Cinquième niveau de plan</a:t>
            </a:r>
            <a:endParaRPr/>
          </a:p>
          <a:p>
            <a:pPr lvl="5">
              <a:buSzPct val="45000"/>
              <a:buFont typeface="Wingdings" charset="2"/>
              <a:buChar char=""/>
            </a:pPr>
            <a:r>
              <a:rPr lang="fr-FR" sz="2800">
                <a:latin typeface="Arial"/>
              </a:rPr>
              <a:t>Sixième niveau de plan</a:t>
            </a:r>
            <a:endParaRPr/>
          </a:p>
          <a:p>
            <a:pPr lvl="6">
              <a:buSzPct val="45000"/>
              <a:buFont typeface="Wingdings" charset="2"/>
              <a:buChar char=""/>
            </a:pPr>
            <a:r>
              <a:rPr lang="fr-FR" sz="2800">
                <a:latin typeface="Arial"/>
              </a:rPr>
              <a:t>Septième niveau de plan</a:t>
            </a:r>
            <a:endParaRPr/>
          </a:p>
        </p:txBody>
      </p:sp>
      <p:sp>
        <p:nvSpPr>
          <p:cNvPr id="227" name="PlaceHolder 3"/>
          <p:cNvSpPr>
            <a:spLocks noGrp="1"/>
          </p:cNvSpPr>
          <p:nvPr>
            <p:ph type="body"/>
          </p:nvPr>
        </p:nvSpPr>
        <p:spPr>
          <a:xfrm>
            <a:off x="5316480" y="3970440"/>
            <a:ext cx="3819960" cy="869760"/>
          </a:xfrm>
          <a:prstGeom prst="rect">
            <a:avLst/>
          </a:prstGeom>
        </p:spPr>
        <p:txBody>
          <a:bodyPr lIns="0" tIns="0" rIns="0" bIns="0"/>
          <a:lstStyle/>
          <a:p>
            <a:pPr>
              <a:buSzPct val="45000"/>
              <a:buFont typeface="Wingdings" charset="2"/>
              <a:buChar char=""/>
            </a:pPr>
            <a:r>
              <a:rPr lang="fr-FR" sz="2800">
                <a:latin typeface="Arial"/>
              </a:rPr>
              <a:t>Cliquez pour éditer le format du plan de texte</a:t>
            </a:r>
            <a:endParaRPr/>
          </a:p>
          <a:p>
            <a:pPr lvl="1">
              <a:buSzPct val="75000"/>
              <a:buFont typeface="Symbol" charset="2"/>
              <a:buChar char=""/>
            </a:pPr>
            <a:r>
              <a:rPr lang="fr-FR" sz="2800">
                <a:latin typeface="Arial"/>
              </a:rPr>
              <a:t>Second niveau de plan</a:t>
            </a:r>
            <a:endParaRPr/>
          </a:p>
          <a:p>
            <a:pPr lvl="2">
              <a:buSzPct val="45000"/>
              <a:buFont typeface="Wingdings" charset="2"/>
              <a:buChar char=""/>
            </a:pPr>
            <a:r>
              <a:rPr lang="fr-FR" sz="2800">
                <a:latin typeface="Arial"/>
              </a:rPr>
              <a:t>Troisième niveau de plan</a:t>
            </a:r>
            <a:endParaRPr/>
          </a:p>
          <a:p>
            <a:pPr lvl="3">
              <a:buSzPct val="75000"/>
              <a:buFont typeface="Symbol" charset="2"/>
              <a:buChar char=""/>
            </a:pPr>
            <a:r>
              <a:rPr lang="fr-FR" sz="2800">
                <a:latin typeface="Arial"/>
              </a:rPr>
              <a:t>Quatrième niveau de plan</a:t>
            </a:r>
            <a:endParaRPr/>
          </a:p>
          <a:p>
            <a:pPr lvl="4">
              <a:buSzPct val="45000"/>
              <a:buFont typeface="Wingdings" charset="2"/>
              <a:buChar char=""/>
            </a:pPr>
            <a:r>
              <a:rPr lang="fr-FR" sz="2800">
                <a:latin typeface="Arial"/>
              </a:rPr>
              <a:t>Cinquième niveau de plan</a:t>
            </a:r>
            <a:endParaRPr/>
          </a:p>
          <a:p>
            <a:pPr lvl="5">
              <a:buSzPct val="45000"/>
              <a:buFont typeface="Wingdings" charset="2"/>
              <a:buChar char=""/>
            </a:pPr>
            <a:r>
              <a:rPr lang="fr-FR" sz="2800">
                <a:latin typeface="Arial"/>
              </a:rPr>
              <a:t>Sixième niveau de plan</a:t>
            </a:r>
            <a:endParaRPr/>
          </a:p>
          <a:p>
            <a:pPr lvl="6">
              <a:buSzPct val="45000"/>
              <a:buFont typeface="Wingdings" charset="2"/>
              <a:buChar char=""/>
            </a:pPr>
            <a:r>
              <a:rPr lang="fr-FR" sz="2800">
                <a:latin typeface="Arial"/>
              </a:rPr>
              <a:t>Septième niveau de plan</a:t>
            </a:r>
            <a:endParaRPr/>
          </a:p>
        </p:txBody>
      </p:sp>
      <p:sp>
        <p:nvSpPr>
          <p:cNvPr id="228" name="PlaceHolder 4"/>
          <p:cNvSpPr>
            <a:spLocks noGrp="1"/>
          </p:cNvSpPr>
          <p:nvPr>
            <p:ph type="body"/>
          </p:nvPr>
        </p:nvSpPr>
        <p:spPr>
          <a:xfrm>
            <a:off x="5316480" y="4923720"/>
            <a:ext cx="3819960" cy="869760"/>
          </a:xfrm>
          <a:prstGeom prst="rect">
            <a:avLst/>
          </a:prstGeom>
        </p:spPr>
        <p:txBody>
          <a:bodyPr lIns="0" tIns="0" rIns="0" bIns="0"/>
          <a:lstStyle/>
          <a:p>
            <a:pPr>
              <a:buSzPct val="45000"/>
              <a:buFont typeface="Wingdings" charset="2"/>
              <a:buChar char=""/>
            </a:pPr>
            <a:r>
              <a:rPr lang="fr-FR" sz="2800">
                <a:latin typeface="Arial"/>
              </a:rPr>
              <a:t>Cliquez pour éditer le format du plan de texte</a:t>
            </a:r>
            <a:endParaRPr/>
          </a:p>
          <a:p>
            <a:pPr lvl="1">
              <a:buSzPct val="75000"/>
              <a:buFont typeface="Symbol" charset="2"/>
              <a:buChar char=""/>
            </a:pPr>
            <a:r>
              <a:rPr lang="fr-FR" sz="2800">
                <a:latin typeface="Arial"/>
              </a:rPr>
              <a:t>Second niveau de plan</a:t>
            </a:r>
            <a:endParaRPr/>
          </a:p>
          <a:p>
            <a:pPr lvl="2">
              <a:buSzPct val="45000"/>
              <a:buFont typeface="Wingdings" charset="2"/>
              <a:buChar char=""/>
            </a:pPr>
            <a:r>
              <a:rPr lang="fr-FR" sz="2800">
                <a:latin typeface="Arial"/>
              </a:rPr>
              <a:t>Troisième niveau de plan</a:t>
            </a:r>
            <a:endParaRPr/>
          </a:p>
          <a:p>
            <a:pPr lvl="3">
              <a:buSzPct val="75000"/>
              <a:buFont typeface="Symbol" charset="2"/>
              <a:buChar char=""/>
            </a:pPr>
            <a:r>
              <a:rPr lang="fr-FR" sz="2800">
                <a:latin typeface="Arial"/>
              </a:rPr>
              <a:t>Quatrième niveau de plan</a:t>
            </a:r>
            <a:endParaRPr/>
          </a:p>
          <a:p>
            <a:pPr lvl="4">
              <a:buSzPct val="45000"/>
              <a:buFont typeface="Wingdings" charset="2"/>
              <a:buChar char=""/>
            </a:pPr>
            <a:r>
              <a:rPr lang="fr-FR" sz="2800">
                <a:latin typeface="Arial"/>
              </a:rPr>
              <a:t>Cinquième niveau de plan</a:t>
            </a:r>
            <a:endParaRPr/>
          </a:p>
          <a:p>
            <a:pPr lvl="5">
              <a:buSzPct val="45000"/>
              <a:buFont typeface="Wingdings" charset="2"/>
              <a:buChar char=""/>
            </a:pPr>
            <a:r>
              <a:rPr lang="fr-FR" sz="2800">
                <a:latin typeface="Arial"/>
              </a:rPr>
              <a:t>Sixième niveau de plan</a:t>
            </a:r>
            <a:endParaRPr/>
          </a:p>
          <a:p>
            <a:pPr lvl="6">
              <a:buSzPct val="45000"/>
              <a:buFont typeface="Wingdings" charset="2"/>
              <a:buChar char=""/>
            </a:pPr>
            <a:r>
              <a:rPr lang="fr-FR" sz="2800">
                <a:latin typeface="Arial"/>
              </a:rPr>
              <a:t>Septième niveau de plan</a:t>
            </a:r>
            <a:endParaRPr/>
          </a:p>
        </p:txBody>
      </p:sp>
      <p:sp>
        <p:nvSpPr>
          <p:cNvPr id="229" name="PlaceHolder 5"/>
          <p:cNvSpPr>
            <a:spLocks noGrp="1"/>
          </p:cNvSpPr>
          <p:nvPr>
            <p:ph type="body"/>
          </p:nvPr>
        </p:nvSpPr>
        <p:spPr>
          <a:xfrm>
            <a:off x="1304640" y="4923720"/>
            <a:ext cx="3819960" cy="869760"/>
          </a:xfrm>
          <a:prstGeom prst="rect">
            <a:avLst/>
          </a:prstGeom>
        </p:spPr>
        <p:txBody>
          <a:bodyPr lIns="0" tIns="0" rIns="0" bIns="0"/>
          <a:lstStyle/>
          <a:p>
            <a:pPr>
              <a:buSzPct val="45000"/>
              <a:buFont typeface="Wingdings" charset="2"/>
              <a:buChar char=""/>
            </a:pPr>
            <a:r>
              <a:rPr lang="fr-FR" sz="2800">
                <a:latin typeface="Arial"/>
              </a:rPr>
              <a:t>Cliquez pour éditer le format du plan de texte</a:t>
            </a:r>
            <a:endParaRPr/>
          </a:p>
          <a:p>
            <a:pPr lvl="1">
              <a:buSzPct val="75000"/>
              <a:buFont typeface="Symbol" charset="2"/>
              <a:buChar char=""/>
            </a:pPr>
            <a:r>
              <a:rPr lang="fr-FR" sz="2800">
                <a:latin typeface="Arial"/>
              </a:rPr>
              <a:t>Second niveau de plan</a:t>
            </a:r>
            <a:endParaRPr/>
          </a:p>
          <a:p>
            <a:pPr lvl="2">
              <a:buSzPct val="45000"/>
              <a:buFont typeface="Wingdings" charset="2"/>
              <a:buChar char=""/>
            </a:pPr>
            <a:r>
              <a:rPr lang="fr-FR" sz="2800">
                <a:latin typeface="Arial"/>
              </a:rPr>
              <a:t>Troisième niveau de plan</a:t>
            </a:r>
            <a:endParaRPr/>
          </a:p>
          <a:p>
            <a:pPr lvl="3">
              <a:buSzPct val="75000"/>
              <a:buFont typeface="Symbol" charset="2"/>
              <a:buChar char=""/>
            </a:pPr>
            <a:r>
              <a:rPr lang="fr-FR" sz="2800">
                <a:latin typeface="Arial"/>
              </a:rPr>
              <a:t>Quatrième niveau de plan</a:t>
            </a:r>
            <a:endParaRPr/>
          </a:p>
          <a:p>
            <a:pPr lvl="4">
              <a:buSzPct val="45000"/>
              <a:buFont typeface="Wingdings" charset="2"/>
              <a:buChar char=""/>
            </a:pPr>
            <a:r>
              <a:rPr lang="fr-FR" sz="2800">
                <a:latin typeface="Arial"/>
              </a:rPr>
              <a:t>Cinquième niveau de plan</a:t>
            </a:r>
            <a:endParaRPr/>
          </a:p>
          <a:p>
            <a:pPr lvl="5">
              <a:buSzPct val="45000"/>
              <a:buFont typeface="Wingdings" charset="2"/>
              <a:buChar char=""/>
            </a:pPr>
            <a:r>
              <a:rPr lang="fr-FR" sz="2800">
                <a:latin typeface="Arial"/>
              </a:rPr>
              <a:t>Sixième niveau de plan</a:t>
            </a:r>
            <a:endParaRPr/>
          </a:p>
          <a:p>
            <a:pPr lvl="6">
              <a:buSzPct val="45000"/>
              <a:buFont typeface="Wingdings" charset="2"/>
              <a:buChar char=""/>
            </a:pPr>
            <a:r>
              <a:rPr lang="fr-FR" sz="2800">
                <a:latin typeface="Arial"/>
              </a:rPr>
              <a:t>Septième niveau de plan</a:t>
            </a:r>
            <a:endParaRPr/>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4" name="PlaceHolder 1"/>
          <p:cNvSpPr>
            <a:spLocks noGrp="1"/>
          </p:cNvSpPr>
          <p:nvPr>
            <p:ph type="title"/>
          </p:nvPr>
        </p:nvSpPr>
        <p:spPr>
          <a:xfrm>
            <a:off x="521640" y="301320"/>
            <a:ext cx="9394920" cy="1261800"/>
          </a:xfrm>
          <a:prstGeom prst="rect">
            <a:avLst/>
          </a:prstGeom>
        </p:spPr>
        <p:txBody>
          <a:bodyPr lIns="0" tIns="0" rIns="0" bIns="0" anchor="ctr"/>
          <a:lstStyle/>
          <a:p>
            <a:r>
              <a:rPr lang="fr-FR">
                <a:latin typeface="Arial"/>
              </a:rPr>
              <a:t>Cliquez pour éditer le format du texte-titre</a:t>
            </a:r>
            <a:endParaRPr/>
          </a:p>
        </p:txBody>
      </p:sp>
      <p:sp>
        <p:nvSpPr>
          <p:cNvPr id="265" name="PlaceHolder 2"/>
          <p:cNvSpPr>
            <a:spLocks noGrp="1"/>
          </p:cNvSpPr>
          <p:nvPr>
            <p:ph type="body"/>
          </p:nvPr>
        </p:nvSpPr>
        <p:spPr>
          <a:xfrm>
            <a:off x="521640" y="1768680"/>
            <a:ext cx="9394920" cy="4384080"/>
          </a:xfrm>
          <a:prstGeom prst="rect">
            <a:avLst/>
          </a:prstGeom>
        </p:spPr>
        <p:txBody>
          <a:bodyPr lIns="0" tIns="0" rIns="0" bIns="0"/>
          <a:lstStyle/>
          <a:p>
            <a:pPr>
              <a:buSzPct val="45000"/>
              <a:buFont typeface="Wingdings" charset="2"/>
              <a:buChar char=""/>
            </a:pPr>
            <a:r>
              <a:rPr lang="fr-FR" sz="2800">
                <a:latin typeface="Arial"/>
              </a:rPr>
              <a:t>Cliquez pour éditer le format du plan de texte</a:t>
            </a:r>
            <a:endParaRPr/>
          </a:p>
          <a:p>
            <a:pPr lvl="1">
              <a:buSzPct val="75000"/>
              <a:buFont typeface="Symbol" charset="2"/>
              <a:buChar char=""/>
            </a:pPr>
            <a:r>
              <a:rPr lang="fr-FR" sz="2000">
                <a:latin typeface="Arial"/>
              </a:rPr>
              <a:t>Second niveau de plan</a:t>
            </a:r>
            <a:endParaRPr/>
          </a:p>
          <a:p>
            <a:pPr lvl="2">
              <a:buSzPct val="45000"/>
              <a:buFont typeface="Wingdings" charset="2"/>
              <a:buChar char=""/>
            </a:pPr>
            <a:r>
              <a:rPr lang="fr-FR">
                <a:latin typeface="Arial"/>
              </a:rPr>
              <a:t>Troisième niveau de plan</a:t>
            </a:r>
            <a:endParaRPr/>
          </a:p>
          <a:p>
            <a:pPr lvl="3">
              <a:buSzPct val="75000"/>
              <a:buFont typeface="Symbol" charset="2"/>
              <a:buChar char=""/>
            </a:pPr>
            <a:r>
              <a:rPr lang="fr-FR">
                <a:latin typeface="Arial"/>
              </a:rPr>
              <a:t>Quatrième niveau de plan</a:t>
            </a:r>
            <a:endParaRPr/>
          </a:p>
          <a:p>
            <a:pPr lvl="4">
              <a:buSzPct val="45000"/>
              <a:buFont typeface="Wingdings" charset="2"/>
              <a:buChar char=""/>
            </a:pPr>
            <a:r>
              <a:rPr lang="fr-FR" sz="2000">
                <a:latin typeface="Arial"/>
              </a:rPr>
              <a:t>Cinquième niveau de plan</a:t>
            </a:r>
            <a:endParaRPr/>
          </a:p>
          <a:p>
            <a:pPr lvl="5">
              <a:buSzPct val="45000"/>
              <a:buFont typeface="Wingdings" charset="2"/>
              <a:buChar char=""/>
            </a:pPr>
            <a:r>
              <a:rPr lang="fr-FR" sz="2000">
                <a:latin typeface="Arial"/>
              </a:rPr>
              <a:t>Sixième niveau de plan</a:t>
            </a:r>
            <a:endParaRPr/>
          </a:p>
          <a:p>
            <a:pPr lvl="6">
              <a:buSzPct val="45000"/>
              <a:buFont typeface="Wingdings" charset="2"/>
              <a:buChar char=""/>
            </a:pPr>
            <a:r>
              <a:rPr lang="fr-FR" sz="2000">
                <a:latin typeface="Arial"/>
              </a:rPr>
              <a:t>Septième niveau de plan</a:t>
            </a:r>
            <a:endParaRP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fmarchandise@fing.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hyperlink" Target="http://www.transitions2.net" TargetMode="Externa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opendatafrance.gitbook.io/la-donnee-verte" TargetMode="External"/><Relationship Id="rId7" Type="http://schemas.openxmlformats.org/officeDocument/2006/relationships/hyperlink" Target="https://www.data.gouv.fr/fr/"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https://dataforgood.fr/projects" TargetMode="External"/><Relationship Id="rId5" Type="http://schemas.openxmlformats.org/officeDocument/2006/relationships/hyperlink" Target="https://www.info.gouv.fr/grand-dossier/france-nation-verte/a-proposfeuille-de-route-numerique-donnees" TargetMode="External"/><Relationship Id="rId4" Type="http://schemas.openxmlformats.org/officeDocument/2006/relationships/hyperlink" Target="https://greentechinnovation.fr/data-ia-connaissance/"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hemeOverride" Target="../theme/themeOverride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CustomShape 1"/>
          <p:cNvSpPr/>
          <p:nvPr/>
        </p:nvSpPr>
        <p:spPr>
          <a:xfrm>
            <a:off x="572400" y="1758960"/>
            <a:ext cx="8945640" cy="2976840"/>
          </a:xfrm>
          <a:prstGeom prst="rect">
            <a:avLst/>
          </a:prstGeom>
          <a:noFill/>
          <a:ln>
            <a:noFill/>
          </a:ln>
        </p:spPr>
        <p:style>
          <a:lnRef idx="0">
            <a:scrgbClr r="0" g="0" b="0"/>
          </a:lnRef>
          <a:fillRef idx="0">
            <a:scrgbClr r="0" g="0" b="0"/>
          </a:fillRef>
          <a:effectRef idx="0">
            <a:scrgbClr r="0" g="0" b="0"/>
          </a:effectRef>
          <a:fontRef idx="minor"/>
        </p:style>
        <p:txBody>
          <a:bodyPr lIns="103320" tIns="51480" rIns="103320" bIns="51480"/>
          <a:lstStyle/>
          <a:p>
            <a:pPr>
              <a:lnSpc>
                <a:spcPct val="100000"/>
              </a:lnSpc>
            </a:pPr>
            <a:r>
              <a:rPr lang="fr-FR" sz="3400" b="1" strike="noStrike">
                <a:solidFill>
                  <a:srgbClr val="1C329C"/>
                </a:solidFill>
                <a:latin typeface="Calibri"/>
                <a:ea typeface="Calibri"/>
              </a:rPr>
              <a:t>Le numérique, vecteur d'une appropriation collective des données environnementales ? </a:t>
            </a:r>
            <a:endParaRPr/>
          </a:p>
          <a:p>
            <a:pPr>
              <a:lnSpc>
                <a:spcPct val="100000"/>
              </a:lnSpc>
            </a:pPr>
            <a:r>
              <a:rPr lang="fr-FR" sz="2800" strike="noStrike">
                <a:solidFill>
                  <a:srgbClr val="1C329C"/>
                </a:solidFill>
                <a:latin typeface="Calibri"/>
                <a:ea typeface="DejaVu Sans"/>
              </a:rPr>
              <a:t>Renforcer le pouvoir d'agir des acteurs des territoires</a:t>
            </a:r>
            <a:endParaRPr/>
          </a:p>
          <a:p>
            <a:pPr>
              <a:lnSpc>
                <a:spcPct val="100000"/>
              </a:lnSpc>
            </a:pPr>
            <a:endParaRPr/>
          </a:p>
          <a:p>
            <a:pPr>
              <a:lnSpc>
                <a:spcPct val="100000"/>
              </a:lnSpc>
            </a:pPr>
            <a:r>
              <a:rPr lang="fr-FR" sz="2600" b="1" strike="noStrike">
                <a:solidFill>
                  <a:srgbClr val="51A73E"/>
                </a:solidFill>
                <a:latin typeface="Calibri"/>
                <a:ea typeface="Calibri"/>
              </a:rPr>
              <a:t>IHEDATE Cycle 2025 : Adapter les territoires à +4° </a:t>
            </a:r>
            <a:endParaRPr/>
          </a:p>
          <a:p>
            <a:pPr>
              <a:lnSpc>
                <a:spcPct val="100000"/>
              </a:lnSpc>
            </a:pPr>
            <a:r>
              <a:rPr lang="fr-FR" sz="2000" b="1" strike="noStrike">
                <a:solidFill>
                  <a:srgbClr val="51A73E"/>
                </a:solidFill>
                <a:latin typeface="Calibri"/>
                <a:ea typeface="Calibri"/>
              </a:rPr>
              <a:t>Bordeaux, 6 février 2025</a:t>
            </a:r>
            <a:endParaRPr/>
          </a:p>
        </p:txBody>
      </p:sp>
      <p:sp>
        <p:nvSpPr>
          <p:cNvPr id="306" name="CustomShape 2"/>
          <p:cNvSpPr/>
          <p:nvPr/>
        </p:nvSpPr>
        <p:spPr>
          <a:xfrm>
            <a:off x="6048000" y="5746320"/>
            <a:ext cx="4486680" cy="1630080"/>
          </a:xfrm>
          <a:prstGeom prst="rect">
            <a:avLst/>
          </a:prstGeom>
          <a:noFill/>
          <a:ln>
            <a:noFill/>
          </a:ln>
        </p:spPr>
        <p:style>
          <a:lnRef idx="0">
            <a:scrgbClr r="0" g="0" b="0"/>
          </a:lnRef>
          <a:fillRef idx="0">
            <a:scrgbClr r="0" g="0" b="0"/>
          </a:fillRef>
          <a:effectRef idx="0">
            <a:scrgbClr r="0" g="0" b="0"/>
          </a:effectRef>
          <a:fontRef idx="minor"/>
        </p:style>
        <p:txBody>
          <a:bodyPr lIns="103320" tIns="51480" rIns="103320" bIns="51480"/>
          <a:lstStyle/>
          <a:p>
            <a:pPr>
              <a:lnSpc>
                <a:spcPct val="100000"/>
              </a:lnSpc>
            </a:pPr>
            <a:endParaRPr/>
          </a:p>
          <a:p>
            <a:pPr>
              <a:lnSpc>
                <a:spcPct val="100000"/>
              </a:lnSpc>
            </a:pPr>
            <a:r>
              <a:rPr lang="fr-FR" sz="1400" strike="noStrike">
                <a:solidFill>
                  <a:srgbClr val="000000"/>
                </a:solidFill>
                <a:latin typeface="Arial"/>
                <a:ea typeface="Arial"/>
              </a:rPr>
              <a:t>Chercheur et prospectiviste indépendant</a:t>
            </a:r>
            <a:endParaRPr/>
          </a:p>
          <a:p>
            <a:pPr>
              <a:lnSpc>
                <a:spcPct val="100000"/>
              </a:lnSpc>
            </a:pPr>
            <a:r>
              <a:rPr lang="fr-FR" sz="1400" u="sng" strike="noStrike">
                <a:solidFill>
                  <a:srgbClr val="0000FF"/>
                </a:solidFill>
                <a:latin typeface="Arial"/>
                <a:ea typeface="Arial"/>
                <a:hlinkClick r:id="rId3"/>
              </a:rPr>
              <a:t>jfmarchandise@fing.org</a:t>
            </a:r>
            <a:r>
              <a:rPr lang="fr-FR" sz="1400" strike="noStrike">
                <a:solidFill>
                  <a:srgbClr val="000000"/>
                </a:solidFill>
                <a:latin typeface="Arial"/>
                <a:ea typeface="Arial"/>
              </a:rPr>
              <a:t>  </a:t>
            </a:r>
            <a:endParaRPr/>
          </a:p>
          <a:p>
            <a:pPr>
              <a:lnSpc>
                <a:spcPct val="100000"/>
              </a:lnSpc>
            </a:pPr>
            <a:r>
              <a:rPr lang="fr-FR" sz="1400" strike="noStrike">
                <a:solidFill>
                  <a:srgbClr val="000000"/>
                </a:solidFill>
                <a:latin typeface="Arial"/>
                <a:ea typeface="DejaVu Sans"/>
              </a:rPr>
              <a:t>Mastodon @jfmarchandise@piaille.fr</a:t>
            </a:r>
            <a:endParaRPr/>
          </a:p>
          <a:p>
            <a:pPr>
              <a:lnSpc>
                <a:spcPct val="100000"/>
              </a:lnSpc>
            </a:pPr>
            <a:r>
              <a:rPr lang="fr-FR" sz="1400" strike="noStrike">
                <a:solidFill>
                  <a:srgbClr val="000000"/>
                </a:solidFill>
                <a:latin typeface="Arial"/>
                <a:ea typeface="DejaVu Sans"/>
              </a:rPr>
              <a:t>Bluesky @jfmarchandise.bsky.social</a:t>
            </a:r>
            <a:endParaRPr/>
          </a:p>
        </p:txBody>
      </p:sp>
      <p:sp>
        <p:nvSpPr>
          <p:cNvPr id="307" name="CustomShape 3"/>
          <p:cNvSpPr/>
          <p:nvPr/>
        </p:nvSpPr>
        <p:spPr>
          <a:xfrm>
            <a:off x="504000" y="5784840"/>
            <a:ext cx="4486680" cy="1630080"/>
          </a:xfrm>
          <a:prstGeom prst="rect">
            <a:avLst/>
          </a:prstGeom>
          <a:noFill/>
          <a:ln>
            <a:noFill/>
          </a:ln>
        </p:spPr>
        <p:style>
          <a:lnRef idx="0">
            <a:scrgbClr r="0" g="0" b="0"/>
          </a:lnRef>
          <a:fillRef idx="0">
            <a:scrgbClr r="0" g="0" b="0"/>
          </a:fillRef>
          <a:effectRef idx="0">
            <a:scrgbClr r="0" g="0" b="0"/>
          </a:effectRef>
          <a:fontRef idx="minor"/>
        </p:style>
        <p:txBody>
          <a:bodyPr lIns="103320" tIns="51480" rIns="103320" bIns="51480"/>
          <a:lstStyle/>
          <a:p>
            <a:pPr>
              <a:lnSpc>
                <a:spcPct val="100000"/>
              </a:lnSpc>
            </a:pPr>
            <a:r>
              <a:rPr lang="fr-FR" sz="1600" b="1" strike="noStrike">
                <a:solidFill>
                  <a:srgbClr val="000000"/>
                </a:solidFill>
                <a:latin typeface="Arial"/>
                <a:ea typeface="Arial"/>
              </a:rPr>
              <a:t>Jacques-François Marchandise</a:t>
            </a:r>
            <a:endParaRPr/>
          </a:p>
          <a:p>
            <a:pPr>
              <a:lnSpc>
                <a:spcPct val="100000"/>
              </a:lnSpc>
            </a:pPr>
            <a:r>
              <a:rPr lang="fr-FR" sz="1400" strike="noStrike">
                <a:solidFill>
                  <a:srgbClr val="000000"/>
                </a:solidFill>
                <a:latin typeface="Arial"/>
                <a:ea typeface="DejaVu Sans"/>
              </a:rPr>
              <a:t>Projet Exploranum</a:t>
            </a:r>
            <a:endParaRPr/>
          </a:p>
          <a:p>
            <a:pPr>
              <a:lnSpc>
                <a:spcPct val="100000"/>
              </a:lnSpc>
            </a:pPr>
            <a:r>
              <a:rPr lang="fr-FR" sz="1400" strike="noStrike">
                <a:solidFill>
                  <a:srgbClr val="000000"/>
                </a:solidFill>
                <a:latin typeface="Arial"/>
                <a:ea typeface="DejaVu Sans"/>
              </a:rPr>
              <a:t>Professeur associé, Université Gustave-Eiffel</a:t>
            </a:r>
            <a:endParaRPr/>
          </a:p>
          <a:p>
            <a:pPr>
              <a:lnSpc>
                <a:spcPct val="100000"/>
              </a:lnSpc>
            </a:pPr>
            <a:r>
              <a:rPr lang="fr-FR" sz="1400" i="1" strike="noStrike">
                <a:solidFill>
                  <a:srgbClr val="000000"/>
                </a:solidFill>
                <a:latin typeface="Arial"/>
                <a:ea typeface="Arial"/>
              </a:rPr>
              <a:t>Cofondateur de la FING (2000-2022)</a:t>
            </a:r>
            <a:endParaRPr/>
          </a:p>
          <a:p>
            <a:pPr>
              <a:lnSpc>
                <a:spcPct val="100000"/>
              </a:lnSpc>
            </a:pPr>
            <a:r>
              <a:rPr lang="fr-FR" sz="1400" strike="noStrike">
                <a:solidFill>
                  <a:srgbClr val="000000"/>
                </a:solidFill>
                <a:latin typeface="Arial"/>
                <a:ea typeface="Arial"/>
              </a:rPr>
              <a:t>Cofondateur et administrateur de la 27</a:t>
            </a:r>
            <a:r>
              <a:rPr lang="fr-FR" sz="1400" strike="noStrike" baseline="101000">
                <a:solidFill>
                  <a:srgbClr val="000000"/>
                </a:solidFill>
                <a:latin typeface="Arial"/>
                <a:ea typeface="Arial"/>
              </a:rPr>
              <a:t>e</a:t>
            </a:r>
            <a:r>
              <a:rPr lang="fr-FR" sz="1400" strike="noStrike">
                <a:solidFill>
                  <a:srgbClr val="000000"/>
                </a:solidFill>
                <a:latin typeface="Arial"/>
                <a:ea typeface="Arial"/>
              </a:rPr>
              <a:t> Région</a:t>
            </a:r>
            <a:endParaRPr/>
          </a:p>
          <a:p>
            <a:pPr>
              <a:lnSpc>
                <a:spcPct val="100000"/>
              </a:lnSpc>
            </a:pPr>
            <a:r>
              <a:rPr lang="fr-FR" sz="1400" strike="noStrike">
                <a:solidFill>
                  <a:srgbClr val="000000"/>
                </a:solidFill>
                <a:latin typeface="Arial"/>
                <a:ea typeface="Arial"/>
              </a:rPr>
              <a:t>Membre du Conseil scientifique de l'IHEDATE</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28122"/>
        </a:solidFill>
        <a:effectLst/>
      </p:bgPr>
    </p:bg>
    <p:spTree>
      <p:nvGrpSpPr>
        <p:cNvPr id="1" name=""/>
        <p:cNvGrpSpPr/>
        <p:nvPr/>
      </p:nvGrpSpPr>
      <p:grpSpPr>
        <a:xfrm>
          <a:off x="0" y="0"/>
          <a:ext cx="0" cy="0"/>
          <a:chOff x="0" y="0"/>
          <a:chExt cx="0" cy="0"/>
        </a:xfrm>
      </p:grpSpPr>
      <p:sp>
        <p:nvSpPr>
          <p:cNvPr id="333" name="CustomShape 1"/>
          <p:cNvSpPr/>
          <p:nvPr/>
        </p:nvSpPr>
        <p:spPr>
          <a:xfrm>
            <a:off x="440640" y="288720"/>
            <a:ext cx="9550080" cy="11563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fr-FR" sz="4000" strike="noStrike">
                <a:solidFill>
                  <a:srgbClr val="FFFFFF"/>
                </a:solidFill>
                <a:latin typeface="Arial"/>
                <a:ea typeface="DejaVu Sans"/>
              </a:rPr>
              <a:t>Le numérique sur la sellette : </a:t>
            </a:r>
            <a:endParaRPr/>
          </a:p>
          <a:p>
            <a:pPr algn="ctr">
              <a:lnSpc>
                <a:spcPct val="100000"/>
              </a:lnSpc>
            </a:pPr>
            <a:r>
              <a:rPr lang="fr-FR" sz="4000" strike="noStrike">
                <a:solidFill>
                  <a:srgbClr val="FFFFFF"/>
                </a:solidFill>
                <a:latin typeface="Arial"/>
                <a:ea typeface="DejaVu Sans"/>
              </a:rPr>
              <a:t>Un réquisitoire sommaire</a:t>
            </a:r>
            <a:endParaRPr/>
          </a:p>
        </p:txBody>
      </p:sp>
      <p:sp>
        <p:nvSpPr>
          <p:cNvPr id="334" name="CustomShape 2"/>
          <p:cNvSpPr/>
          <p:nvPr/>
        </p:nvSpPr>
        <p:spPr>
          <a:xfrm>
            <a:off x="324360" y="2241000"/>
            <a:ext cx="9999000" cy="5087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000" b="1" strike="noStrike">
                <a:solidFill>
                  <a:srgbClr val="FFFF00"/>
                </a:solidFill>
                <a:latin typeface="Arial"/>
                <a:ea typeface="DejaVu Sans"/>
              </a:rPr>
              <a:t>Dématérialisation + désintermédiation + Déterritorialisation = déshumanisation</a:t>
            </a:r>
            <a:endParaRPr/>
          </a:p>
          <a:p>
            <a:pPr>
              <a:lnSpc>
                <a:spcPct val="100000"/>
              </a:lnSpc>
            </a:pPr>
            <a:r>
              <a:rPr lang="fr-FR" sz="1600" strike="noStrike">
                <a:solidFill>
                  <a:srgbClr val="FFFFFF"/>
                </a:solidFill>
                <a:latin typeface="Arial"/>
                <a:ea typeface="DejaVu Sans"/>
              </a:rPr>
              <a:t>Un sentiment de déprise et de désarroi, un affaiblissement du lien aux services publics</a:t>
            </a:r>
            <a:endParaRPr/>
          </a:p>
          <a:p>
            <a:pPr>
              <a:lnSpc>
                <a:spcPct val="100000"/>
              </a:lnSpc>
            </a:pPr>
            <a:endParaRPr/>
          </a:p>
          <a:p>
            <a:pPr>
              <a:lnSpc>
                <a:spcPct val="100000"/>
              </a:lnSpc>
            </a:pPr>
            <a:r>
              <a:rPr lang="fr-FR" sz="2000" b="1" strike="noStrike">
                <a:solidFill>
                  <a:srgbClr val="FFFF00"/>
                </a:solidFill>
                <a:latin typeface="Arial"/>
                <a:ea typeface="DejaVu Sans"/>
              </a:rPr>
              <a:t>Massification + accélération + innovation jetable ≠ démocratisation </a:t>
            </a:r>
            <a:endParaRPr/>
          </a:p>
          <a:p>
            <a:pPr>
              <a:lnSpc>
                <a:spcPct val="100000"/>
              </a:lnSpc>
            </a:pPr>
            <a:r>
              <a:rPr lang="fr-FR" sz="1600" strike="noStrike">
                <a:solidFill>
                  <a:srgbClr val="FFFFFF"/>
                </a:solidFill>
                <a:latin typeface="Arial"/>
                <a:ea typeface="DejaVu Sans"/>
              </a:rPr>
              <a:t>La vitesse (supposée) construit le pouvoir et nuit à l’appropriation</a:t>
            </a:r>
            <a:endParaRPr/>
          </a:p>
          <a:p>
            <a:pPr>
              <a:lnSpc>
                <a:spcPct val="100000"/>
              </a:lnSpc>
            </a:pPr>
            <a:endParaRPr/>
          </a:p>
          <a:p>
            <a:pPr>
              <a:lnSpc>
                <a:spcPct val="100000"/>
              </a:lnSpc>
            </a:pPr>
            <a:r>
              <a:rPr lang="fr-FR" b="1" strike="noStrike">
                <a:solidFill>
                  <a:srgbClr val="FFFF00"/>
                </a:solidFill>
                <a:latin typeface="Arial"/>
                <a:ea typeface="DejaVu Sans"/>
              </a:rPr>
              <a:t>Substitution : le numérique nous remplace et nous domine au lieu de nous aider</a:t>
            </a:r>
            <a:endParaRPr/>
          </a:p>
          <a:p>
            <a:pPr>
              <a:lnSpc>
                <a:spcPct val="100000"/>
              </a:lnSpc>
            </a:pPr>
            <a:r>
              <a:rPr lang="fr-FR" sz="1600" strike="noStrike">
                <a:solidFill>
                  <a:srgbClr val="FFFFFF"/>
                </a:solidFill>
                <a:latin typeface="Arial"/>
                <a:ea typeface="DejaVu Sans"/>
              </a:rPr>
              <a:t>Travailleurs du clic. Recul des droits sociaux. Destruction d’emplois. Robotisation. </a:t>
            </a:r>
            <a:endParaRPr/>
          </a:p>
          <a:p>
            <a:pPr>
              <a:lnSpc>
                <a:spcPct val="100000"/>
              </a:lnSpc>
            </a:pPr>
            <a:endParaRPr/>
          </a:p>
          <a:p>
            <a:pPr>
              <a:lnSpc>
                <a:spcPct val="100000"/>
              </a:lnSpc>
            </a:pPr>
            <a:r>
              <a:rPr lang="fr-FR" b="1" strike="noStrike">
                <a:solidFill>
                  <a:srgbClr val="FFFF00"/>
                </a:solidFill>
                <a:latin typeface="Arial"/>
                <a:ea typeface="DejaVu Sans"/>
              </a:rPr>
              <a:t>Numérique obligatoire + big data &amp; IA + traçabilité ≠  libertés</a:t>
            </a:r>
            <a:endParaRPr/>
          </a:p>
          <a:p>
            <a:pPr>
              <a:lnSpc>
                <a:spcPct val="100000"/>
              </a:lnSpc>
            </a:pPr>
            <a:r>
              <a:rPr lang="fr-FR" sz="1600" strike="noStrike">
                <a:solidFill>
                  <a:srgbClr val="FFFFFF"/>
                </a:solidFill>
                <a:latin typeface="Arial"/>
                <a:ea typeface="DejaVu Sans"/>
              </a:rPr>
              <a:t>Comptes en ligne et identifiants numériques. Surveillance. Modèle éco des plateformes.</a:t>
            </a:r>
            <a:endParaRPr/>
          </a:p>
          <a:p>
            <a:pPr>
              <a:lnSpc>
                <a:spcPct val="100000"/>
              </a:lnSpc>
            </a:pPr>
            <a:endParaRPr/>
          </a:p>
          <a:p>
            <a:pPr>
              <a:lnSpc>
                <a:spcPct val="100000"/>
              </a:lnSpc>
            </a:pPr>
            <a:r>
              <a:rPr lang="fr-FR" b="1" strike="noStrike">
                <a:solidFill>
                  <a:srgbClr val="FFFF00"/>
                </a:solidFill>
                <a:latin typeface="Arial"/>
                <a:ea typeface="DejaVu Sans"/>
              </a:rPr>
              <a:t>Numérique illimité et permanent + techno-solutionnisme + IoT partout ≠ sobriété</a:t>
            </a:r>
            <a:endParaRPr/>
          </a:p>
          <a:p>
            <a:pPr>
              <a:lnSpc>
                <a:spcPct val="100000"/>
              </a:lnSpc>
            </a:pPr>
            <a:r>
              <a:rPr lang="fr-FR" sz="1600" strike="noStrike">
                <a:solidFill>
                  <a:srgbClr val="FFFFFF"/>
                </a:solidFill>
                <a:latin typeface="Arial"/>
                <a:ea typeface="DejaVu Sans"/>
              </a:rPr>
              <a:t>Extraction minière. Irréparabilité. Obsolescence logicielle. Hyperconnexion et ébriété numérique. </a:t>
            </a:r>
            <a:endParaRPr/>
          </a:p>
          <a:p>
            <a:pPr>
              <a:lnSpc>
                <a:spcPct val="100000"/>
              </a:lnSpc>
            </a:pPr>
            <a:endParaRPr/>
          </a:p>
          <a:p>
            <a:pPr>
              <a:lnSpc>
                <a:spcPct val="100000"/>
              </a:lnSpc>
            </a:pPr>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CustomShape 1"/>
          <p:cNvSpPr/>
          <p:nvPr/>
        </p:nvSpPr>
        <p:spPr>
          <a:xfrm>
            <a:off x="2682360" y="58680"/>
            <a:ext cx="7772040" cy="516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2800" b="1" strike="noStrike">
                <a:solidFill>
                  <a:srgbClr val="51A73E"/>
                </a:solidFill>
                <a:latin typeface="Calibri"/>
                <a:ea typeface="Calibri"/>
              </a:rPr>
              <a:t>Et il est plutôt fragile : pannes, bugs, fuites, hack</a:t>
            </a:r>
            <a:endParaRPr/>
          </a:p>
        </p:txBody>
      </p:sp>
      <p:pic>
        <p:nvPicPr>
          <p:cNvPr id="336" name="Image 4"/>
          <p:cNvPicPr/>
          <p:nvPr/>
        </p:nvPicPr>
        <p:blipFill>
          <a:blip r:embed="rId2"/>
          <a:stretch/>
        </p:blipFill>
        <p:spPr>
          <a:xfrm>
            <a:off x="135360" y="2793960"/>
            <a:ext cx="3742920" cy="2104200"/>
          </a:xfrm>
          <a:prstGeom prst="rect">
            <a:avLst/>
          </a:prstGeom>
          <a:ln>
            <a:noFill/>
          </a:ln>
        </p:spPr>
      </p:pic>
      <p:pic>
        <p:nvPicPr>
          <p:cNvPr id="337" name="Image 6"/>
          <p:cNvPicPr/>
          <p:nvPr/>
        </p:nvPicPr>
        <p:blipFill>
          <a:blip r:embed="rId3"/>
          <a:stretch/>
        </p:blipFill>
        <p:spPr>
          <a:xfrm>
            <a:off x="3923280" y="3567240"/>
            <a:ext cx="3364920" cy="1773720"/>
          </a:xfrm>
          <a:prstGeom prst="rect">
            <a:avLst/>
          </a:prstGeom>
          <a:ln>
            <a:noFill/>
          </a:ln>
        </p:spPr>
      </p:pic>
      <p:pic>
        <p:nvPicPr>
          <p:cNvPr id="338" name="Image 9"/>
          <p:cNvPicPr/>
          <p:nvPr/>
        </p:nvPicPr>
        <p:blipFill>
          <a:blip r:embed="rId4"/>
          <a:stretch/>
        </p:blipFill>
        <p:spPr>
          <a:xfrm>
            <a:off x="6591240" y="4557240"/>
            <a:ext cx="3848040" cy="3002040"/>
          </a:xfrm>
          <a:prstGeom prst="rect">
            <a:avLst/>
          </a:prstGeom>
          <a:ln>
            <a:noFill/>
          </a:ln>
        </p:spPr>
      </p:pic>
      <p:pic>
        <p:nvPicPr>
          <p:cNvPr id="339" name="Image 12"/>
          <p:cNvPicPr/>
          <p:nvPr/>
        </p:nvPicPr>
        <p:blipFill>
          <a:blip r:embed="rId5"/>
          <a:stretch/>
        </p:blipFill>
        <p:spPr>
          <a:xfrm>
            <a:off x="0" y="6246360"/>
            <a:ext cx="6356160" cy="1312920"/>
          </a:xfrm>
          <a:prstGeom prst="rect">
            <a:avLst/>
          </a:prstGeom>
          <a:ln>
            <a:noFill/>
          </a:ln>
        </p:spPr>
      </p:pic>
      <p:pic>
        <p:nvPicPr>
          <p:cNvPr id="340" name="Image 15"/>
          <p:cNvPicPr/>
          <p:nvPr/>
        </p:nvPicPr>
        <p:blipFill>
          <a:blip r:embed="rId6"/>
          <a:stretch/>
        </p:blipFill>
        <p:spPr>
          <a:xfrm>
            <a:off x="6606360" y="1565640"/>
            <a:ext cx="3848040" cy="2001240"/>
          </a:xfrm>
          <a:prstGeom prst="rect">
            <a:avLst/>
          </a:prstGeom>
          <a:ln>
            <a:noFill/>
          </a:ln>
        </p:spPr>
      </p:pic>
      <p:pic>
        <p:nvPicPr>
          <p:cNvPr id="341" name="Image 18"/>
          <p:cNvPicPr/>
          <p:nvPr/>
        </p:nvPicPr>
        <p:blipFill>
          <a:blip r:embed="rId7"/>
          <a:stretch/>
        </p:blipFill>
        <p:spPr>
          <a:xfrm>
            <a:off x="135360" y="309240"/>
            <a:ext cx="2615040" cy="2108880"/>
          </a:xfrm>
          <a:prstGeom prst="rect">
            <a:avLst/>
          </a:prstGeom>
          <a:ln>
            <a:noFill/>
          </a:ln>
        </p:spPr>
      </p:pic>
      <p:pic>
        <p:nvPicPr>
          <p:cNvPr id="342" name="Image 20"/>
          <p:cNvPicPr/>
          <p:nvPr/>
        </p:nvPicPr>
        <p:blipFill>
          <a:blip r:embed="rId8"/>
          <a:stretch/>
        </p:blipFill>
        <p:spPr>
          <a:xfrm>
            <a:off x="3954600" y="922680"/>
            <a:ext cx="2094840" cy="21279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CustomShape 1"/>
          <p:cNvSpPr/>
          <p:nvPr/>
        </p:nvSpPr>
        <p:spPr>
          <a:xfrm>
            <a:off x="381960" y="65520"/>
            <a:ext cx="9671040" cy="914400"/>
          </a:xfrm>
          <a:prstGeom prst="rect">
            <a:avLst/>
          </a:prstGeom>
          <a:noFill/>
          <a:ln>
            <a:noFill/>
          </a:ln>
        </p:spPr>
        <p:style>
          <a:lnRef idx="0">
            <a:scrgbClr r="0" g="0" b="0"/>
          </a:lnRef>
          <a:fillRef idx="0">
            <a:scrgbClr r="0" g="0" b="0"/>
          </a:fillRef>
          <a:effectRef idx="0">
            <a:scrgbClr r="0" g="0" b="0"/>
          </a:effectRef>
          <a:fontRef idx="minor"/>
        </p:style>
        <p:txBody>
          <a:bodyPr lIns="103320" tIns="51480" rIns="103320" bIns="51480"/>
          <a:lstStyle/>
          <a:p>
            <a:pPr algn="ctr">
              <a:lnSpc>
                <a:spcPct val="100000"/>
              </a:lnSpc>
            </a:pPr>
            <a:r>
              <a:rPr lang="fr-FR" sz="1600" b="1" i="1" strike="noStrike">
                <a:solidFill>
                  <a:srgbClr val="7F7F7F"/>
                </a:solidFill>
                <a:latin typeface="Arial"/>
                <a:ea typeface="Arial"/>
              </a:rPr>
              <a:t>"La transition écologique sait raconter son but, mais échoue à dessiner son chemin.</a:t>
            </a:r>
            <a:endParaRPr/>
          </a:p>
          <a:p>
            <a:pPr algn="ctr">
              <a:lnSpc>
                <a:spcPct val="100000"/>
              </a:lnSpc>
            </a:pPr>
            <a:r>
              <a:rPr lang="fr-FR" sz="1600" b="1" i="1" strike="noStrike">
                <a:solidFill>
                  <a:srgbClr val="7F7F7F"/>
                </a:solidFill>
                <a:latin typeface="Arial"/>
                <a:ea typeface="Arial"/>
              </a:rPr>
              <a:t>La transition numérique, c’est le contraire.</a:t>
            </a:r>
            <a:endParaRPr/>
          </a:p>
          <a:p>
            <a:pPr algn="ctr">
              <a:lnSpc>
                <a:spcPct val="100000"/>
              </a:lnSpc>
            </a:pPr>
            <a:r>
              <a:rPr lang="fr-FR" sz="1600" b="1" i="1" strike="noStrike">
                <a:solidFill>
                  <a:srgbClr val="7F7F7F"/>
                </a:solidFill>
                <a:latin typeface="Arial"/>
                <a:ea typeface="Arial"/>
              </a:rPr>
              <a:t>Chacune a besoin de l’autre !"</a:t>
            </a:r>
            <a:endParaRPr/>
          </a:p>
        </p:txBody>
      </p:sp>
      <p:sp>
        <p:nvSpPr>
          <p:cNvPr id="344" name="CustomShape 2"/>
          <p:cNvSpPr/>
          <p:nvPr/>
        </p:nvSpPr>
        <p:spPr>
          <a:xfrm>
            <a:off x="8748360" y="4170240"/>
            <a:ext cx="1690200" cy="479880"/>
          </a:xfrm>
          <a:prstGeom prst="rect">
            <a:avLst/>
          </a:prstGeom>
          <a:noFill/>
          <a:ln>
            <a:noFill/>
          </a:ln>
        </p:spPr>
        <p:style>
          <a:lnRef idx="0">
            <a:scrgbClr r="0" g="0" b="0"/>
          </a:lnRef>
          <a:fillRef idx="0">
            <a:scrgbClr r="0" g="0" b="0"/>
          </a:fillRef>
          <a:effectRef idx="0">
            <a:scrgbClr r="0" g="0" b="0"/>
          </a:effectRef>
          <a:fontRef idx="minor"/>
        </p:style>
        <p:txBody>
          <a:bodyPr lIns="103320" tIns="51480" rIns="103320" bIns="51480"/>
          <a:lstStyle/>
          <a:p>
            <a:pPr>
              <a:lnSpc>
                <a:spcPct val="100000"/>
              </a:lnSpc>
            </a:pPr>
            <a:r>
              <a:rPr lang="fr-FR" sz="1200" i="1" u="sng" strike="noStrike">
                <a:solidFill>
                  <a:srgbClr val="0000FF"/>
                </a:solidFill>
                <a:latin typeface="Lato"/>
                <a:ea typeface="Lato"/>
                <a:hlinkClick r:id="rId2"/>
              </a:rPr>
              <a:t>www.transitions2.net</a:t>
            </a:r>
            <a:endParaRPr/>
          </a:p>
          <a:p>
            <a:pPr>
              <a:lnSpc>
                <a:spcPct val="100000"/>
              </a:lnSpc>
            </a:pPr>
            <a:r>
              <a:rPr lang="fr-FR" sz="1200" i="1" strike="noStrike">
                <a:solidFill>
                  <a:srgbClr val="898989"/>
                </a:solidFill>
                <a:latin typeface="Lato"/>
                <a:ea typeface="Lato"/>
              </a:rPr>
              <a:t>#transitions2</a:t>
            </a:r>
            <a:endParaRPr/>
          </a:p>
          <a:p>
            <a:pPr algn="r">
              <a:lnSpc>
                <a:spcPct val="100000"/>
              </a:lnSpc>
            </a:pPr>
            <a:r>
              <a:rPr lang="fr-FR" sz="1200" i="1" strike="noStrike">
                <a:solidFill>
                  <a:srgbClr val="898989"/>
                </a:solidFill>
                <a:latin typeface="Lato"/>
                <a:ea typeface="Lato"/>
              </a:rPr>
              <a:t>   </a:t>
            </a:r>
            <a:endParaRPr/>
          </a:p>
        </p:txBody>
      </p:sp>
      <p:pic>
        <p:nvPicPr>
          <p:cNvPr id="345" name="Google Shape;174;p36"/>
          <p:cNvPicPr/>
          <p:nvPr/>
        </p:nvPicPr>
        <p:blipFill>
          <a:blip r:embed="rId3"/>
          <a:stretch/>
        </p:blipFill>
        <p:spPr>
          <a:xfrm>
            <a:off x="360" y="1071360"/>
            <a:ext cx="10438560" cy="3132000"/>
          </a:xfrm>
          <a:prstGeom prst="rect">
            <a:avLst/>
          </a:prstGeom>
          <a:ln>
            <a:noFill/>
          </a:ln>
        </p:spPr>
      </p:pic>
      <p:pic>
        <p:nvPicPr>
          <p:cNvPr id="346" name="Google Shape;175;p36"/>
          <p:cNvPicPr/>
          <p:nvPr/>
        </p:nvPicPr>
        <p:blipFill>
          <a:blip r:embed="rId4"/>
          <a:stretch/>
        </p:blipFill>
        <p:spPr>
          <a:xfrm>
            <a:off x="1890000" y="4651200"/>
            <a:ext cx="6018480" cy="1412640"/>
          </a:xfrm>
          <a:prstGeom prst="rect">
            <a:avLst/>
          </a:prstGeom>
          <a:ln>
            <a:noFill/>
          </a:ln>
        </p:spPr>
      </p:pic>
      <p:pic>
        <p:nvPicPr>
          <p:cNvPr id="347" name="Google Shape;176;p36"/>
          <p:cNvPicPr/>
          <p:nvPr/>
        </p:nvPicPr>
        <p:blipFill>
          <a:blip r:embed="rId5"/>
          <a:stretch/>
        </p:blipFill>
        <p:spPr>
          <a:xfrm>
            <a:off x="2380680" y="6064920"/>
            <a:ext cx="6580440" cy="996840"/>
          </a:xfrm>
          <a:prstGeom prst="rect">
            <a:avLst/>
          </a:prstGeom>
          <a:ln>
            <a:noFill/>
          </a:ln>
        </p:spPr>
      </p:pic>
      <p:pic>
        <p:nvPicPr>
          <p:cNvPr id="348" name="Google Shape;177;p36"/>
          <p:cNvPicPr/>
          <p:nvPr/>
        </p:nvPicPr>
        <p:blipFill>
          <a:blip r:embed="rId6"/>
          <a:stretch/>
        </p:blipFill>
        <p:spPr>
          <a:xfrm>
            <a:off x="7682400" y="6201000"/>
            <a:ext cx="828360" cy="777960"/>
          </a:xfrm>
          <a:prstGeom prst="rect">
            <a:avLst/>
          </a:prstGeom>
          <a:ln>
            <a:noFill/>
          </a:ln>
        </p:spPr>
      </p:pic>
      <p:pic>
        <p:nvPicPr>
          <p:cNvPr id="349" name="Google Shape;178;p36"/>
          <p:cNvPicPr/>
          <p:nvPr/>
        </p:nvPicPr>
        <p:blipFill>
          <a:blip r:embed="rId7"/>
          <a:stretch/>
        </p:blipFill>
        <p:spPr>
          <a:xfrm>
            <a:off x="7646400" y="4760280"/>
            <a:ext cx="1496520" cy="1118520"/>
          </a:xfrm>
          <a:prstGeom prst="rect">
            <a:avLst/>
          </a:prstGeom>
          <a:ln>
            <a:noFill/>
          </a:ln>
        </p:spPr>
      </p:pic>
      <p:pic>
        <p:nvPicPr>
          <p:cNvPr id="350" name="Google Shape;179;p36"/>
          <p:cNvPicPr/>
          <p:nvPr/>
        </p:nvPicPr>
        <p:blipFill>
          <a:blip r:embed="rId3"/>
          <a:srcRect l="-77487" t="1590" b="98778"/>
          <a:stretch/>
        </p:blipFill>
        <p:spPr>
          <a:xfrm>
            <a:off x="8402040" y="3194640"/>
            <a:ext cx="1981440" cy="220320"/>
          </a:xfrm>
          <a:prstGeom prst="rect">
            <a:avLst/>
          </a:prstGeom>
          <a:solidFill>
            <a:schemeClr val="accent3">
              <a:lumMod val="50000"/>
            </a:schemeClr>
          </a:solidFill>
          <a:ln>
            <a:solidFill>
              <a:schemeClr val="accent3">
                <a:lumMod val="75000"/>
              </a:schemeClr>
            </a:solid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 name="Image 282"/>
          <p:cNvPicPr/>
          <p:nvPr/>
        </p:nvPicPr>
        <p:blipFill>
          <a:blip r:embed="rId2"/>
          <a:stretch/>
        </p:blipFill>
        <p:spPr>
          <a:xfrm>
            <a:off x="505440" y="467640"/>
            <a:ext cx="2590200" cy="2628000"/>
          </a:xfrm>
          <a:prstGeom prst="rect">
            <a:avLst/>
          </a:prstGeom>
          <a:ln>
            <a:noFill/>
          </a:ln>
        </p:spPr>
      </p:pic>
      <p:pic>
        <p:nvPicPr>
          <p:cNvPr id="352" name="Image 283"/>
          <p:cNvPicPr/>
          <p:nvPr/>
        </p:nvPicPr>
        <p:blipFill>
          <a:blip r:embed="rId3"/>
          <a:stretch/>
        </p:blipFill>
        <p:spPr>
          <a:xfrm>
            <a:off x="36000" y="5097960"/>
            <a:ext cx="3557520" cy="1273680"/>
          </a:xfrm>
          <a:prstGeom prst="rect">
            <a:avLst/>
          </a:prstGeom>
          <a:ln>
            <a:noFill/>
          </a:ln>
        </p:spPr>
      </p:pic>
      <p:pic>
        <p:nvPicPr>
          <p:cNvPr id="353" name="Image 284"/>
          <p:cNvPicPr/>
          <p:nvPr/>
        </p:nvPicPr>
        <p:blipFill>
          <a:blip r:embed="rId4"/>
          <a:stretch/>
        </p:blipFill>
        <p:spPr>
          <a:xfrm>
            <a:off x="3744000" y="5112000"/>
            <a:ext cx="6615360" cy="2368800"/>
          </a:xfrm>
          <a:prstGeom prst="rect">
            <a:avLst/>
          </a:prstGeom>
          <a:ln>
            <a:noFill/>
          </a:ln>
        </p:spPr>
      </p:pic>
      <p:pic>
        <p:nvPicPr>
          <p:cNvPr id="354" name="Image 285"/>
          <p:cNvPicPr/>
          <p:nvPr/>
        </p:nvPicPr>
        <p:blipFill>
          <a:blip r:embed="rId5"/>
          <a:stretch/>
        </p:blipFill>
        <p:spPr>
          <a:xfrm>
            <a:off x="3312000" y="1872000"/>
            <a:ext cx="7035120" cy="21963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CustomShape 1"/>
          <p:cNvSpPr/>
          <p:nvPr/>
        </p:nvSpPr>
        <p:spPr>
          <a:xfrm>
            <a:off x="355680" y="3581280"/>
            <a:ext cx="9726120" cy="123552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chor="ctr"/>
          <a:lstStyle/>
          <a:p>
            <a:pPr>
              <a:lnSpc>
                <a:spcPct val="100000"/>
              </a:lnSpc>
            </a:pPr>
            <a:r>
              <a:rPr lang="fr-FR" sz="4800" strike="noStrike">
                <a:solidFill>
                  <a:srgbClr val="FFFFFF"/>
                </a:solidFill>
                <a:latin typeface="Poppins ExtraBold"/>
                <a:ea typeface="Poppins ExtraBold"/>
              </a:rPr>
              <a:t>Une expédition </a:t>
            </a:r>
            <a:endParaRPr/>
          </a:p>
          <a:p>
            <a:pPr>
              <a:lnSpc>
                <a:spcPct val="100000"/>
              </a:lnSpc>
            </a:pPr>
            <a:r>
              <a:rPr lang="fr-FR" sz="4800" strike="noStrike">
                <a:solidFill>
                  <a:srgbClr val="FFFFFF"/>
                </a:solidFill>
                <a:latin typeface="Poppins ExtraBold"/>
                <a:ea typeface="Poppins ExtraBold"/>
              </a:rPr>
              <a:t>de la Fing</a:t>
            </a:r>
            <a:endParaRPr/>
          </a:p>
          <a:p>
            <a:pPr>
              <a:lnSpc>
                <a:spcPct val="100000"/>
              </a:lnSpc>
            </a:pPr>
            <a:endParaRPr/>
          </a:p>
          <a:p>
            <a:pPr>
              <a:lnSpc>
                <a:spcPct val="100000"/>
              </a:lnSpc>
            </a:pPr>
            <a:r>
              <a:rPr lang="fr-FR" sz="4800" strike="noStrike">
                <a:solidFill>
                  <a:srgbClr val="FFFFFF"/>
                </a:solidFill>
                <a:latin typeface="Poppins ExtraBold"/>
                <a:ea typeface="Poppins ExtraBold"/>
              </a:rPr>
              <a:t>2020-2021</a:t>
            </a:r>
            <a:endParaRPr/>
          </a:p>
          <a:p>
            <a:pPr>
              <a:lnSpc>
                <a:spcPct val="100000"/>
              </a:lnSpc>
            </a:pPr>
            <a:r>
              <a:rPr lang="fr-FR" sz="2400" strike="noStrike">
                <a:solidFill>
                  <a:srgbClr val="FFFFFF"/>
                </a:solidFill>
                <a:latin typeface="Poppins ExtraBold"/>
                <a:ea typeface="Poppins ExtraBold"/>
              </a:rPr>
              <a:t>à découvrir : </a:t>
            </a:r>
            <a:endParaRPr/>
          </a:p>
          <a:p>
            <a:pPr algn="ctr">
              <a:lnSpc>
                <a:spcPct val="90000"/>
              </a:lnSpc>
            </a:pPr>
            <a:r>
              <a:rPr lang="fr-FR" sz="2400" strike="noStrike">
                <a:solidFill>
                  <a:srgbClr val="FFFF00"/>
                </a:solidFill>
                <a:latin typeface="Poppins ExtraBold"/>
                <a:ea typeface="Poppins ExtraBold"/>
              </a:rPr>
              <a:t>https://fing.org/actions/numeriques-tous-risques.html</a:t>
            </a:r>
            <a:endParaRPr/>
          </a:p>
        </p:txBody>
      </p:sp>
      <p:sp>
        <p:nvSpPr>
          <p:cNvPr id="356" name="CustomShape 2"/>
          <p:cNvSpPr/>
          <p:nvPr/>
        </p:nvSpPr>
        <p:spPr>
          <a:xfrm>
            <a:off x="3138480" y="454680"/>
            <a:ext cx="4066560" cy="1290960"/>
          </a:xfrm>
          <a:prstGeom prst="roundRect">
            <a:avLst>
              <a:gd name="adj" fmla="val 13792"/>
            </a:avLst>
          </a:prstGeom>
          <a:solidFill>
            <a:srgbClr val="FFFFFF"/>
          </a:solidFill>
          <a:ln>
            <a:noFill/>
          </a:ln>
        </p:spPr>
        <p:style>
          <a:lnRef idx="0">
            <a:scrgbClr r="0" g="0" b="0"/>
          </a:lnRef>
          <a:fillRef idx="0">
            <a:scrgbClr r="0" g="0" b="0"/>
          </a:fillRef>
          <a:effectRef idx="0">
            <a:scrgbClr r="0" g="0" b="0"/>
          </a:effectRef>
          <a:fontRef idx="minor"/>
        </p:style>
        <p:txBody>
          <a:bodyPr/>
          <a:lstStyle/>
          <a:p>
            <a:endParaRPr lang="fr-FR"/>
          </a:p>
        </p:txBody>
      </p:sp>
      <p:sp>
        <p:nvSpPr>
          <p:cNvPr id="357" name="CustomShape 3"/>
          <p:cNvSpPr/>
          <p:nvPr/>
        </p:nvSpPr>
        <p:spPr>
          <a:xfrm>
            <a:off x="-2249280" y="697320"/>
            <a:ext cx="2074320" cy="52452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chor="ctr"/>
          <a:lstStyle/>
          <a:p>
            <a:pPr algn="ctr">
              <a:lnSpc>
                <a:spcPct val="100000"/>
              </a:lnSpc>
            </a:pPr>
            <a:r>
              <a:rPr lang="fr-FR" sz="1400" strike="noStrike">
                <a:solidFill>
                  <a:srgbClr val="FFFFFF"/>
                </a:solidFill>
                <a:latin typeface="Poppins SemiBold"/>
                <a:ea typeface="Poppins SemiBold"/>
              </a:rPr>
              <a:t>Sur titre</a:t>
            </a:r>
            <a:endParaRPr/>
          </a:p>
        </p:txBody>
      </p:sp>
      <p:pic>
        <p:nvPicPr>
          <p:cNvPr id="358" name="Google Shape;98;p1"/>
          <p:cNvPicPr/>
          <p:nvPr/>
        </p:nvPicPr>
        <p:blipFill>
          <a:blip r:embed="rId2"/>
          <a:stretch/>
        </p:blipFill>
        <p:spPr>
          <a:xfrm>
            <a:off x="8934480" y="6280200"/>
            <a:ext cx="860040" cy="701280"/>
          </a:xfrm>
          <a:prstGeom prst="rect">
            <a:avLst/>
          </a:prstGeom>
          <a:ln>
            <a:noFill/>
          </a:ln>
        </p:spPr>
      </p:pic>
      <p:pic>
        <p:nvPicPr>
          <p:cNvPr id="359" name="Google Shape;99;p1"/>
          <p:cNvPicPr/>
          <p:nvPr/>
        </p:nvPicPr>
        <p:blipFill>
          <a:blip r:embed="rId3"/>
          <a:stretch/>
        </p:blipFill>
        <p:spPr>
          <a:xfrm>
            <a:off x="3710880" y="562680"/>
            <a:ext cx="3015360" cy="10749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CustomShape 1"/>
          <p:cNvSpPr/>
          <p:nvPr/>
        </p:nvSpPr>
        <p:spPr>
          <a:xfrm>
            <a:off x="355680" y="531720"/>
            <a:ext cx="9726120" cy="123552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nchor="ctr"/>
          <a:lstStyle/>
          <a:p>
            <a:pPr algn="ctr">
              <a:lnSpc>
                <a:spcPct val="100000"/>
              </a:lnSpc>
            </a:pPr>
            <a:r>
              <a:rPr lang="fr-FR" sz="3000" b="1" strike="noStrike">
                <a:solidFill>
                  <a:srgbClr val="FFFFFF"/>
                </a:solidFill>
                <a:latin typeface="Poppins"/>
                <a:ea typeface="Poppins"/>
              </a:rPr>
              <a:t>Constats et attentes</a:t>
            </a:r>
            <a:endParaRPr/>
          </a:p>
        </p:txBody>
      </p:sp>
      <p:sp>
        <p:nvSpPr>
          <p:cNvPr id="361" name="CustomShape 2"/>
          <p:cNvSpPr/>
          <p:nvPr/>
        </p:nvSpPr>
        <p:spPr>
          <a:xfrm>
            <a:off x="123120" y="1875240"/>
            <a:ext cx="4366440" cy="5430600"/>
          </a:xfrm>
          <a:prstGeom prst="roundRect">
            <a:avLst>
              <a:gd name="adj" fmla="val 13771"/>
            </a:avLst>
          </a:prstGeom>
          <a:solidFill>
            <a:schemeClr val="lt1"/>
          </a:solidFill>
          <a:ln w="9360">
            <a:round/>
          </a:ln>
        </p:spPr>
        <p:style>
          <a:lnRef idx="0">
            <a:scrgbClr r="0" g="0" b="0"/>
          </a:lnRef>
          <a:fillRef idx="0">
            <a:scrgbClr r="0" g="0" b="0"/>
          </a:fillRef>
          <a:effectRef idx="0">
            <a:scrgbClr r="0" g="0" b="0"/>
          </a:effectRef>
          <a:fontRef idx="minor"/>
        </p:style>
        <p:txBody>
          <a:bodyPr lIns="90000" tIns="411480" rIns="90000" bIns="414000"/>
          <a:lstStyle/>
          <a:p>
            <a:pPr>
              <a:lnSpc>
                <a:spcPct val="100000"/>
              </a:lnSpc>
            </a:pPr>
            <a:r>
              <a:rPr lang="fr-FR" sz="2000" b="1" strike="noStrike">
                <a:solidFill>
                  <a:srgbClr val="222222"/>
                </a:solidFill>
                <a:latin typeface="Poppins"/>
                <a:ea typeface="Poppins"/>
              </a:rPr>
              <a:t>Constats communs </a:t>
            </a:r>
            <a:endParaRPr/>
          </a:p>
          <a:p>
            <a:pPr>
              <a:lnSpc>
                <a:spcPct val="100000"/>
              </a:lnSpc>
            </a:pPr>
            <a:endParaRPr/>
          </a:p>
          <a:p>
            <a:pPr>
              <a:lnSpc>
                <a:spcPct val="100000"/>
              </a:lnSpc>
              <a:buFont typeface="Poppins"/>
              <a:buChar char="●"/>
            </a:pPr>
            <a:r>
              <a:rPr lang="fr-FR" sz="1200" strike="noStrike">
                <a:solidFill>
                  <a:srgbClr val="000000"/>
                </a:solidFill>
                <a:latin typeface="Poppins"/>
                <a:ea typeface="Poppins"/>
              </a:rPr>
              <a:t>Inadaptation des systèmes de réponse aux crises majeures </a:t>
            </a:r>
            <a:endParaRPr/>
          </a:p>
          <a:p>
            <a:pPr>
              <a:lnSpc>
                <a:spcPct val="100000"/>
              </a:lnSpc>
              <a:buFont typeface="Poppins"/>
              <a:buChar char="●"/>
            </a:pPr>
            <a:r>
              <a:rPr lang="fr-FR" sz="1200" strike="noStrike">
                <a:solidFill>
                  <a:srgbClr val="000000"/>
                </a:solidFill>
                <a:latin typeface="Poppins"/>
                <a:ea typeface="Poppins"/>
              </a:rPr>
              <a:t>Difficulté à apprendre des crises</a:t>
            </a:r>
            <a:endParaRPr/>
          </a:p>
          <a:p>
            <a:pPr>
              <a:lnSpc>
                <a:spcPct val="100000"/>
              </a:lnSpc>
              <a:buFont typeface="Poppins"/>
              <a:buChar char="●"/>
            </a:pPr>
            <a:r>
              <a:rPr lang="fr-FR" sz="1200" strike="noStrike">
                <a:solidFill>
                  <a:srgbClr val="000000"/>
                </a:solidFill>
                <a:latin typeface="Poppins"/>
                <a:ea typeface="Poppins"/>
              </a:rPr>
              <a:t>Inadaptation des systèmes et des procédures à des risques de panne</a:t>
            </a:r>
            <a:endParaRPr/>
          </a:p>
          <a:p>
            <a:pPr>
              <a:lnSpc>
                <a:spcPct val="100000"/>
              </a:lnSpc>
              <a:buFont typeface="Poppins"/>
              <a:buChar char="●"/>
            </a:pPr>
            <a:r>
              <a:rPr lang="fr-FR" sz="1200" strike="noStrike">
                <a:solidFill>
                  <a:srgbClr val="000000"/>
                </a:solidFill>
                <a:latin typeface="Poppins"/>
                <a:ea typeface="Poppins"/>
              </a:rPr>
              <a:t>Dépendance aux systèmes numériques et méconnaissance des alternatives non-numériques</a:t>
            </a:r>
            <a:endParaRPr/>
          </a:p>
          <a:p>
            <a:pPr>
              <a:lnSpc>
                <a:spcPct val="100000"/>
              </a:lnSpc>
              <a:buFont typeface="Poppins"/>
              <a:buChar char="●"/>
            </a:pPr>
            <a:r>
              <a:rPr lang="fr-FR" sz="1200" strike="noStrike">
                <a:solidFill>
                  <a:srgbClr val="000000"/>
                </a:solidFill>
                <a:latin typeface="Poppins"/>
                <a:ea typeface="Poppins"/>
              </a:rPr>
              <a:t>Temporalités décalées non-prises en compte dans les systèmes multi-acteurs </a:t>
            </a:r>
            <a:endParaRPr/>
          </a:p>
          <a:p>
            <a:pPr>
              <a:lnSpc>
                <a:spcPct val="100000"/>
              </a:lnSpc>
              <a:buFont typeface="Poppins"/>
              <a:buChar char="●"/>
            </a:pPr>
            <a:r>
              <a:rPr lang="fr-FR" sz="1200" strike="noStrike">
                <a:solidFill>
                  <a:srgbClr val="000000"/>
                </a:solidFill>
                <a:latin typeface="Poppins"/>
                <a:ea typeface="Poppins"/>
              </a:rPr>
              <a:t>Niveaux de littératie et équipements numériques très différents selon les acteurs</a:t>
            </a:r>
            <a:endParaRPr/>
          </a:p>
          <a:p>
            <a:pPr>
              <a:lnSpc>
                <a:spcPct val="100000"/>
              </a:lnSpc>
              <a:buFont typeface="Poppins"/>
              <a:buChar char="●"/>
            </a:pPr>
            <a:r>
              <a:rPr lang="fr-FR" sz="1200" strike="noStrike">
                <a:solidFill>
                  <a:srgbClr val="000000"/>
                </a:solidFill>
                <a:latin typeface="Poppins"/>
                <a:ea typeface="Poppins"/>
              </a:rPr>
              <a:t>Idem pour la “culture du risque”</a:t>
            </a:r>
            <a:endParaRPr/>
          </a:p>
          <a:p>
            <a:pPr>
              <a:lnSpc>
                <a:spcPct val="100000"/>
              </a:lnSpc>
              <a:buFont typeface="Poppins"/>
              <a:buChar char="●"/>
            </a:pPr>
            <a:r>
              <a:rPr lang="fr-FR" sz="1200" strike="noStrike">
                <a:solidFill>
                  <a:srgbClr val="000000"/>
                </a:solidFill>
                <a:latin typeface="Poppins"/>
                <a:ea typeface="Poppins"/>
              </a:rPr>
              <a:t>Informations inaccessibles sur les interlocuteurs pertinents </a:t>
            </a:r>
            <a:endParaRPr/>
          </a:p>
          <a:p>
            <a:pPr>
              <a:lnSpc>
                <a:spcPct val="100000"/>
              </a:lnSpc>
              <a:buFont typeface="Poppins"/>
              <a:buChar char="●"/>
            </a:pPr>
            <a:r>
              <a:rPr lang="fr-FR" sz="1200" strike="noStrike">
                <a:solidFill>
                  <a:srgbClr val="000000"/>
                </a:solidFill>
                <a:latin typeface="Poppins"/>
                <a:ea typeface="Poppins"/>
              </a:rPr>
              <a:t>Profusion de données, d’informations, d’outils</a:t>
            </a:r>
            <a:endParaRPr/>
          </a:p>
          <a:p>
            <a:pPr>
              <a:lnSpc>
                <a:spcPct val="100000"/>
              </a:lnSpc>
              <a:buFont typeface="Poppins"/>
              <a:buChar char="●"/>
            </a:pPr>
            <a:r>
              <a:rPr lang="fr-FR" sz="1200" strike="noStrike">
                <a:solidFill>
                  <a:srgbClr val="000000"/>
                </a:solidFill>
                <a:latin typeface="Poppins"/>
                <a:ea typeface="Poppins"/>
              </a:rPr>
              <a:t>Peu de collaboration entre métiers, procédures en silo</a:t>
            </a:r>
            <a:endParaRPr/>
          </a:p>
          <a:p>
            <a:pPr>
              <a:lnSpc>
                <a:spcPct val="115000"/>
              </a:lnSpc>
            </a:pPr>
            <a:endParaRPr/>
          </a:p>
          <a:p>
            <a:pPr>
              <a:lnSpc>
                <a:spcPct val="115000"/>
              </a:lnSpc>
            </a:pPr>
            <a:endParaRPr/>
          </a:p>
          <a:p>
            <a:pPr>
              <a:lnSpc>
                <a:spcPct val="100000"/>
              </a:lnSpc>
            </a:pPr>
            <a:endParaRPr/>
          </a:p>
          <a:p>
            <a:pPr>
              <a:lnSpc>
                <a:spcPct val="100000"/>
              </a:lnSpc>
            </a:pPr>
            <a:endParaRPr/>
          </a:p>
          <a:p>
            <a:pPr>
              <a:lnSpc>
                <a:spcPct val="100000"/>
              </a:lnSpc>
            </a:pPr>
            <a:endParaRPr/>
          </a:p>
        </p:txBody>
      </p:sp>
      <p:sp>
        <p:nvSpPr>
          <p:cNvPr id="362" name="CustomShape 3"/>
          <p:cNvSpPr/>
          <p:nvPr/>
        </p:nvSpPr>
        <p:spPr>
          <a:xfrm>
            <a:off x="355680" y="210240"/>
            <a:ext cx="1536480" cy="487440"/>
          </a:xfrm>
          <a:prstGeom prst="roundRect">
            <a:avLst>
              <a:gd name="adj" fmla="val 13792"/>
            </a:avLst>
          </a:prstGeom>
          <a:solidFill>
            <a:srgbClr val="FFFFFF"/>
          </a:solidFill>
          <a:ln>
            <a:noFill/>
          </a:ln>
        </p:spPr>
        <p:style>
          <a:lnRef idx="0">
            <a:scrgbClr r="0" g="0" b="0"/>
          </a:lnRef>
          <a:fillRef idx="0">
            <a:scrgbClr r="0" g="0" b="0"/>
          </a:fillRef>
          <a:effectRef idx="0">
            <a:scrgbClr r="0" g="0" b="0"/>
          </a:effectRef>
          <a:fontRef idx="minor"/>
        </p:style>
        <p:txBody>
          <a:bodyPr/>
          <a:lstStyle/>
          <a:p>
            <a:endParaRPr lang="fr-FR"/>
          </a:p>
        </p:txBody>
      </p:sp>
      <p:pic>
        <p:nvPicPr>
          <p:cNvPr id="363" name="Google Shape;155;g9f5b59a6f9_0_131"/>
          <p:cNvPicPr/>
          <p:nvPr/>
        </p:nvPicPr>
        <p:blipFill>
          <a:blip r:embed="rId2"/>
          <a:stretch/>
        </p:blipFill>
        <p:spPr>
          <a:xfrm>
            <a:off x="595800" y="264600"/>
            <a:ext cx="1047240" cy="372600"/>
          </a:xfrm>
          <a:prstGeom prst="rect">
            <a:avLst/>
          </a:prstGeom>
          <a:ln>
            <a:noFill/>
          </a:ln>
        </p:spPr>
      </p:pic>
      <p:sp>
        <p:nvSpPr>
          <p:cNvPr id="364" name="CustomShape 4"/>
          <p:cNvSpPr/>
          <p:nvPr/>
        </p:nvSpPr>
        <p:spPr>
          <a:xfrm>
            <a:off x="5937840" y="1875240"/>
            <a:ext cx="4366440" cy="5430600"/>
          </a:xfrm>
          <a:prstGeom prst="roundRect">
            <a:avLst>
              <a:gd name="adj" fmla="val 13771"/>
            </a:avLst>
          </a:prstGeom>
          <a:solidFill>
            <a:schemeClr val="lt1"/>
          </a:solidFill>
          <a:ln w="9360">
            <a:round/>
          </a:ln>
        </p:spPr>
        <p:style>
          <a:lnRef idx="0">
            <a:scrgbClr r="0" g="0" b="0"/>
          </a:lnRef>
          <a:fillRef idx="0">
            <a:scrgbClr r="0" g="0" b="0"/>
          </a:fillRef>
          <a:effectRef idx="0">
            <a:scrgbClr r="0" g="0" b="0"/>
          </a:effectRef>
          <a:fontRef idx="minor"/>
        </p:style>
        <p:txBody>
          <a:bodyPr lIns="90000" tIns="411480" rIns="90000" bIns="414000"/>
          <a:lstStyle/>
          <a:p>
            <a:pPr>
              <a:lnSpc>
                <a:spcPct val="100000"/>
              </a:lnSpc>
            </a:pPr>
            <a:r>
              <a:rPr lang="fr-FR" sz="2000" b="1" strike="noStrike">
                <a:solidFill>
                  <a:srgbClr val="222222"/>
                </a:solidFill>
                <a:latin typeface="Poppins"/>
                <a:ea typeface="Poppins"/>
              </a:rPr>
              <a:t>Attentes générales et numériques</a:t>
            </a:r>
            <a:endParaRPr/>
          </a:p>
          <a:p>
            <a:pPr>
              <a:lnSpc>
                <a:spcPct val="100000"/>
              </a:lnSpc>
            </a:pPr>
            <a:endParaRPr/>
          </a:p>
          <a:p>
            <a:pPr>
              <a:lnSpc>
                <a:spcPct val="115000"/>
              </a:lnSpc>
              <a:buFont typeface="Poppins"/>
              <a:buChar char="●"/>
            </a:pPr>
            <a:r>
              <a:rPr lang="fr-FR" sz="1200" strike="noStrike">
                <a:solidFill>
                  <a:srgbClr val="000000"/>
                </a:solidFill>
                <a:latin typeface="Poppins"/>
                <a:ea typeface="Poppins"/>
              </a:rPr>
              <a:t>Une coordination des acteurs : équilibre entre efficience et résilience</a:t>
            </a:r>
            <a:endParaRPr/>
          </a:p>
          <a:p>
            <a:pPr>
              <a:lnSpc>
                <a:spcPct val="115000"/>
              </a:lnSpc>
              <a:buFont typeface="Poppins"/>
              <a:buChar char="●"/>
            </a:pPr>
            <a:r>
              <a:rPr lang="fr-FR" sz="1200" strike="noStrike">
                <a:solidFill>
                  <a:srgbClr val="000000"/>
                </a:solidFill>
                <a:latin typeface="Poppins"/>
                <a:ea typeface="Poppins"/>
              </a:rPr>
              <a:t>L’enjeu d’une communication à la fois fluide, accessible, fiable</a:t>
            </a:r>
            <a:endParaRPr/>
          </a:p>
          <a:p>
            <a:pPr>
              <a:lnSpc>
                <a:spcPct val="115000"/>
              </a:lnSpc>
              <a:buFont typeface="Poppins"/>
              <a:buChar char="●"/>
            </a:pPr>
            <a:r>
              <a:rPr lang="fr-FR" sz="1200" strike="noStrike">
                <a:solidFill>
                  <a:srgbClr val="000000"/>
                </a:solidFill>
                <a:latin typeface="Poppins"/>
                <a:ea typeface="Poppins"/>
              </a:rPr>
              <a:t>Importance de la préparation et de l’exercice pour tous les acteurs parties prenantes dans une crise</a:t>
            </a:r>
            <a:endParaRPr/>
          </a:p>
          <a:p>
            <a:pPr>
              <a:lnSpc>
                <a:spcPct val="115000"/>
              </a:lnSpc>
              <a:buFont typeface="Poppins"/>
              <a:buChar char="●"/>
            </a:pPr>
            <a:r>
              <a:rPr lang="fr-FR" sz="1200" strike="noStrike">
                <a:solidFill>
                  <a:srgbClr val="000000"/>
                </a:solidFill>
                <a:latin typeface="Poppins"/>
                <a:ea typeface="Poppins"/>
              </a:rPr>
              <a:t>Importance de la régularité d’usage et de mise à jour des dispositifs techniques et humains, du temps longs</a:t>
            </a:r>
            <a:endParaRPr/>
          </a:p>
          <a:p>
            <a:pPr>
              <a:lnSpc>
                <a:spcPct val="115000"/>
              </a:lnSpc>
              <a:buFont typeface="Poppins"/>
              <a:buChar char="●"/>
            </a:pPr>
            <a:r>
              <a:rPr lang="fr-FR" sz="1200" strike="noStrike">
                <a:solidFill>
                  <a:srgbClr val="000000"/>
                </a:solidFill>
                <a:latin typeface="Poppins"/>
                <a:ea typeface="Poppins"/>
              </a:rPr>
              <a:t>Un usage plus important de capteurs et de drones</a:t>
            </a:r>
            <a:endParaRPr/>
          </a:p>
          <a:p>
            <a:pPr>
              <a:lnSpc>
                <a:spcPct val="115000"/>
              </a:lnSpc>
              <a:buFont typeface="Poppins"/>
              <a:buChar char="●"/>
            </a:pPr>
            <a:r>
              <a:rPr lang="fr-FR" sz="1200" strike="noStrike">
                <a:solidFill>
                  <a:srgbClr val="000000"/>
                </a:solidFill>
                <a:latin typeface="Poppins"/>
                <a:ea typeface="Poppins"/>
              </a:rPr>
              <a:t>Résilience et redondance des systèmes techniques : mode dégradé, multicanaux, moyens rudimentaires, appareils spécialisés et grand public</a:t>
            </a:r>
            <a:endParaRPr/>
          </a:p>
        </p:txBody>
      </p:sp>
      <p:sp>
        <p:nvSpPr>
          <p:cNvPr id="365" name="CustomShape 5"/>
          <p:cNvSpPr/>
          <p:nvPr/>
        </p:nvSpPr>
        <p:spPr>
          <a:xfrm>
            <a:off x="4491000" y="4591440"/>
            <a:ext cx="1445040" cy="360"/>
          </a:xfrm>
          <a:prstGeom prst="straightConnector1">
            <a:avLst/>
          </a:prstGeom>
          <a:noFill/>
          <a:ln w="28440">
            <a:solidFill>
              <a:srgbClr val="666666"/>
            </a:solidFill>
            <a:round/>
            <a:tailEnd type="triangle" w="med" len="med"/>
          </a:ln>
        </p:spPr>
        <p:style>
          <a:lnRef idx="0">
            <a:scrgbClr r="0" g="0" b="0"/>
          </a:lnRef>
          <a:fillRef idx="0">
            <a:scrgbClr r="0" g="0" b="0"/>
          </a:fillRef>
          <a:effectRef idx="0">
            <a:scrgbClr r="0" g="0" b="0"/>
          </a:effectRef>
          <a:fontRef idx="minor"/>
        </p:style>
        <p:txBody>
          <a:bodyPr/>
          <a:lstStyle/>
          <a:p>
            <a:endParaRPr lang="fr-FR"/>
          </a:p>
        </p:txBody>
      </p:sp>
      <p:pic>
        <p:nvPicPr>
          <p:cNvPr id="366" name="Google Shape;158;g9f5b59a6f9_0_131"/>
          <p:cNvPicPr/>
          <p:nvPr/>
        </p:nvPicPr>
        <p:blipFill>
          <a:blip r:embed="rId3"/>
          <a:stretch/>
        </p:blipFill>
        <p:spPr>
          <a:xfrm>
            <a:off x="9278640" y="167760"/>
            <a:ext cx="803520" cy="76644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CustomShape 1"/>
          <p:cNvSpPr/>
          <p:nvPr/>
        </p:nvSpPr>
        <p:spPr>
          <a:xfrm>
            <a:off x="-341640" y="0"/>
            <a:ext cx="1851120" cy="7558200"/>
          </a:xfrm>
          <a:prstGeom prst="rect">
            <a:avLst/>
          </a:prstGeom>
          <a:solidFill>
            <a:srgbClr val="263D8A"/>
          </a:solidFill>
          <a:ln w="9360">
            <a:solidFill>
              <a:schemeClr val="dk2"/>
            </a:solidFill>
            <a:round/>
          </a:ln>
          <a:effectLst>
            <a:outerShdw blurRad="42863" dist="114300" dir="2400000" algn="bl" rotWithShape="0">
              <a:srgbClr val="B7B7B7">
                <a:alpha val="49000"/>
              </a:srgbClr>
            </a:outerShdw>
          </a:effectLst>
        </p:spPr>
        <p:style>
          <a:lnRef idx="0">
            <a:scrgbClr r="0" g="0" b="0"/>
          </a:lnRef>
          <a:fillRef idx="0">
            <a:scrgbClr r="0" g="0" b="0"/>
          </a:fillRef>
          <a:effectRef idx="0">
            <a:scrgbClr r="0" g="0" b="0"/>
          </a:effectRef>
          <a:fontRef idx="minor"/>
        </p:style>
        <p:txBody>
          <a:bodyPr/>
          <a:lstStyle/>
          <a:p>
            <a:endParaRPr lang="fr-FR"/>
          </a:p>
        </p:txBody>
      </p:sp>
      <p:pic>
        <p:nvPicPr>
          <p:cNvPr id="368" name="Google Shape;394;p56"/>
          <p:cNvPicPr/>
          <p:nvPr/>
        </p:nvPicPr>
        <p:blipFill>
          <a:blip r:embed="rId2"/>
          <a:stretch/>
        </p:blipFill>
        <p:spPr>
          <a:xfrm>
            <a:off x="180000" y="6794640"/>
            <a:ext cx="807840" cy="284040"/>
          </a:xfrm>
          <a:prstGeom prst="rect">
            <a:avLst/>
          </a:prstGeom>
          <a:ln>
            <a:noFill/>
          </a:ln>
          <a:effectLst>
            <a:outerShdw blurRad="57150" dist="19050" dir="5400000" algn="bl" rotWithShape="0">
              <a:srgbClr val="000000">
                <a:alpha val="50000"/>
              </a:srgbClr>
            </a:outerShdw>
          </a:effectLst>
        </p:spPr>
      </p:pic>
      <p:sp>
        <p:nvSpPr>
          <p:cNvPr id="369" name="CustomShape 2"/>
          <p:cNvSpPr/>
          <p:nvPr/>
        </p:nvSpPr>
        <p:spPr>
          <a:xfrm>
            <a:off x="1769040" y="540000"/>
            <a:ext cx="6950160" cy="733680"/>
          </a:xfrm>
          <a:prstGeom prst="rect">
            <a:avLst/>
          </a:prstGeom>
          <a:noFill/>
          <a:ln>
            <a:noFill/>
          </a:ln>
        </p:spPr>
        <p:style>
          <a:lnRef idx="0">
            <a:scrgbClr r="0" g="0" b="0"/>
          </a:lnRef>
          <a:fillRef idx="0">
            <a:scrgbClr r="0" g="0" b="0"/>
          </a:fillRef>
          <a:effectRef idx="0">
            <a:scrgbClr r="0" g="0" b="0"/>
          </a:effectRef>
          <a:fontRef idx="minor"/>
        </p:style>
        <p:txBody>
          <a:bodyPr lIns="109800" tIns="109800" rIns="109800" bIns="109800"/>
          <a:lstStyle/>
          <a:p>
            <a:pPr>
              <a:lnSpc>
                <a:spcPct val="100000"/>
              </a:lnSpc>
            </a:pPr>
            <a:r>
              <a:rPr lang="fr-FR" sz="2000" b="1" strike="noStrike" dirty="0">
                <a:solidFill>
                  <a:srgbClr val="263D8A"/>
                </a:solidFill>
                <a:latin typeface="Poppins"/>
                <a:ea typeface="Poppins"/>
              </a:rPr>
              <a:t>Situations de crises</a:t>
            </a:r>
            <a:endParaRPr dirty="0"/>
          </a:p>
        </p:txBody>
      </p:sp>
      <p:sp>
        <p:nvSpPr>
          <p:cNvPr id="370" name="CustomShape 3"/>
          <p:cNvSpPr/>
          <p:nvPr/>
        </p:nvSpPr>
        <p:spPr>
          <a:xfrm>
            <a:off x="1769040" y="1318680"/>
            <a:ext cx="8309520" cy="490824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lstStyle/>
          <a:p>
            <a:pPr>
              <a:lnSpc>
                <a:spcPct val="115000"/>
              </a:lnSpc>
            </a:pPr>
            <a:r>
              <a:rPr lang="fr-FR" sz="2000" b="1" strike="noStrike" dirty="0">
                <a:solidFill>
                  <a:srgbClr val="263D8A"/>
                </a:solidFill>
                <a:latin typeface="Lato"/>
                <a:ea typeface="Lato"/>
              </a:rPr>
              <a:t>Sait-on faire sans le numérique, ou avec un numérique dégradé ?</a:t>
            </a:r>
            <a:endParaRPr dirty="0"/>
          </a:p>
          <a:p>
            <a:pPr lvl="1">
              <a:lnSpc>
                <a:spcPct val="115000"/>
              </a:lnSpc>
              <a:buSzPct val="45000"/>
              <a:buFont typeface="Wingdings" charset="2"/>
              <a:buChar char=""/>
            </a:pPr>
            <a:r>
              <a:rPr lang="fr-FR" sz="1600" strike="noStrike" dirty="0">
                <a:solidFill>
                  <a:srgbClr val="263D8A"/>
                </a:solidFill>
                <a:latin typeface="Lato"/>
                <a:ea typeface="Lato"/>
              </a:rPr>
              <a:t> Quand les réseaux ne marchent plus (Vésubie)</a:t>
            </a:r>
            <a:endParaRPr dirty="0"/>
          </a:p>
          <a:p>
            <a:pPr lvl="1">
              <a:lnSpc>
                <a:spcPct val="115000"/>
              </a:lnSpc>
              <a:buSzPct val="45000"/>
              <a:buFont typeface="Wingdings" charset="2"/>
              <a:buChar char=""/>
            </a:pPr>
            <a:r>
              <a:rPr lang="fr-FR" sz="1600" strike="noStrike" dirty="0">
                <a:solidFill>
                  <a:srgbClr val="263D8A"/>
                </a:solidFill>
                <a:latin typeface="Lato"/>
                <a:ea typeface="Lato"/>
              </a:rPr>
              <a:t> Ou menacent de ne plus marcher (annonce de coupures d'électricité en décembre 2022)</a:t>
            </a:r>
            <a:endParaRPr dirty="0"/>
          </a:p>
          <a:p>
            <a:pPr lvl="1">
              <a:lnSpc>
                <a:spcPct val="115000"/>
              </a:lnSpc>
              <a:buSzPct val="45000"/>
              <a:buFont typeface="Wingdings" charset="2"/>
              <a:buChar char=""/>
            </a:pPr>
            <a:r>
              <a:rPr lang="fr-FR" sz="1600" strike="noStrike" dirty="0">
                <a:solidFill>
                  <a:srgbClr val="263D8A"/>
                </a:solidFill>
                <a:latin typeface="Lato"/>
                <a:ea typeface="Lato"/>
              </a:rPr>
              <a:t> Quand les entreprises, administrations, hôpitaux sont piratés et rançonnés</a:t>
            </a:r>
            <a:endParaRPr dirty="0"/>
          </a:p>
          <a:p>
            <a:pPr>
              <a:lnSpc>
                <a:spcPct val="115000"/>
              </a:lnSpc>
            </a:pPr>
            <a:r>
              <a:rPr lang="fr-FR" sz="2000" b="1" strike="noStrike" dirty="0">
                <a:solidFill>
                  <a:srgbClr val="263D8A"/>
                </a:solidFill>
                <a:latin typeface="Lato"/>
                <a:ea typeface="Lato"/>
              </a:rPr>
              <a:t>Sait-on faire avec le numérique quand il joue un rôle critique ?</a:t>
            </a:r>
            <a:endParaRPr dirty="0"/>
          </a:p>
          <a:p>
            <a:pPr>
              <a:lnSpc>
                <a:spcPct val="115000"/>
              </a:lnSpc>
              <a:buSzPct val="45000"/>
              <a:buFont typeface="Wingdings" charset="2"/>
              <a:buChar char=""/>
            </a:pPr>
            <a:r>
              <a:rPr lang="fr-FR" sz="1600" strike="noStrike" dirty="0">
                <a:solidFill>
                  <a:srgbClr val="263D8A"/>
                </a:solidFill>
                <a:latin typeface="Lato"/>
                <a:ea typeface="Lato"/>
              </a:rPr>
              <a:t> Quand le télétravail est la seule solution mais les personnels n'ont pas d'ordinateur portable</a:t>
            </a:r>
            <a:endParaRPr dirty="0"/>
          </a:p>
          <a:p>
            <a:pPr>
              <a:lnSpc>
                <a:spcPct val="115000"/>
              </a:lnSpc>
              <a:buSzPct val="45000"/>
              <a:buFont typeface="Wingdings" charset="2"/>
              <a:buChar char=""/>
            </a:pPr>
            <a:r>
              <a:rPr lang="fr-FR" sz="1600" strike="noStrike" dirty="0">
                <a:solidFill>
                  <a:srgbClr val="263D8A"/>
                </a:solidFill>
                <a:latin typeface="Lato"/>
                <a:ea typeface="Lato"/>
              </a:rPr>
              <a:t>  Quand la décision dépend de la collecte, du partage et de l'interprétation de données</a:t>
            </a:r>
            <a:endParaRPr dirty="0"/>
          </a:p>
          <a:p>
            <a:pPr>
              <a:lnSpc>
                <a:spcPct val="115000"/>
              </a:lnSpc>
              <a:buSzPct val="45000"/>
              <a:buFont typeface="Wingdings" charset="2"/>
              <a:buChar char=""/>
            </a:pPr>
            <a:r>
              <a:rPr lang="fr-FR" sz="1600" strike="noStrike" dirty="0">
                <a:solidFill>
                  <a:srgbClr val="263D8A"/>
                </a:solidFill>
                <a:latin typeface="Lato"/>
                <a:ea typeface="Lato"/>
              </a:rPr>
              <a:t> Quand il faut communiquer avec les autres acteurs et les citoyens-habitants, avant, pendant, après : </a:t>
            </a:r>
            <a:r>
              <a:rPr lang="fr-FR" sz="1600" b="1" strike="noStrike" dirty="0">
                <a:solidFill>
                  <a:srgbClr val="263D8A"/>
                </a:solidFill>
                <a:latin typeface="Lato"/>
                <a:ea typeface="Lato"/>
              </a:rPr>
              <a:t>les crises=des situations multi-acteurs</a:t>
            </a:r>
            <a:endParaRPr dirty="0"/>
          </a:p>
          <a:p>
            <a:pPr>
              <a:lnSpc>
                <a:spcPct val="115000"/>
              </a:lnSpc>
            </a:pPr>
            <a:r>
              <a:rPr lang="fr-FR" sz="2000" b="1" strike="noStrike" dirty="0">
                <a:solidFill>
                  <a:srgbClr val="263D8A"/>
                </a:solidFill>
                <a:latin typeface="Lato"/>
                <a:ea typeface="Lato"/>
              </a:rPr>
              <a:t>Peut-on faire mieux avec le numérique  ?</a:t>
            </a:r>
            <a:endParaRPr dirty="0"/>
          </a:p>
          <a:p>
            <a:pPr>
              <a:lnSpc>
                <a:spcPct val="115000"/>
              </a:lnSpc>
              <a:buSzPct val="45000"/>
              <a:buFont typeface="Wingdings" charset="2"/>
              <a:buChar char=""/>
            </a:pPr>
            <a:r>
              <a:rPr lang="fr-FR" sz="1600" strike="noStrike" dirty="0">
                <a:solidFill>
                  <a:srgbClr val="263D8A"/>
                </a:solidFill>
                <a:latin typeface="Lato"/>
                <a:ea typeface="Lato"/>
              </a:rPr>
              <a:t> Quand l'eau devient le problème principal, quand le préfet demande de couper les robinets mais ne dit pas sur la base de quelles données ni si nos efforts portent leurs fruits</a:t>
            </a:r>
            <a:endParaRPr dirty="0"/>
          </a:p>
          <a:p>
            <a:pPr>
              <a:lnSpc>
                <a:spcPct val="115000"/>
              </a:lnSpc>
            </a:pPr>
            <a:r>
              <a:rPr lang="fr-FR" sz="2000" b="1" strike="noStrike" dirty="0">
                <a:solidFill>
                  <a:srgbClr val="263D8A"/>
                </a:solidFill>
                <a:latin typeface="Lato"/>
                <a:ea typeface="Lato"/>
              </a:rPr>
              <a:t>Et les données personnelles en situation de crise ?</a:t>
            </a:r>
            <a:endParaRPr dirty="0"/>
          </a:p>
          <a:p>
            <a:pPr>
              <a:lnSpc>
                <a:spcPct val="115000"/>
              </a:lnSpc>
            </a:pPr>
            <a:r>
              <a:rPr lang="fr-FR" sz="1600" strike="noStrike" dirty="0">
                <a:solidFill>
                  <a:srgbClr val="263D8A"/>
                </a:solidFill>
                <a:latin typeface="Lato"/>
                <a:ea typeface="Lato"/>
              </a:rPr>
              <a:t>Contrôle des consommations, déplacements, ressources...</a:t>
            </a:r>
            <a:endParaRPr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CustomShape 1"/>
          <p:cNvSpPr/>
          <p:nvPr/>
        </p:nvSpPr>
        <p:spPr>
          <a:xfrm>
            <a:off x="1890000" y="300240"/>
            <a:ext cx="7036560" cy="453960"/>
          </a:xfrm>
          <a:prstGeom prst="rect">
            <a:avLst/>
          </a:prstGeom>
          <a:noFill/>
          <a:ln w="25560">
            <a:solidFill>
              <a:srgbClr val="FFFFFF"/>
            </a:solidFill>
            <a:round/>
          </a:ln>
        </p:spPr>
        <p:style>
          <a:lnRef idx="0">
            <a:scrgbClr r="0" g="0" b="0"/>
          </a:lnRef>
          <a:fillRef idx="0">
            <a:scrgbClr r="0" g="0" b="0"/>
          </a:fillRef>
          <a:effectRef idx="0">
            <a:scrgbClr r="0" g="0" b="0"/>
          </a:effectRef>
          <a:fontRef idx="minor"/>
        </p:style>
        <p:txBody>
          <a:bodyPr lIns="101520" tIns="50760" rIns="101520" bIns="50760"/>
          <a:lstStyle/>
          <a:p>
            <a:pPr>
              <a:lnSpc>
                <a:spcPct val="100000"/>
              </a:lnSpc>
            </a:pPr>
            <a:r>
              <a:rPr lang="fr-FR" sz="2800" b="1" strike="noStrike">
                <a:solidFill>
                  <a:srgbClr val="263D8A"/>
                </a:solidFill>
                <a:latin typeface="Poppins"/>
                <a:ea typeface="Poppins"/>
              </a:rPr>
              <a:t>Numérique, sobriété et résilience</a:t>
            </a:r>
            <a:endParaRPr/>
          </a:p>
        </p:txBody>
      </p:sp>
      <p:sp>
        <p:nvSpPr>
          <p:cNvPr id="372" name="CustomShape 2"/>
          <p:cNvSpPr/>
          <p:nvPr/>
        </p:nvSpPr>
        <p:spPr>
          <a:xfrm>
            <a:off x="1649160" y="1480680"/>
            <a:ext cx="4025880" cy="2525760"/>
          </a:xfrm>
          <a:prstGeom prst="rect">
            <a:avLst/>
          </a:prstGeom>
          <a:noFill/>
          <a:ln>
            <a:noFill/>
          </a:ln>
        </p:spPr>
        <p:style>
          <a:lnRef idx="0">
            <a:scrgbClr r="0" g="0" b="0"/>
          </a:lnRef>
          <a:fillRef idx="0">
            <a:scrgbClr r="0" g="0" b="0"/>
          </a:fillRef>
          <a:effectRef idx="0">
            <a:scrgbClr r="0" g="0" b="0"/>
          </a:effectRef>
          <a:fontRef idx="minor"/>
        </p:style>
        <p:txBody>
          <a:bodyPr lIns="101520" tIns="50760" rIns="101520" bIns="50760"/>
          <a:lstStyle/>
          <a:p>
            <a:pPr>
              <a:lnSpc>
                <a:spcPct val="100000"/>
              </a:lnSpc>
              <a:buSzPct val="45000"/>
              <a:buFont typeface="Wingdings" charset="2"/>
              <a:buChar char=""/>
            </a:pPr>
            <a:r>
              <a:rPr lang="fr-FR" sz="1500" strike="noStrike">
                <a:solidFill>
                  <a:srgbClr val="000000"/>
                </a:solidFill>
                <a:latin typeface="Lato"/>
                <a:ea typeface="Lato"/>
              </a:rPr>
              <a:t>En temps de crise 2020-2021, une explosion des besoins (cloud, infra, équipements)</a:t>
            </a:r>
            <a:endParaRPr/>
          </a:p>
          <a:p>
            <a:pPr>
              <a:lnSpc>
                <a:spcPct val="100000"/>
              </a:lnSpc>
            </a:pPr>
            <a:endParaRPr/>
          </a:p>
          <a:p>
            <a:pPr>
              <a:lnSpc>
                <a:spcPct val="100000"/>
              </a:lnSpc>
              <a:buFont typeface="Lato"/>
              <a:buChar char="●"/>
            </a:pPr>
            <a:r>
              <a:rPr lang="fr-FR" sz="1500" strike="noStrike">
                <a:solidFill>
                  <a:srgbClr val="000000"/>
                </a:solidFill>
                <a:latin typeface="Lato"/>
                <a:ea typeface="Lato"/>
              </a:rPr>
              <a:t>En temps de ressources rares, le numérique allié du contrôle de la rareté (péage pesage compteurs capteurs), plus ou moins équitable et démocratique</a:t>
            </a:r>
            <a:endParaRPr/>
          </a:p>
          <a:p>
            <a:pPr>
              <a:lnSpc>
                <a:spcPct val="100000"/>
              </a:lnSpc>
            </a:pPr>
            <a:endParaRPr/>
          </a:p>
          <a:p>
            <a:pPr>
              <a:lnSpc>
                <a:spcPct val="100000"/>
              </a:lnSpc>
              <a:buFont typeface="Lato"/>
              <a:buChar char="●"/>
            </a:pPr>
            <a:r>
              <a:rPr lang="fr-FR" sz="1500" strike="noStrike">
                <a:solidFill>
                  <a:srgbClr val="000000"/>
                </a:solidFill>
                <a:latin typeface="Lato"/>
                <a:ea typeface="Lato"/>
              </a:rPr>
              <a:t>En trajectoire post-carbone (ou tous engagements), les data comme matière première de la mesure des démarches</a:t>
            </a:r>
            <a:endParaRPr/>
          </a:p>
          <a:p>
            <a:pPr>
              <a:lnSpc>
                <a:spcPct val="100000"/>
              </a:lnSpc>
            </a:pPr>
            <a:endParaRPr/>
          </a:p>
          <a:p>
            <a:pPr>
              <a:lnSpc>
                <a:spcPct val="100000"/>
              </a:lnSpc>
              <a:buFont typeface="Lato"/>
              <a:buChar char="●"/>
            </a:pPr>
            <a:r>
              <a:rPr lang="fr-FR" sz="1500" strike="noStrike">
                <a:solidFill>
                  <a:srgbClr val="000000"/>
                </a:solidFill>
                <a:latin typeface="Lato"/>
                <a:ea typeface="Lato"/>
              </a:rPr>
              <a:t>Face à des défis importants, le renfort des algorithmes et IA ?</a:t>
            </a:r>
            <a:endParaRPr/>
          </a:p>
          <a:p>
            <a:pPr>
              <a:lnSpc>
                <a:spcPct val="100000"/>
              </a:lnSpc>
            </a:pPr>
            <a:endParaRPr/>
          </a:p>
          <a:p>
            <a:pPr>
              <a:lnSpc>
                <a:spcPct val="100000"/>
              </a:lnSpc>
              <a:buFont typeface="Lato"/>
              <a:buChar char="●"/>
            </a:pPr>
            <a:r>
              <a:rPr lang="fr-FR" sz="1500" strike="noStrike">
                <a:solidFill>
                  <a:srgbClr val="000000"/>
                </a:solidFill>
                <a:latin typeface="Lato"/>
                <a:ea typeface="Lato"/>
              </a:rPr>
              <a:t>À échelles locales, le numérique facteur de maillages, de liens, d'appariements</a:t>
            </a:r>
            <a:endParaRPr/>
          </a:p>
          <a:p>
            <a:pPr>
              <a:lnSpc>
                <a:spcPct val="100000"/>
              </a:lnSpc>
            </a:pPr>
            <a:endParaRPr/>
          </a:p>
          <a:p>
            <a:pPr>
              <a:lnSpc>
                <a:spcPct val="100000"/>
              </a:lnSpc>
              <a:buFont typeface="Lato"/>
              <a:buChar char="●"/>
            </a:pPr>
            <a:r>
              <a:rPr lang="fr-FR" sz="1500" strike="noStrike">
                <a:solidFill>
                  <a:srgbClr val="000000"/>
                </a:solidFill>
                <a:latin typeface="Lato"/>
                <a:ea typeface="Lato"/>
              </a:rPr>
              <a:t>Pollinisation des innovations écologiques, sociales, territoriales ?</a:t>
            </a:r>
            <a:endParaRPr/>
          </a:p>
        </p:txBody>
      </p:sp>
      <p:sp>
        <p:nvSpPr>
          <p:cNvPr id="373" name="CustomShape 3"/>
          <p:cNvSpPr/>
          <p:nvPr/>
        </p:nvSpPr>
        <p:spPr>
          <a:xfrm>
            <a:off x="6558480" y="978480"/>
            <a:ext cx="3003840" cy="453960"/>
          </a:xfrm>
          <a:prstGeom prst="rect">
            <a:avLst/>
          </a:prstGeom>
          <a:noFill/>
          <a:ln w="25560">
            <a:solidFill>
              <a:srgbClr val="FFFFFF"/>
            </a:solidFill>
            <a:round/>
          </a:ln>
        </p:spPr>
        <p:style>
          <a:lnRef idx="0">
            <a:scrgbClr r="0" g="0" b="0"/>
          </a:lnRef>
          <a:fillRef idx="0">
            <a:scrgbClr r="0" g="0" b="0"/>
          </a:fillRef>
          <a:effectRef idx="0">
            <a:scrgbClr r="0" g="0" b="0"/>
          </a:effectRef>
          <a:fontRef idx="minor"/>
        </p:style>
        <p:txBody>
          <a:bodyPr lIns="101520" tIns="50760" rIns="101520" bIns="50760"/>
          <a:lstStyle/>
          <a:p>
            <a:pPr>
              <a:lnSpc>
                <a:spcPct val="100000"/>
              </a:lnSpc>
            </a:pPr>
            <a:r>
              <a:rPr lang="fr-FR" sz="2600" strike="noStrike">
                <a:solidFill>
                  <a:srgbClr val="263D8A"/>
                </a:solidFill>
                <a:latin typeface="Poppins"/>
                <a:ea typeface="Poppins"/>
              </a:rPr>
              <a:t>Dépendance...</a:t>
            </a:r>
            <a:endParaRPr/>
          </a:p>
        </p:txBody>
      </p:sp>
      <p:sp>
        <p:nvSpPr>
          <p:cNvPr id="374" name="CustomShape 4"/>
          <p:cNvSpPr/>
          <p:nvPr/>
        </p:nvSpPr>
        <p:spPr>
          <a:xfrm>
            <a:off x="5880600" y="1464120"/>
            <a:ext cx="4269960" cy="5221440"/>
          </a:xfrm>
          <a:prstGeom prst="rect">
            <a:avLst/>
          </a:prstGeom>
          <a:noFill/>
          <a:ln>
            <a:noFill/>
          </a:ln>
        </p:spPr>
        <p:style>
          <a:lnRef idx="0">
            <a:scrgbClr r="0" g="0" b="0"/>
          </a:lnRef>
          <a:fillRef idx="0">
            <a:scrgbClr r="0" g="0" b="0"/>
          </a:fillRef>
          <a:effectRef idx="0">
            <a:scrgbClr r="0" g="0" b="0"/>
          </a:effectRef>
          <a:fontRef idx="minor"/>
        </p:style>
        <p:txBody>
          <a:bodyPr lIns="101520" tIns="50760" rIns="101520" bIns="50760"/>
          <a:lstStyle/>
          <a:p>
            <a:pPr>
              <a:lnSpc>
                <a:spcPct val="100000"/>
              </a:lnSpc>
              <a:buFont typeface="Lato"/>
              <a:buChar char="●"/>
            </a:pPr>
            <a:r>
              <a:rPr lang="fr-FR" sz="1500" strike="noStrike" dirty="0">
                <a:solidFill>
                  <a:srgbClr val="000000"/>
                </a:solidFill>
                <a:latin typeface="Lato"/>
                <a:ea typeface="Lato"/>
              </a:rPr>
              <a:t> </a:t>
            </a:r>
            <a:r>
              <a:rPr lang="fr-FR" sz="1500" b="1" strike="noStrike" dirty="0">
                <a:solidFill>
                  <a:srgbClr val="000000"/>
                </a:solidFill>
                <a:latin typeface="Lato"/>
                <a:ea typeface="Lato"/>
              </a:rPr>
              <a:t>Dépendance à l’énergie</a:t>
            </a:r>
            <a:r>
              <a:rPr lang="fr-FR" sz="1500" strike="noStrike" dirty="0">
                <a:solidFill>
                  <a:srgbClr val="000000"/>
                </a:solidFill>
                <a:latin typeface="Lato"/>
                <a:ea typeface="Lato"/>
              </a:rPr>
              <a:t>, à l’eau &lt;-&gt; dépendance au réseau, à l’IA. Du cuivre à la fibre.</a:t>
            </a:r>
            <a:endParaRPr dirty="0"/>
          </a:p>
          <a:p>
            <a:pPr>
              <a:lnSpc>
                <a:spcPct val="100000"/>
              </a:lnSpc>
            </a:pPr>
            <a:endParaRPr dirty="0"/>
          </a:p>
          <a:p>
            <a:pPr>
              <a:lnSpc>
                <a:spcPct val="100000"/>
              </a:lnSpc>
              <a:buFont typeface="Lato"/>
              <a:buChar char="●"/>
            </a:pPr>
            <a:r>
              <a:rPr lang="fr-FR" sz="1500" b="1" strike="noStrike" dirty="0">
                <a:solidFill>
                  <a:srgbClr val="000000"/>
                </a:solidFill>
                <a:latin typeface="Lato"/>
                <a:ea typeface="Lato"/>
              </a:rPr>
              <a:t>Dépendance à l'extérieur et au lointain</a:t>
            </a:r>
            <a:r>
              <a:rPr lang="fr-FR" sz="1500" strike="noStrike" dirty="0">
                <a:solidFill>
                  <a:srgbClr val="000000"/>
                </a:solidFill>
                <a:latin typeface="Lato"/>
                <a:ea typeface="Lato"/>
              </a:rPr>
              <a:t> : données critiques de mon territoire, maintenance,  services des plateformes mondiales</a:t>
            </a:r>
            <a:endParaRPr dirty="0"/>
          </a:p>
          <a:p>
            <a:pPr>
              <a:lnSpc>
                <a:spcPct val="100000"/>
              </a:lnSpc>
            </a:pPr>
            <a:endParaRPr dirty="0"/>
          </a:p>
          <a:p>
            <a:pPr>
              <a:lnSpc>
                <a:spcPct val="100000"/>
              </a:lnSpc>
              <a:buFont typeface="Lato"/>
              <a:buChar char="●"/>
            </a:pPr>
            <a:r>
              <a:rPr lang="fr-FR" sz="1500" b="1" strike="noStrike" dirty="0">
                <a:solidFill>
                  <a:srgbClr val="000000"/>
                </a:solidFill>
                <a:latin typeface="Lato"/>
                <a:ea typeface="Lato"/>
              </a:rPr>
              <a:t>Dépendance à la complexité</a:t>
            </a:r>
            <a:r>
              <a:rPr lang="fr-FR" sz="1500" strike="noStrike" dirty="0">
                <a:solidFill>
                  <a:srgbClr val="000000"/>
                </a:solidFill>
                <a:latin typeface="Lato"/>
                <a:ea typeface="Lato"/>
              </a:rPr>
              <a:t> : maîtres d'ouvrage publics confrontés à une offre mondiale et fermée. Services de la smart city, choix d'IoT, complexité des architectures. Quelle maîtrise collective ?</a:t>
            </a:r>
            <a:endParaRPr dirty="0"/>
          </a:p>
          <a:p>
            <a:pPr>
              <a:lnSpc>
                <a:spcPct val="100000"/>
              </a:lnSpc>
            </a:pPr>
            <a:endParaRPr dirty="0"/>
          </a:p>
          <a:p>
            <a:pPr>
              <a:lnSpc>
                <a:spcPct val="100000"/>
              </a:lnSpc>
              <a:buFont typeface="Lato"/>
              <a:buChar char="●"/>
            </a:pPr>
            <a:r>
              <a:rPr lang="fr-FR" sz="1500" b="1" strike="noStrike" dirty="0">
                <a:solidFill>
                  <a:srgbClr val="000000"/>
                </a:solidFill>
                <a:latin typeface="Lato"/>
                <a:ea typeface="Lato"/>
              </a:rPr>
              <a:t>Dépendance stratégique</a:t>
            </a:r>
            <a:r>
              <a:rPr lang="fr-FR" sz="1500" strike="noStrike" dirty="0">
                <a:solidFill>
                  <a:srgbClr val="000000"/>
                </a:solidFill>
                <a:latin typeface="Lato"/>
                <a:ea typeface="Lato"/>
              </a:rPr>
              <a:t> aux </a:t>
            </a:r>
            <a:r>
              <a:rPr lang="fr-FR" sz="1500" strike="noStrike" dirty="0" err="1">
                <a:solidFill>
                  <a:srgbClr val="000000"/>
                </a:solidFill>
                <a:latin typeface="Lato"/>
                <a:ea typeface="Lato"/>
              </a:rPr>
              <a:t>BigTech</a:t>
            </a:r>
            <a:r>
              <a:rPr lang="fr-FR" sz="1500" strike="noStrike" dirty="0">
                <a:solidFill>
                  <a:srgbClr val="000000"/>
                </a:solidFill>
                <a:latin typeface="Lato"/>
                <a:ea typeface="Lato"/>
              </a:rPr>
              <a:t> : enjeux de souveraineté voire  « souverainisme »</a:t>
            </a:r>
            <a:endParaRPr dirty="0"/>
          </a:p>
          <a:p>
            <a:pPr>
              <a:lnSpc>
                <a:spcPct val="100000"/>
              </a:lnSpc>
            </a:pPr>
            <a:endParaRPr dirty="0"/>
          </a:p>
          <a:p>
            <a:pPr>
              <a:lnSpc>
                <a:spcPct val="100000"/>
              </a:lnSpc>
              <a:buFont typeface="Lato"/>
              <a:buChar char="●"/>
            </a:pPr>
            <a:r>
              <a:rPr lang="fr-FR" sz="1500" b="1" strike="noStrike" dirty="0">
                <a:solidFill>
                  <a:srgbClr val="000000"/>
                </a:solidFill>
                <a:latin typeface="Lato"/>
                <a:ea typeface="Lato"/>
              </a:rPr>
              <a:t>Dépendance à l'innovation permanente</a:t>
            </a:r>
            <a:r>
              <a:rPr lang="fr-FR" sz="1500" strike="noStrike" dirty="0">
                <a:solidFill>
                  <a:srgbClr val="000000"/>
                </a:solidFill>
                <a:latin typeface="Lato"/>
                <a:ea typeface="Lato"/>
              </a:rPr>
              <a:t>, à la fragilité des startups ; absence de critères d'achat public</a:t>
            </a:r>
            <a:endParaRPr dirty="0"/>
          </a:p>
        </p:txBody>
      </p:sp>
      <p:sp>
        <p:nvSpPr>
          <p:cNvPr id="375" name="CustomShape 5"/>
          <p:cNvSpPr/>
          <p:nvPr/>
        </p:nvSpPr>
        <p:spPr>
          <a:xfrm>
            <a:off x="2016000" y="6685560"/>
            <a:ext cx="7885080" cy="501120"/>
          </a:xfrm>
          <a:prstGeom prst="rect">
            <a:avLst/>
          </a:prstGeom>
          <a:noFill/>
          <a:ln w="25560">
            <a:solidFill>
              <a:srgbClr val="FFFFFF"/>
            </a:solidFill>
            <a:round/>
          </a:ln>
        </p:spPr>
        <p:style>
          <a:lnRef idx="0">
            <a:scrgbClr r="0" g="0" b="0"/>
          </a:lnRef>
          <a:fillRef idx="0">
            <a:scrgbClr r="0" g="0" b="0"/>
          </a:fillRef>
          <a:effectRef idx="0">
            <a:scrgbClr r="0" g="0" b="0"/>
          </a:effectRef>
          <a:fontRef idx="minor"/>
        </p:style>
        <p:txBody>
          <a:bodyPr lIns="101520" tIns="50760" rIns="101520" bIns="50760"/>
          <a:lstStyle/>
          <a:p>
            <a:pPr>
              <a:lnSpc>
                <a:spcPct val="100000"/>
              </a:lnSpc>
            </a:pPr>
            <a:r>
              <a:rPr lang="fr-FR" sz="1600" strike="noStrike">
                <a:solidFill>
                  <a:srgbClr val="263D8A"/>
                </a:solidFill>
                <a:latin typeface="Poppins"/>
                <a:ea typeface="Poppins"/>
              </a:rPr>
              <a:t>Un prix élevé : course à la performance, obsolescence logicielle des matériels, vulnérabilité des commanditaires</a:t>
            </a:r>
            <a:endParaRPr/>
          </a:p>
        </p:txBody>
      </p:sp>
      <p:sp>
        <p:nvSpPr>
          <p:cNvPr id="376" name="CustomShape 6"/>
          <p:cNvSpPr/>
          <p:nvPr/>
        </p:nvSpPr>
        <p:spPr>
          <a:xfrm>
            <a:off x="-341640" y="0"/>
            <a:ext cx="1851120" cy="7558200"/>
          </a:xfrm>
          <a:prstGeom prst="rect">
            <a:avLst/>
          </a:prstGeom>
          <a:solidFill>
            <a:srgbClr val="263D8A"/>
          </a:solidFill>
          <a:ln w="9360">
            <a:solidFill>
              <a:schemeClr val="dk2"/>
            </a:solidFill>
            <a:round/>
          </a:ln>
          <a:effectLst>
            <a:outerShdw blurRad="42863" dist="114300" dir="2400000" algn="bl" rotWithShape="0">
              <a:srgbClr val="B7B7B7">
                <a:alpha val="49000"/>
              </a:srgbClr>
            </a:outerShdw>
          </a:effectLst>
        </p:spPr>
        <p:style>
          <a:lnRef idx="0">
            <a:scrgbClr r="0" g="0" b="0"/>
          </a:lnRef>
          <a:fillRef idx="0">
            <a:scrgbClr r="0" g="0" b="0"/>
          </a:fillRef>
          <a:effectRef idx="0">
            <a:scrgbClr r="0" g="0" b="0"/>
          </a:effectRef>
          <a:fontRef idx="minor"/>
        </p:style>
        <p:txBody>
          <a:bodyPr/>
          <a:lstStyle/>
          <a:p>
            <a:endParaRPr lang="fr-FR"/>
          </a:p>
        </p:txBody>
      </p:sp>
      <p:pic>
        <p:nvPicPr>
          <p:cNvPr id="377" name="Google Shape;167;p35"/>
          <p:cNvPicPr/>
          <p:nvPr/>
        </p:nvPicPr>
        <p:blipFill>
          <a:blip r:embed="rId3"/>
          <a:stretch/>
        </p:blipFill>
        <p:spPr>
          <a:xfrm>
            <a:off x="180000" y="6794640"/>
            <a:ext cx="807840" cy="284040"/>
          </a:xfrm>
          <a:prstGeom prst="rect">
            <a:avLst/>
          </a:prstGeom>
          <a:ln>
            <a:noFill/>
          </a:ln>
          <a:effectLst>
            <a:outerShdw blurRad="57150" dist="19050" dir="5400000" algn="bl" rotWithShape="0">
              <a:srgbClr val="000000">
                <a:alpha val="50000"/>
              </a:srgbClr>
            </a:outerShdw>
          </a:effectLst>
        </p:spPr>
      </p:pic>
      <p:sp>
        <p:nvSpPr>
          <p:cNvPr id="378" name="CustomShape 7"/>
          <p:cNvSpPr/>
          <p:nvPr/>
        </p:nvSpPr>
        <p:spPr>
          <a:xfrm>
            <a:off x="1890720" y="984600"/>
            <a:ext cx="3003840" cy="453960"/>
          </a:xfrm>
          <a:prstGeom prst="rect">
            <a:avLst/>
          </a:prstGeom>
          <a:noFill/>
          <a:ln w="25560">
            <a:solidFill>
              <a:srgbClr val="FFFFFF"/>
            </a:solidFill>
            <a:round/>
          </a:ln>
        </p:spPr>
        <p:style>
          <a:lnRef idx="0">
            <a:scrgbClr r="0" g="0" b="0"/>
          </a:lnRef>
          <a:fillRef idx="0">
            <a:scrgbClr r="0" g="0" b="0"/>
          </a:fillRef>
          <a:effectRef idx="0">
            <a:scrgbClr r="0" g="0" b="0"/>
          </a:effectRef>
          <a:fontRef idx="minor"/>
        </p:style>
        <p:txBody>
          <a:bodyPr lIns="101520" tIns="50760" rIns="101520" bIns="50760"/>
          <a:lstStyle/>
          <a:p>
            <a:pPr>
              <a:lnSpc>
                <a:spcPct val="100000"/>
              </a:lnSpc>
            </a:pPr>
            <a:r>
              <a:rPr lang="fr-FR" sz="2600" strike="noStrike">
                <a:solidFill>
                  <a:srgbClr val="263D8A"/>
                </a:solidFill>
                <a:latin typeface="Poppins"/>
                <a:ea typeface="Poppins"/>
              </a:rPr>
              <a:t>Des promesses...</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28122"/>
        </a:solidFill>
        <a:effectLst/>
      </p:bgPr>
    </p:bg>
    <p:spTree>
      <p:nvGrpSpPr>
        <p:cNvPr id="1" name=""/>
        <p:cNvGrpSpPr/>
        <p:nvPr/>
      </p:nvGrpSpPr>
      <p:grpSpPr>
        <a:xfrm>
          <a:off x="0" y="0"/>
          <a:ext cx="0" cy="0"/>
          <a:chOff x="0" y="0"/>
          <a:chExt cx="0" cy="0"/>
        </a:xfrm>
      </p:grpSpPr>
      <p:sp>
        <p:nvSpPr>
          <p:cNvPr id="379" name="CustomShape 1"/>
          <p:cNvSpPr/>
          <p:nvPr/>
        </p:nvSpPr>
        <p:spPr>
          <a:xfrm>
            <a:off x="0" y="3187440"/>
            <a:ext cx="10438920" cy="11840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fr-FR" sz="4000" strike="noStrike" dirty="0">
                <a:solidFill>
                  <a:srgbClr val="FFFFFF"/>
                </a:solidFill>
                <a:latin typeface="Arial"/>
                <a:ea typeface="DejaVu Sans"/>
              </a:rPr>
              <a:t>Quel numérique </a:t>
            </a:r>
          </a:p>
          <a:p>
            <a:pPr algn="ctr">
              <a:lnSpc>
                <a:spcPct val="100000"/>
              </a:lnSpc>
            </a:pPr>
            <a:r>
              <a:rPr lang="fr-FR" sz="4000" strike="noStrike" dirty="0">
                <a:solidFill>
                  <a:srgbClr val="FFFFFF"/>
                </a:solidFill>
                <a:latin typeface="Arial"/>
                <a:ea typeface="DejaVu Sans"/>
              </a:rPr>
              <a:t>dans un monde incertain ?</a:t>
            </a:r>
            <a:endParaRPr dirty="0"/>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28122"/>
        </a:solidFill>
        <a:effectLst/>
      </p:bgPr>
    </p:bg>
    <p:spTree>
      <p:nvGrpSpPr>
        <p:cNvPr id="1" name=""/>
        <p:cNvGrpSpPr/>
        <p:nvPr/>
      </p:nvGrpSpPr>
      <p:grpSpPr>
        <a:xfrm>
          <a:off x="0" y="0"/>
          <a:ext cx="0" cy="0"/>
          <a:chOff x="0" y="0"/>
          <a:chExt cx="0" cy="0"/>
        </a:xfrm>
      </p:grpSpPr>
      <p:sp>
        <p:nvSpPr>
          <p:cNvPr id="380" name="CustomShape 1"/>
          <p:cNvSpPr/>
          <p:nvPr/>
        </p:nvSpPr>
        <p:spPr>
          <a:xfrm>
            <a:off x="0" y="288720"/>
            <a:ext cx="10438920" cy="6904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fr-FR" sz="4000" strike="noStrike">
                <a:solidFill>
                  <a:srgbClr val="FFFFFF"/>
                </a:solidFill>
                <a:latin typeface="Arial"/>
                <a:ea typeface="DejaVu Sans"/>
              </a:rPr>
              <a:t>Propositions rapides</a:t>
            </a:r>
            <a:endParaRPr/>
          </a:p>
        </p:txBody>
      </p:sp>
      <p:sp>
        <p:nvSpPr>
          <p:cNvPr id="381" name="CustomShape 2"/>
          <p:cNvSpPr/>
          <p:nvPr/>
        </p:nvSpPr>
        <p:spPr>
          <a:xfrm>
            <a:off x="-1" y="1340999"/>
            <a:ext cx="10438919" cy="621867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000" b="1" strike="noStrike" dirty="0">
                <a:solidFill>
                  <a:srgbClr val="FFFF00"/>
                </a:solidFill>
                <a:latin typeface="Arial"/>
                <a:ea typeface="DejaVu Sans"/>
              </a:rPr>
              <a:t>Baisser les dépendances au numérique, maintenir/restaurer les alternatives</a:t>
            </a:r>
            <a:endParaRPr dirty="0"/>
          </a:p>
          <a:p>
            <a:pPr>
              <a:lnSpc>
                <a:spcPct val="100000"/>
              </a:lnSpc>
            </a:pPr>
            <a:r>
              <a:rPr lang="fr-FR" sz="2000" strike="noStrike" dirty="0">
                <a:solidFill>
                  <a:srgbClr val="FFFFFF"/>
                </a:solidFill>
                <a:latin typeface="Arial"/>
                <a:ea typeface="DejaVu Sans"/>
              </a:rPr>
              <a:t>En situations de crise (climatique, géopolitique, sanitaire), le numérique obligatoire nous fragilise, nous rend amnésiques, sans liens, sans cartes, sans accès. </a:t>
            </a:r>
          </a:p>
          <a:p>
            <a:pPr>
              <a:lnSpc>
                <a:spcPct val="100000"/>
              </a:lnSpc>
            </a:pPr>
            <a:r>
              <a:rPr lang="fr-FR" sz="2000" dirty="0">
                <a:solidFill>
                  <a:srgbClr val="FFFFFF"/>
                </a:solidFill>
                <a:latin typeface="Arial"/>
                <a:ea typeface="DejaVu Sans"/>
              </a:rPr>
              <a:t>=&gt; </a:t>
            </a:r>
            <a:r>
              <a:rPr lang="fr-FR" sz="2000" strike="noStrike" dirty="0">
                <a:solidFill>
                  <a:srgbClr val="FFFFFF"/>
                </a:solidFill>
                <a:latin typeface="Arial"/>
                <a:ea typeface="DejaVu Sans"/>
              </a:rPr>
              <a:t>Travailler aux </a:t>
            </a:r>
            <a:r>
              <a:rPr lang="fr-FR" sz="2000" strike="noStrike" dirty="0" err="1">
                <a:solidFill>
                  <a:srgbClr val="FFFFFF"/>
                </a:solidFill>
                <a:latin typeface="Arial"/>
                <a:ea typeface="DejaVu Sans"/>
              </a:rPr>
              <a:t>rematérialisations</a:t>
            </a:r>
            <a:r>
              <a:rPr lang="fr-FR" sz="2000" strike="noStrike" dirty="0">
                <a:solidFill>
                  <a:srgbClr val="FFFFFF"/>
                </a:solidFill>
                <a:latin typeface="Arial"/>
                <a:ea typeface="DejaVu Sans"/>
              </a:rPr>
              <a:t>.</a:t>
            </a:r>
            <a:endParaRPr dirty="0"/>
          </a:p>
          <a:p>
            <a:pPr>
              <a:lnSpc>
                <a:spcPct val="100000"/>
              </a:lnSpc>
            </a:pPr>
            <a:endParaRPr dirty="0"/>
          </a:p>
          <a:p>
            <a:pPr>
              <a:lnSpc>
                <a:spcPct val="100000"/>
              </a:lnSpc>
            </a:pPr>
            <a:r>
              <a:rPr lang="fr-FR" sz="2000" b="1" strike="noStrike" dirty="0">
                <a:solidFill>
                  <a:srgbClr val="FFFF00"/>
                </a:solidFill>
                <a:latin typeface="Arial"/>
                <a:ea typeface="DejaVu Sans"/>
              </a:rPr>
              <a:t>Renforcer nos capabilités et notre pouvoir d’agir</a:t>
            </a:r>
            <a:endParaRPr dirty="0"/>
          </a:p>
          <a:p>
            <a:pPr>
              <a:lnSpc>
                <a:spcPct val="100000"/>
              </a:lnSpc>
            </a:pPr>
            <a:r>
              <a:rPr lang="fr-FR" sz="2000" strike="noStrike" dirty="0">
                <a:solidFill>
                  <a:srgbClr val="FFFFFF"/>
                </a:solidFill>
                <a:latin typeface="Arial"/>
                <a:ea typeface="DejaVu Sans"/>
              </a:rPr>
              <a:t>Éducation populaire, démocratie technique; dispositifs et environnements </a:t>
            </a:r>
            <a:r>
              <a:rPr lang="fr-FR" sz="2000" strike="noStrike" dirty="0" err="1">
                <a:solidFill>
                  <a:srgbClr val="FFFFFF"/>
                </a:solidFill>
                <a:latin typeface="Arial"/>
                <a:ea typeface="DejaVu Sans"/>
              </a:rPr>
              <a:t>capacitants</a:t>
            </a:r>
            <a:endParaRPr lang="fr-FR" sz="2000" strike="noStrike" dirty="0">
              <a:solidFill>
                <a:srgbClr val="FFFFFF"/>
              </a:solidFill>
              <a:latin typeface="Arial"/>
              <a:ea typeface="DejaVu Sans"/>
            </a:endParaRPr>
          </a:p>
          <a:p>
            <a:pPr>
              <a:lnSpc>
                <a:spcPct val="100000"/>
              </a:lnSpc>
            </a:pPr>
            <a:r>
              <a:rPr lang="fr-FR" sz="2000" dirty="0">
                <a:solidFill>
                  <a:srgbClr val="FFFFFF"/>
                </a:solidFill>
                <a:latin typeface="Arial"/>
                <a:ea typeface="DejaVu Sans"/>
              </a:rPr>
              <a:t>EMI : médias &amp; info. Culture scientifique &amp; tech. Data + IA </a:t>
            </a:r>
            <a:r>
              <a:rPr lang="fr-FR" sz="2000" dirty="0" err="1">
                <a:solidFill>
                  <a:srgbClr val="FFFFFF"/>
                </a:solidFill>
                <a:latin typeface="Arial"/>
                <a:ea typeface="DejaVu Sans"/>
              </a:rPr>
              <a:t>Literacy</a:t>
            </a:r>
            <a:r>
              <a:rPr lang="fr-FR" sz="2000" dirty="0">
                <a:solidFill>
                  <a:srgbClr val="FFFFFF"/>
                </a:solidFill>
                <a:latin typeface="Arial"/>
                <a:ea typeface="DejaVu Sans"/>
              </a:rPr>
              <a:t>. Culture maker.</a:t>
            </a:r>
            <a:endParaRPr lang="fr-FR" sz="2000" strike="noStrike" dirty="0">
              <a:solidFill>
                <a:srgbClr val="FFFFFF"/>
              </a:solidFill>
              <a:latin typeface="Arial"/>
              <a:ea typeface="DejaVu Sans"/>
            </a:endParaRPr>
          </a:p>
          <a:p>
            <a:pPr>
              <a:lnSpc>
                <a:spcPct val="100000"/>
              </a:lnSpc>
            </a:pPr>
            <a:endParaRPr lang="fr-FR" sz="2000" dirty="0">
              <a:solidFill>
                <a:srgbClr val="FFFFFF"/>
              </a:solidFill>
              <a:latin typeface="Arial"/>
            </a:endParaRPr>
          </a:p>
          <a:p>
            <a:pPr>
              <a:lnSpc>
                <a:spcPct val="100000"/>
              </a:lnSpc>
            </a:pPr>
            <a:r>
              <a:rPr lang="fr-FR" sz="1800" b="1" strike="noStrike" dirty="0">
                <a:solidFill>
                  <a:srgbClr val="FFFF00"/>
                </a:solidFill>
                <a:latin typeface="Arial"/>
                <a:ea typeface="DejaVu Sans"/>
              </a:rPr>
              <a:t>Baisser les « exigences numériques »</a:t>
            </a:r>
            <a:endParaRPr lang="fr-FR" dirty="0"/>
          </a:p>
          <a:p>
            <a:pPr>
              <a:lnSpc>
                <a:spcPct val="100000"/>
              </a:lnSpc>
            </a:pPr>
            <a:r>
              <a:rPr lang="fr-FR" sz="1800" strike="noStrike" dirty="0">
                <a:solidFill>
                  <a:srgbClr val="FFFFFF"/>
                </a:solidFill>
                <a:latin typeface="Arial"/>
                <a:ea typeface="DejaVu Sans"/>
              </a:rPr>
              <a:t>En situations de difficulté ou de précarité, nous subissons de nombreuses exigences numériques et administratives. Ce ne sont pas les publics qui sont éloignés.</a:t>
            </a:r>
            <a:endParaRPr dirty="0"/>
          </a:p>
          <a:p>
            <a:pPr>
              <a:lnSpc>
                <a:spcPct val="100000"/>
              </a:lnSpc>
            </a:pPr>
            <a:endParaRPr dirty="0"/>
          </a:p>
          <a:p>
            <a:pPr>
              <a:lnSpc>
                <a:spcPct val="100000"/>
              </a:lnSpc>
            </a:pPr>
            <a:r>
              <a:rPr lang="fr-FR" sz="2000" b="1" strike="noStrike" dirty="0">
                <a:solidFill>
                  <a:srgbClr val="FFFF00"/>
                </a:solidFill>
                <a:latin typeface="Arial"/>
                <a:ea typeface="DejaVu Sans"/>
              </a:rPr>
              <a:t>Faire des choix collectifs : techniques, politiques économiques et sociaux</a:t>
            </a:r>
            <a:endParaRPr dirty="0"/>
          </a:p>
          <a:p>
            <a:pPr>
              <a:lnSpc>
                <a:spcPct val="100000"/>
              </a:lnSpc>
            </a:pPr>
            <a:r>
              <a:rPr lang="fr-FR" sz="2000" strike="noStrike" dirty="0">
                <a:solidFill>
                  <a:srgbClr val="FFFFFF"/>
                </a:solidFill>
                <a:latin typeface="Arial"/>
                <a:ea typeface="DejaVu Sans"/>
              </a:rPr>
              <a:t>Systèmes ouverts et standards, communs et économie de la contribution, éthique de l’innovation, écoconception et réparabilité, …</a:t>
            </a:r>
            <a:endParaRPr dirty="0"/>
          </a:p>
          <a:p>
            <a:pPr>
              <a:lnSpc>
                <a:spcPct val="100000"/>
              </a:lnSpc>
            </a:pPr>
            <a:endParaRPr dirty="0"/>
          </a:p>
          <a:p>
            <a:pPr>
              <a:lnSpc>
                <a:spcPct val="100000"/>
              </a:lnSpc>
            </a:pPr>
            <a:r>
              <a:rPr lang="fr-FR" sz="2000" b="1" strike="noStrike" dirty="0">
                <a:solidFill>
                  <a:srgbClr val="FFFFFF"/>
                </a:solidFill>
                <a:latin typeface="Arial"/>
                <a:ea typeface="DejaVu Sans"/>
              </a:rPr>
              <a:t>Du « toujours plus » vers le mieux voire le moins ?</a:t>
            </a:r>
            <a:endParaRPr dirty="0"/>
          </a:p>
          <a:p>
            <a:pPr>
              <a:lnSpc>
                <a:spcPct val="100000"/>
              </a:lnSpc>
            </a:pPr>
            <a:r>
              <a:rPr lang="fr-FR" sz="2000" b="1" strike="noStrike" dirty="0">
                <a:solidFill>
                  <a:srgbClr val="FFFFFF"/>
                </a:solidFill>
                <a:latin typeface="Arial"/>
                <a:ea typeface="DejaVu Sans"/>
              </a:rPr>
              <a:t>Bifurcations ? Désinvestissements et démantèlements ? </a:t>
            </a:r>
            <a:endParaRPr dirty="0"/>
          </a:p>
          <a:p>
            <a:pPr>
              <a:lnSpc>
                <a:spcPct val="100000"/>
              </a:lnSpc>
            </a:pPr>
            <a:endParaRPr dirty="0"/>
          </a:p>
          <a:p>
            <a:pPr>
              <a:lnSpc>
                <a:spcPct val="100000"/>
              </a:lnSpc>
            </a:pPr>
            <a:endParaRPr dirty="0"/>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99EF3-E746-11B8-06A5-5593924CF69A}"/>
            </a:ext>
          </a:extLst>
        </p:cNvPr>
        <p:cNvGrpSpPr/>
        <p:nvPr/>
      </p:nvGrpSpPr>
      <p:grpSpPr>
        <a:xfrm>
          <a:off x="0" y="0"/>
          <a:ext cx="0" cy="0"/>
          <a:chOff x="0" y="0"/>
          <a:chExt cx="0" cy="0"/>
        </a:xfrm>
      </p:grpSpPr>
      <p:sp>
        <p:nvSpPr>
          <p:cNvPr id="324" name="CustomShape 1">
            <a:extLst>
              <a:ext uri="{FF2B5EF4-FFF2-40B4-BE49-F238E27FC236}">
                <a16:creationId xmlns:a16="http://schemas.microsoft.com/office/drawing/2014/main" id="{217F0CA9-A158-14C5-7073-BCB354A2B306}"/>
              </a:ext>
            </a:extLst>
          </p:cNvPr>
          <p:cNvSpPr/>
          <p:nvPr/>
        </p:nvSpPr>
        <p:spPr>
          <a:xfrm>
            <a:off x="0" y="223560"/>
            <a:ext cx="10398960" cy="881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r>
              <a:rPr lang="fr-FR" sz="2400" b="1" dirty="0">
                <a:solidFill>
                  <a:srgbClr val="F39608"/>
                </a:solidFill>
                <a:effectLst/>
                <a:latin typeface="Helvetica" pitchFamily="2" charset="0"/>
              </a:rPr>
              <a:t>connaître et mobiliser face aux transformations environnementales</a:t>
            </a:r>
          </a:p>
          <a:p>
            <a:pPr algn="ctr">
              <a:lnSpc>
                <a:spcPct val="100000"/>
              </a:lnSpc>
            </a:pPr>
            <a:endParaRPr dirty="0"/>
          </a:p>
        </p:txBody>
      </p:sp>
      <p:sp>
        <p:nvSpPr>
          <p:cNvPr id="325" name="CustomShape 2">
            <a:extLst>
              <a:ext uri="{FF2B5EF4-FFF2-40B4-BE49-F238E27FC236}">
                <a16:creationId xmlns:a16="http://schemas.microsoft.com/office/drawing/2014/main" id="{19124F8E-ECD7-EA1B-D4C8-BA0518E2D37A}"/>
              </a:ext>
            </a:extLst>
          </p:cNvPr>
          <p:cNvSpPr/>
          <p:nvPr/>
        </p:nvSpPr>
        <p:spPr>
          <a:xfrm>
            <a:off x="204480" y="1239480"/>
            <a:ext cx="9947520" cy="5912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fr-FR" dirty="0">
                <a:solidFill>
                  <a:srgbClr val="000000"/>
                </a:solidFill>
                <a:effectLst/>
                <a:latin typeface="Helvetica Light" panose="020B0403020202020204" pitchFamily="34" charset="0"/>
              </a:rPr>
              <a:t>Le changement climatique place les scientifiques dans une position inédite d’éclaireurs et de</a:t>
            </a:r>
          </a:p>
          <a:p>
            <a:r>
              <a:rPr lang="fr-FR" dirty="0">
                <a:solidFill>
                  <a:srgbClr val="000000"/>
                </a:solidFill>
                <a:effectLst/>
                <a:latin typeface="Helvetica Light" panose="020B0403020202020204" pitchFamily="34" charset="0"/>
              </a:rPr>
              <a:t>vigies. Nombre d’entre eux s’engagent d’ailleurs dans la vulgarisation de leurs résultats, avec le souci de faire la part du certain, du probable, de l’incertain, et de mettre en évidence le caractère systémique des impacts. </a:t>
            </a:r>
          </a:p>
          <a:p>
            <a:r>
              <a:rPr lang="fr-FR" dirty="0">
                <a:solidFill>
                  <a:srgbClr val="000000"/>
                </a:solidFill>
                <a:effectLst/>
                <a:highlight>
                  <a:srgbClr val="FFFF00"/>
                </a:highlight>
                <a:latin typeface="Helvetica Light" panose="020B0403020202020204" pitchFamily="34" charset="0"/>
              </a:rPr>
              <a:t>Mais force est de constater qu’il y a loin de la mise à disposition des connaissances et des données aux actions concrètes sur le terrain. </a:t>
            </a:r>
          </a:p>
          <a:p>
            <a:r>
              <a:rPr lang="fr-FR" dirty="0">
                <a:solidFill>
                  <a:srgbClr val="000000"/>
                </a:solidFill>
                <a:effectLst/>
                <a:latin typeface="Helvetica Light" panose="020B0403020202020204" pitchFamily="34" charset="0"/>
              </a:rPr>
              <a:t>Le dévoilement des risques affecte les valeurs des patrimoines et les coûts d’assurance, voire la possibilité même d’assurer.</a:t>
            </a:r>
          </a:p>
          <a:p>
            <a:endParaRPr lang="fr-FR" dirty="0">
              <a:solidFill>
                <a:srgbClr val="000000"/>
              </a:solidFill>
              <a:effectLst/>
              <a:latin typeface="Helvetica Light" panose="020B0403020202020204" pitchFamily="34" charset="0"/>
            </a:endParaRPr>
          </a:p>
          <a:p>
            <a:r>
              <a:rPr lang="fr-FR" dirty="0">
                <a:solidFill>
                  <a:srgbClr val="000000"/>
                </a:solidFill>
                <a:effectLst/>
                <a:latin typeface="Helvetica Light" panose="020B0403020202020204" pitchFamily="34" charset="0"/>
              </a:rPr>
              <a:t>Ces phénomènes amplifient l’éco-anxiété et les attitudes de déni. </a:t>
            </a:r>
          </a:p>
          <a:p>
            <a:r>
              <a:rPr lang="fr-FR" dirty="0">
                <a:solidFill>
                  <a:srgbClr val="000000"/>
                </a:solidFill>
                <a:effectLst/>
                <a:highlight>
                  <a:srgbClr val="FFFF00"/>
                </a:highlight>
                <a:latin typeface="Helvetica Light" panose="020B0403020202020204" pitchFamily="34" charset="0"/>
              </a:rPr>
              <a:t>Comment favoriser une vision partagée et une culture de l’adaptation parmi les élus, les entreprises et les habitants ? </a:t>
            </a:r>
          </a:p>
          <a:p>
            <a:r>
              <a:rPr lang="fr-FR" dirty="0">
                <a:solidFill>
                  <a:srgbClr val="000000"/>
                </a:solidFill>
                <a:effectLst/>
                <a:latin typeface="Helvetica Light" panose="020B0403020202020204" pitchFamily="34" charset="0"/>
              </a:rPr>
              <a:t>Quels</a:t>
            </a:r>
            <a:r>
              <a:rPr lang="fr-FR" dirty="0">
                <a:solidFill>
                  <a:srgbClr val="000000"/>
                </a:solidFill>
                <a:latin typeface="Helvetica Light" panose="020B0403020202020204" pitchFamily="34" charset="0"/>
              </a:rPr>
              <a:t> </a:t>
            </a:r>
            <a:r>
              <a:rPr lang="fr-FR" dirty="0">
                <a:solidFill>
                  <a:srgbClr val="000000"/>
                </a:solidFill>
                <a:effectLst/>
                <a:latin typeface="Helvetica Light" panose="020B0403020202020204" pitchFamily="34" charset="0"/>
              </a:rPr>
              <a:t>sont les récits et représentations de l’avenir à même d’accélérer la prise de conscience et la</a:t>
            </a:r>
          </a:p>
          <a:p>
            <a:r>
              <a:rPr lang="fr-FR" dirty="0">
                <a:solidFill>
                  <a:srgbClr val="000000"/>
                </a:solidFill>
                <a:effectLst/>
                <a:latin typeface="Helvetica Light" panose="020B0403020202020204" pitchFamily="34" charset="0"/>
              </a:rPr>
              <a:t>mobilisation ? Et comment les promouvoir ?</a:t>
            </a:r>
          </a:p>
        </p:txBody>
      </p:sp>
    </p:spTree>
    <p:extLst>
      <p:ext uri="{BB962C8B-B14F-4D97-AF65-F5344CB8AC3E}">
        <p14:creationId xmlns:p14="http://schemas.microsoft.com/office/powerpoint/2010/main" val="1945773225"/>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28122"/>
        </a:solidFill>
        <a:effectLst/>
      </p:bgPr>
    </p:bg>
    <p:spTree>
      <p:nvGrpSpPr>
        <p:cNvPr id="1" name=""/>
        <p:cNvGrpSpPr/>
        <p:nvPr/>
      </p:nvGrpSpPr>
      <p:grpSpPr>
        <a:xfrm>
          <a:off x="0" y="0"/>
          <a:ext cx="0" cy="0"/>
          <a:chOff x="0" y="0"/>
          <a:chExt cx="0" cy="0"/>
        </a:xfrm>
      </p:grpSpPr>
      <p:sp>
        <p:nvSpPr>
          <p:cNvPr id="382" name="CustomShape 1"/>
          <p:cNvSpPr/>
          <p:nvPr/>
        </p:nvSpPr>
        <p:spPr>
          <a:xfrm>
            <a:off x="440640" y="288720"/>
            <a:ext cx="9550080" cy="6904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fr-FR" sz="4000" strike="noStrike">
                <a:solidFill>
                  <a:srgbClr val="FFFFFF"/>
                </a:solidFill>
                <a:latin typeface="Arial"/>
                <a:ea typeface="DejaVu Sans"/>
              </a:rPr>
              <a:t>Capacitation et pouvoir d'agir</a:t>
            </a:r>
            <a:endParaRPr/>
          </a:p>
        </p:txBody>
      </p:sp>
      <p:sp>
        <p:nvSpPr>
          <p:cNvPr id="383" name="CustomShape 2"/>
          <p:cNvSpPr/>
          <p:nvPr/>
        </p:nvSpPr>
        <p:spPr>
          <a:xfrm>
            <a:off x="527040" y="2241000"/>
            <a:ext cx="4367880" cy="5087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000" b="1" strike="noStrike">
                <a:solidFill>
                  <a:srgbClr val="FFFF00"/>
                </a:solidFill>
                <a:latin typeface="Arial"/>
                <a:ea typeface="DejaVu Sans"/>
              </a:rPr>
              <a:t>Développer les capabilités</a:t>
            </a:r>
            <a:endParaRPr/>
          </a:p>
          <a:p>
            <a:pPr>
              <a:lnSpc>
                <a:spcPct val="100000"/>
              </a:lnSpc>
            </a:pPr>
            <a:endParaRPr/>
          </a:p>
          <a:p>
            <a:pPr>
              <a:lnSpc>
                <a:spcPct val="100000"/>
              </a:lnSpc>
            </a:pPr>
            <a:r>
              <a:rPr lang="fr-FR" sz="1600" strike="noStrike">
                <a:solidFill>
                  <a:srgbClr val="FFFFFF"/>
                </a:solidFill>
                <a:latin typeface="Arial"/>
                <a:ea typeface="DejaVu Sans"/>
              </a:rPr>
              <a:t>Compétences, littératie</a:t>
            </a:r>
            <a:endParaRPr/>
          </a:p>
          <a:p>
            <a:pPr>
              <a:lnSpc>
                <a:spcPct val="100000"/>
              </a:lnSpc>
            </a:pPr>
            <a:r>
              <a:rPr lang="fr-FR" sz="1600" strike="noStrike">
                <a:solidFill>
                  <a:srgbClr val="FFFFFF"/>
                </a:solidFill>
                <a:latin typeface="Arial"/>
                <a:ea typeface="DejaVu Sans"/>
              </a:rPr>
              <a:t>Education aux médias et à l'information</a:t>
            </a:r>
            <a:endParaRPr/>
          </a:p>
          <a:p>
            <a:pPr>
              <a:lnSpc>
                <a:spcPct val="100000"/>
              </a:lnSpc>
            </a:pPr>
            <a:r>
              <a:rPr lang="fr-FR" sz="1600" strike="noStrike">
                <a:solidFill>
                  <a:srgbClr val="FFFFFF"/>
                </a:solidFill>
                <a:latin typeface="Arial"/>
                <a:ea typeface="DejaVu Sans"/>
              </a:rPr>
              <a:t>Culture scientifique et technique</a:t>
            </a:r>
            <a:endParaRPr/>
          </a:p>
          <a:p>
            <a:pPr>
              <a:lnSpc>
                <a:spcPct val="100000"/>
              </a:lnSpc>
            </a:pPr>
            <a:endParaRPr/>
          </a:p>
          <a:p>
            <a:pPr>
              <a:lnSpc>
                <a:spcPct val="100000"/>
              </a:lnSpc>
            </a:pPr>
            <a:r>
              <a:rPr lang="fr-FR" sz="1600" strike="noStrike">
                <a:solidFill>
                  <a:srgbClr val="FFFFFF"/>
                </a:solidFill>
                <a:latin typeface="Arial"/>
                <a:ea typeface="DejaVu Sans"/>
              </a:rPr>
              <a:t>Culture de la donnée</a:t>
            </a:r>
            <a:endParaRPr/>
          </a:p>
          <a:p>
            <a:pPr>
              <a:lnSpc>
                <a:spcPct val="100000"/>
              </a:lnSpc>
            </a:pPr>
            <a:endParaRPr/>
          </a:p>
          <a:p>
            <a:pPr>
              <a:lnSpc>
                <a:spcPct val="100000"/>
              </a:lnSpc>
            </a:pPr>
            <a:r>
              <a:rPr lang="fr-FR" sz="1600" strike="noStrike">
                <a:solidFill>
                  <a:srgbClr val="FFFFFF"/>
                </a:solidFill>
                <a:latin typeface="Arial"/>
                <a:ea typeface="DejaVu Sans"/>
              </a:rPr>
              <a:t>Savoir-faire techniques</a:t>
            </a:r>
            <a:endParaRPr/>
          </a:p>
          <a:p>
            <a:pPr>
              <a:lnSpc>
                <a:spcPct val="100000"/>
              </a:lnSpc>
            </a:pPr>
            <a:endParaRPr/>
          </a:p>
          <a:p>
            <a:pPr>
              <a:lnSpc>
                <a:spcPct val="100000"/>
              </a:lnSpc>
            </a:pPr>
            <a:r>
              <a:rPr lang="fr-FR" sz="1600" strike="noStrike">
                <a:solidFill>
                  <a:srgbClr val="FFFFFF"/>
                </a:solidFill>
                <a:latin typeface="Arial"/>
                <a:ea typeface="DejaVu Sans"/>
              </a:rPr>
              <a:t>Capacités de maintenance, de réparation, de réemploi (matériel, logiciel, réseau. Low tech</a:t>
            </a:r>
            <a:endParaRPr/>
          </a:p>
          <a:p>
            <a:pPr>
              <a:lnSpc>
                <a:spcPct val="100000"/>
              </a:lnSpc>
            </a:pPr>
            <a:endParaRPr/>
          </a:p>
          <a:p>
            <a:pPr>
              <a:lnSpc>
                <a:spcPct val="100000"/>
              </a:lnSpc>
            </a:pPr>
            <a:r>
              <a:rPr lang="fr-FR" sz="1600" strike="noStrike">
                <a:solidFill>
                  <a:srgbClr val="FFFF00"/>
                </a:solidFill>
                <a:latin typeface="Arial"/>
                <a:ea typeface="DejaVu Sans"/>
              </a:rPr>
              <a:t>Et les faire vivre en réseau au sein des organisations, des métiers, du territoire</a:t>
            </a:r>
            <a:endParaRPr/>
          </a:p>
          <a:p>
            <a:pPr>
              <a:lnSpc>
                <a:spcPct val="100000"/>
              </a:lnSpc>
            </a:pPr>
            <a:endParaRPr/>
          </a:p>
          <a:p>
            <a:pPr>
              <a:lnSpc>
                <a:spcPct val="100000"/>
              </a:lnSpc>
            </a:pPr>
            <a:endParaRPr/>
          </a:p>
        </p:txBody>
      </p:sp>
      <p:sp>
        <p:nvSpPr>
          <p:cNvPr id="384" name="CustomShape 3"/>
          <p:cNvSpPr/>
          <p:nvPr/>
        </p:nvSpPr>
        <p:spPr>
          <a:xfrm>
            <a:off x="5567040" y="2241000"/>
            <a:ext cx="4367880" cy="481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000" b="1" strike="noStrike">
                <a:solidFill>
                  <a:srgbClr val="FFFF00"/>
                </a:solidFill>
                <a:latin typeface="Arial"/>
                <a:ea typeface="DejaVu Sans"/>
              </a:rPr>
              <a:t>Développer le pouvoir d'agir</a:t>
            </a:r>
            <a:endParaRPr/>
          </a:p>
          <a:p>
            <a:pPr>
              <a:lnSpc>
                <a:spcPct val="100000"/>
              </a:lnSpc>
            </a:pPr>
            <a:endParaRPr/>
          </a:p>
          <a:p>
            <a:pPr>
              <a:lnSpc>
                <a:spcPct val="100000"/>
              </a:lnSpc>
            </a:pPr>
            <a:r>
              <a:rPr lang="fr-FR" sz="1600" strike="noStrike">
                <a:solidFill>
                  <a:srgbClr val="FFFF00"/>
                </a:solidFill>
                <a:latin typeface="Arial"/>
                <a:ea typeface="DejaVu Sans"/>
              </a:rPr>
              <a:t>Pouvoir de :</a:t>
            </a:r>
            <a:r>
              <a:rPr lang="fr-FR" sz="1600" strike="noStrike">
                <a:solidFill>
                  <a:srgbClr val="FFFFFF"/>
                </a:solidFill>
                <a:latin typeface="Arial"/>
                <a:ea typeface="DejaVu Sans"/>
              </a:rPr>
              <a:t> soutenir l'autonomie des personnes, l'équité éducative, les savoir-faire.</a:t>
            </a:r>
            <a:endParaRPr/>
          </a:p>
          <a:p>
            <a:pPr>
              <a:lnSpc>
                <a:spcPct val="100000"/>
              </a:lnSpc>
            </a:pPr>
            <a:endParaRPr/>
          </a:p>
          <a:p>
            <a:pPr>
              <a:lnSpc>
                <a:spcPct val="100000"/>
              </a:lnSpc>
            </a:pPr>
            <a:r>
              <a:rPr lang="fr-FR" sz="1600" strike="noStrike">
                <a:solidFill>
                  <a:srgbClr val="FFFF00"/>
                </a:solidFill>
                <a:latin typeface="Arial"/>
                <a:ea typeface="DejaVu Sans"/>
              </a:rPr>
              <a:t>Pouvoir avec :</a:t>
            </a:r>
            <a:r>
              <a:rPr lang="fr-FR" sz="1600" strike="noStrike">
                <a:solidFill>
                  <a:srgbClr val="FFFFFF"/>
                </a:solidFill>
                <a:latin typeface="Arial"/>
                <a:ea typeface="DejaVu Sans"/>
              </a:rPr>
              <a:t> investir sur les formes,  les pratiques et les dynamiques collectives. Associations, coopératives. Sociabilités. Communs.</a:t>
            </a:r>
            <a:endParaRPr/>
          </a:p>
          <a:p>
            <a:pPr>
              <a:lnSpc>
                <a:spcPct val="100000"/>
              </a:lnSpc>
            </a:pPr>
            <a:endParaRPr/>
          </a:p>
          <a:p>
            <a:pPr>
              <a:lnSpc>
                <a:spcPct val="100000"/>
              </a:lnSpc>
            </a:pPr>
            <a:r>
              <a:rPr lang="fr-FR" sz="1600" strike="noStrike">
                <a:solidFill>
                  <a:srgbClr val="FFFF00"/>
                </a:solidFill>
                <a:latin typeface="Arial"/>
                <a:ea typeface="DejaVu Sans"/>
              </a:rPr>
              <a:t>Pouvoir sur :</a:t>
            </a:r>
            <a:r>
              <a:rPr lang="fr-FR" sz="1600" strike="noStrike">
                <a:solidFill>
                  <a:srgbClr val="FFFFFF"/>
                </a:solidFill>
                <a:latin typeface="Arial"/>
                <a:ea typeface="DejaVu Sans"/>
              </a:rPr>
              <a:t> alignement stratégique avec les défis principaux du territoire. Maîtrise d'ouvrage. </a:t>
            </a:r>
            <a:endParaRPr/>
          </a:p>
          <a:p>
            <a:pPr>
              <a:lnSpc>
                <a:spcPct val="100000"/>
              </a:lnSpc>
            </a:pPr>
            <a:endParaRPr/>
          </a:p>
          <a:p>
            <a:pPr>
              <a:lnSpc>
                <a:spcPct val="100000"/>
              </a:lnSpc>
            </a:pPr>
            <a:endParaRPr/>
          </a:p>
          <a:p>
            <a:pPr>
              <a:lnSpc>
                <a:spcPct val="100000"/>
              </a:lnSpc>
            </a:pPr>
            <a:endParaRPr/>
          </a:p>
        </p:txBody>
      </p:sp>
      <p:sp>
        <p:nvSpPr>
          <p:cNvPr id="385" name="CustomShape 4"/>
          <p:cNvSpPr/>
          <p:nvPr/>
        </p:nvSpPr>
        <p:spPr>
          <a:xfrm>
            <a:off x="527040" y="1341000"/>
            <a:ext cx="9191880" cy="698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000" b="1" strike="noStrike">
                <a:solidFill>
                  <a:srgbClr val="FFFF00"/>
                </a:solidFill>
                <a:latin typeface="Arial"/>
                <a:ea typeface="DejaVu Sans"/>
              </a:rPr>
              <a:t>Numérique et développement endogène des territoires :</a:t>
            </a:r>
            <a:endParaRPr/>
          </a:p>
          <a:p>
            <a:pPr>
              <a:lnSpc>
                <a:spcPct val="100000"/>
              </a:lnSpc>
            </a:pPr>
            <a:r>
              <a:rPr lang="fr-FR" sz="2000" b="1" strike="noStrike">
                <a:solidFill>
                  <a:srgbClr val="FFFF00"/>
                </a:solidFill>
                <a:latin typeface="Arial"/>
                <a:ea typeface="DejaVu Sans"/>
              </a:rPr>
              <a:t>Dans un monde incertain, l'investissement d'avenir c'est l'humain</a:t>
            </a:r>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Line 1"/>
          <p:cNvSpPr/>
          <p:nvPr/>
        </p:nvSpPr>
        <p:spPr>
          <a:xfrm>
            <a:off x="6783480" y="5253840"/>
            <a:ext cx="2498760" cy="0"/>
          </a:xfrm>
          <a:prstGeom prst="line">
            <a:avLst/>
          </a:prstGeom>
          <a:ln>
            <a:noFill/>
          </a:ln>
        </p:spPr>
        <p:txBody>
          <a:bodyPr/>
          <a:lstStyle/>
          <a:p>
            <a:endParaRPr lang="fr-FR"/>
          </a:p>
        </p:txBody>
      </p:sp>
      <p:sp>
        <p:nvSpPr>
          <p:cNvPr id="387" name="CustomShape 2"/>
          <p:cNvSpPr/>
          <p:nvPr/>
        </p:nvSpPr>
        <p:spPr>
          <a:xfrm>
            <a:off x="5293440" y="5512680"/>
            <a:ext cx="1310040" cy="443160"/>
          </a:xfrm>
          <a:prstGeom prst="rect">
            <a:avLst/>
          </a:prstGeom>
          <a:noFill/>
          <a:ln>
            <a:noFill/>
          </a:ln>
        </p:spPr>
        <p:style>
          <a:lnRef idx="0">
            <a:scrgbClr r="0" g="0" b="0"/>
          </a:lnRef>
          <a:fillRef idx="0">
            <a:scrgbClr r="0" g="0" b="0"/>
          </a:fillRef>
          <a:effectRef idx="0">
            <a:scrgbClr r="0" g="0" b="0"/>
          </a:effectRef>
          <a:fontRef idx="minor"/>
        </p:style>
        <p:txBody>
          <a:bodyPr/>
          <a:lstStyle/>
          <a:p>
            <a:endParaRPr lang="fr-FR"/>
          </a:p>
        </p:txBody>
      </p:sp>
      <p:sp>
        <p:nvSpPr>
          <p:cNvPr id="388" name="CustomShape 3"/>
          <p:cNvSpPr/>
          <p:nvPr/>
        </p:nvSpPr>
        <p:spPr>
          <a:xfrm>
            <a:off x="9304920" y="5028120"/>
            <a:ext cx="1118160" cy="443160"/>
          </a:xfrm>
          <a:prstGeom prst="rect">
            <a:avLst/>
          </a:prstGeom>
          <a:noFill/>
          <a:ln>
            <a:noFill/>
          </a:ln>
        </p:spPr>
        <p:style>
          <a:lnRef idx="0">
            <a:scrgbClr r="0" g="0" b="0"/>
          </a:lnRef>
          <a:fillRef idx="0">
            <a:scrgbClr r="0" g="0" b="0"/>
          </a:fillRef>
          <a:effectRef idx="0">
            <a:scrgbClr r="0" g="0" b="0"/>
          </a:effectRef>
          <a:fontRef idx="minor"/>
        </p:style>
        <p:txBody>
          <a:bodyPr/>
          <a:lstStyle/>
          <a:p>
            <a:endParaRPr lang="fr-FR"/>
          </a:p>
        </p:txBody>
      </p:sp>
      <p:sp>
        <p:nvSpPr>
          <p:cNvPr id="389" name="CustomShape 4"/>
          <p:cNvSpPr/>
          <p:nvPr/>
        </p:nvSpPr>
        <p:spPr>
          <a:xfrm>
            <a:off x="529560" y="781560"/>
            <a:ext cx="9725040" cy="83844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lstStyle/>
          <a:p>
            <a:pPr>
              <a:lnSpc>
                <a:spcPct val="100000"/>
              </a:lnSpc>
            </a:pPr>
            <a:r>
              <a:rPr lang="fr-FR" sz="2600" strike="noStrike">
                <a:solidFill>
                  <a:srgbClr val="1F2845"/>
                </a:solidFill>
                <a:latin typeface="Open Sans ExtraBold"/>
                <a:ea typeface="Open Sans ExtraBold"/>
              </a:rPr>
              <a:t>Matrice capacité-résilience </a:t>
            </a:r>
            <a:endParaRPr/>
          </a:p>
          <a:p>
            <a:pPr>
              <a:lnSpc>
                <a:spcPct val="100000"/>
              </a:lnSpc>
            </a:pPr>
            <a:r>
              <a:rPr lang="fr-FR" sz="1600" strike="noStrike">
                <a:solidFill>
                  <a:srgbClr val="1F2845"/>
                </a:solidFill>
                <a:latin typeface="Open Sans ExtraBold"/>
                <a:ea typeface="Open Sans ExtraBold"/>
              </a:rPr>
              <a:t>caractériser la confrontation entre nos situations et les dispositifs tech</a:t>
            </a:r>
            <a:endParaRPr/>
          </a:p>
        </p:txBody>
      </p:sp>
      <p:sp>
        <p:nvSpPr>
          <p:cNvPr id="390" name="Line 5"/>
          <p:cNvSpPr/>
          <p:nvPr/>
        </p:nvSpPr>
        <p:spPr>
          <a:xfrm>
            <a:off x="5334480" y="3299040"/>
            <a:ext cx="0" cy="2668320"/>
          </a:xfrm>
          <a:prstGeom prst="line">
            <a:avLst/>
          </a:prstGeom>
          <a:ln>
            <a:solidFill>
              <a:srgbClr val="3465A4"/>
            </a:solidFill>
          </a:ln>
        </p:spPr>
        <p:txBody>
          <a:bodyPr/>
          <a:lstStyle/>
          <a:p>
            <a:endParaRPr lang="fr-FR"/>
          </a:p>
        </p:txBody>
      </p:sp>
      <p:sp>
        <p:nvSpPr>
          <p:cNvPr id="391" name="Line 6"/>
          <p:cNvSpPr/>
          <p:nvPr/>
        </p:nvSpPr>
        <p:spPr>
          <a:xfrm>
            <a:off x="4008600" y="4637880"/>
            <a:ext cx="2498760" cy="0"/>
          </a:xfrm>
          <a:prstGeom prst="line">
            <a:avLst/>
          </a:prstGeom>
          <a:ln>
            <a:solidFill>
              <a:srgbClr val="3465A4"/>
            </a:solidFill>
          </a:ln>
        </p:spPr>
        <p:txBody>
          <a:bodyPr/>
          <a:lstStyle/>
          <a:p>
            <a:endParaRPr lang="fr-FR"/>
          </a:p>
        </p:txBody>
      </p:sp>
      <p:sp>
        <p:nvSpPr>
          <p:cNvPr id="392" name="CustomShape 7"/>
          <p:cNvSpPr/>
          <p:nvPr/>
        </p:nvSpPr>
        <p:spPr>
          <a:xfrm>
            <a:off x="2189880" y="3891960"/>
            <a:ext cx="1310040" cy="4431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400" b="1" strike="noStrike">
                <a:solidFill>
                  <a:srgbClr val="5E7AE4"/>
                </a:solidFill>
                <a:latin typeface="Arial"/>
                <a:ea typeface="Arial"/>
              </a:rPr>
              <a:t>Incertitude </a:t>
            </a:r>
            <a:r>
              <a:rPr lang="fr-FR" sz="1400" strike="noStrike">
                <a:solidFill>
                  <a:srgbClr val="5E7AE4"/>
                </a:solidFill>
                <a:latin typeface="Arial"/>
                <a:ea typeface="Arial"/>
              </a:rPr>
              <a:t>: </a:t>
            </a:r>
            <a:endParaRPr/>
          </a:p>
          <a:p>
            <a:pPr>
              <a:lnSpc>
                <a:spcPct val="100000"/>
              </a:lnSpc>
            </a:pPr>
            <a:r>
              <a:rPr lang="fr-FR" sz="1400" strike="noStrike">
                <a:solidFill>
                  <a:srgbClr val="5E7AE4"/>
                </a:solidFill>
                <a:latin typeface="Arial"/>
                <a:ea typeface="Arial"/>
              </a:rPr>
              <a:t>Système </a:t>
            </a:r>
            <a:endParaRPr/>
          </a:p>
          <a:p>
            <a:pPr>
              <a:lnSpc>
                <a:spcPct val="100000"/>
              </a:lnSpc>
            </a:pPr>
            <a:r>
              <a:rPr lang="fr-FR" sz="1400" strike="noStrike">
                <a:solidFill>
                  <a:srgbClr val="5E7AE4"/>
                </a:solidFill>
                <a:latin typeface="Arial"/>
                <a:ea typeface="Arial"/>
              </a:rPr>
              <a:t>polyvalent et</a:t>
            </a:r>
            <a:endParaRPr/>
          </a:p>
          <a:p>
            <a:pPr>
              <a:lnSpc>
                <a:spcPct val="100000"/>
              </a:lnSpc>
            </a:pPr>
            <a:r>
              <a:rPr lang="fr-FR" sz="1400" strike="noStrike">
                <a:solidFill>
                  <a:srgbClr val="5E7AE4"/>
                </a:solidFill>
                <a:latin typeface="Arial"/>
                <a:ea typeface="Arial"/>
              </a:rPr>
              <a:t>redondant</a:t>
            </a:r>
            <a:endParaRPr/>
          </a:p>
        </p:txBody>
      </p:sp>
      <p:sp>
        <p:nvSpPr>
          <p:cNvPr id="393" name="CustomShape 8"/>
          <p:cNvSpPr/>
          <p:nvPr/>
        </p:nvSpPr>
        <p:spPr>
          <a:xfrm>
            <a:off x="7229160" y="3882960"/>
            <a:ext cx="1118160" cy="4431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400" b="1" strike="noStrike">
                <a:solidFill>
                  <a:srgbClr val="5E7AE4"/>
                </a:solidFill>
                <a:latin typeface="Arial"/>
                <a:ea typeface="Arial"/>
              </a:rPr>
              <a:t>Risque</a:t>
            </a:r>
            <a:r>
              <a:rPr lang="fr-FR" sz="1400" strike="noStrike">
                <a:solidFill>
                  <a:srgbClr val="5E7AE4"/>
                </a:solidFill>
                <a:latin typeface="Arial"/>
                <a:ea typeface="Arial"/>
              </a:rPr>
              <a:t> </a:t>
            </a:r>
            <a:endParaRPr/>
          </a:p>
          <a:p>
            <a:pPr>
              <a:lnSpc>
                <a:spcPct val="100000"/>
              </a:lnSpc>
            </a:pPr>
            <a:r>
              <a:rPr lang="fr-FR" sz="1400" strike="noStrike">
                <a:solidFill>
                  <a:srgbClr val="5E7AE4"/>
                </a:solidFill>
                <a:latin typeface="Arial"/>
                <a:ea typeface="Arial"/>
              </a:rPr>
              <a:t>probabilisable :</a:t>
            </a:r>
            <a:endParaRPr/>
          </a:p>
          <a:p>
            <a:pPr>
              <a:lnSpc>
                <a:spcPct val="100000"/>
              </a:lnSpc>
            </a:pPr>
            <a:r>
              <a:rPr lang="fr-FR" sz="1400" strike="noStrike">
                <a:solidFill>
                  <a:srgbClr val="5E7AE4"/>
                </a:solidFill>
                <a:latin typeface="Arial"/>
                <a:ea typeface="Arial"/>
              </a:rPr>
              <a:t>Système </a:t>
            </a:r>
            <a:endParaRPr/>
          </a:p>
          <a:p>
            <a:pPr>
              <a:lnSpc>
                <a:spcPct val="100000"/>
              </a:lnSpc>
            </a:pPr>
            <a:r>
              <a:rPr lang="fr-FR" sz="1400" strike="noStrike">
                <a:solidFill>
                  <a:srgbClr val="5E7AE4"/>
                </a:solidFill>
                <a:latin typeface="Arial"/>
                <a:ea typeface="Arial"/>
              </a:rPr>
              <a:t>optimisé</a:t>
            </a:r>
            <a:endParaRPr/>
          </a:p>
        </p:txBody>
      </p:sp>
      <p:sp>
        <p:nvSpPr>
          <p:cNvPr id="394" name="CustomShape 9"/>
          <p:cNvSpPr/>
          <p:nvPr/>
        </p:nvSpPr>
        <p:spPr>
          <a:xfrm>
            <a:off x="4200480" y="2053440"/>
            <a:ext cx="2265840" cy="4431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400" b="1" strike="noStrike">
                <a:solidFill>
                  <a:srgbClr val="5E7AE4"/>
                </a:solidFill>
                <a:latin typeface="Arial"/>
                <a:ea typeface="Arial"/>
              </a:rPr>
              <a:t>Hétéronomie </a:t>
            </a:r>
            <a:r>
              <a:rPr lang="fr-FR" sz="1400" strike="noStrike">
                <a:solidFill>
                  <a:srgbClr val="5E7AE4"/>
                </a:solidFill>
                <a:latin typeface="Arial"/>
                <a:ea typeface="Arial"/>
              </a:rPr>
              <a:t>: </a:t>
            </a:r>
            <a:endParaRPr/>
          </a:p>
          <a:p>
            <a:pPr>
              <a:lnSpc>
                <a:spcPct val="100000"/>
              </a:lnSpc>
            </a:pPr>
            <a:r>
              <a:rPr lang="fr-FR" sz="1400" strike="noStrike">
                <a:solidFill>
                  <a:srgbClr val="5E7AE4"/>
                </a:solidFill>
                <a:latin typeface="Arial"/>
                <a:ea typeface="Arial"/>
              </a:rPr>
              <a:t>le système « décide »</a:t>
            </a:r>
            <a:endParaRPr/>
          </a:p>
          <a:p>
            <a:pPr>
              <a:lnSpc>
                <a:spcPct val="100000"/>
              </a:lnSpc>
            </a:pPr>
            <a:r>
              <a:rPr lang="fr-FR" sz="1400" strike="noStrike">
                <a:solidFill>
                  <a:srgbClr val="5E7AE4"/>
                </a:solidFill>
                <a:latin typeface="Arial"/>
                <a:ea typeface="Arial"/>
              </a:rPr>
              <a:t>(je ne sais pas comment)</a:t>
            </a:r>
            <a:endParaRPr/>
          </a:p>
        </p:txBody>
      </p:sp>
      <p:sp>
        <p:nvSpPr>
          <p:cNvPr id="395" name="CustomShape 10"/>
          <p:cNvSpPr/>
          <p:nvPr/>
        </p:nvSpPr>
        <p:spPr>
          <a:xfrm>
            <a:off x="4601520" y="6267600"/>
            <a:ext cx="1622520" cy="75636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400" b="1" strike="noStrike">
                <a:solidFill>
                  <a:srgbClr val="5E7AE4"/>
                </a:solidFill>
                <a:latin typeface="Arial"/>
                <a:ea typeface="Arial"/>
              </a:rPr>
              <a:t>Autonomie/Capacités</a:t>
            </a:r>
            <a:r>
              <a:rPr lang="fr-FR" sz="1400" strike="noStrike">
                <a:solidFill>
                  <a:srgbClr val="5E7AE4"/>
                </a:solidFill>
                <a:latin typeface="Arial"/>
                <a:ea typeface="Arial"/>
              </a:rPr>
              <a:t> : </a:t>
            </a:r>
            <a:endParaRPr/>
          </a:p>
          <a:p>
            <a:pPr>
              <a:lnSpc>
                <a:spcPct val="100000"/>
              </a:lnSpc>
            </a:pPr>
            <a:r>
              <a:rPr lang="fr-FR" sz="1400" strike="noStrike">
                <a:solidFill>
                  <a:srgbClr val="5E7AE4"/>
                </a:solidFill>
                <a:latin typeface="Arial"/>
                <a:ea typeface="Arial"/>
              </a:rPr>
              <a:t>l'humain décide</a:t>
            </a: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CustomShape 1"/>
          <p:cNvSpPr/>
          <p:nvPr/>
        </p:nvSpPr>
        <p:spPr>
          <a:xfrm>
            <a:off x="-341640" y="0"/>
            <a:ext cx="1851120" cy="7558200"/>
          </a:xfrm>
          <a:prstGeom prst="rect">
            <a:avLst/>
          </a:prstGeom>
          <a:solidFill>
            <a:srgbClr val="263D8A"/>
          </a:solidFill>
          <a:ln w="9360">
            <a:solidFill>
              <a:schemeClr val="dk2"/>
            </a:solidFill>
            <a:round/>
          </a:ln>
          <a:effectLst>
            <a:outerShdw blurRad="42863" dist="114300" dir="2400000" algn="bl" rotWithShape="0">
              <a:srgbClr val="B7B7B7">
                <a:alpha val="49000"/>
              </a:srgbClr>
            </a:outerShdw>
          </a:effectLst>
        </p:spPr>
        <p:style>
          <a:lnRef idx="0">
            <a:scrgbClr r="0" g="0" b="0"/>
          </a:lnRef>
          <a:fillRef idx="0">
            <a:scrgbClr r="0" g="0" b="0"/>
          </a:fillRef>
          <a:effectRef idx="0">
            <a:scrgbClr r="0" g="0" b="0"/>
          </a:effectRef>
          <a:fontRef idx="minor"/>
        </p:style>
        <p:txBody>
          <a:bodyPr/>
          <a:lstStyle/>
          <a:p>
            <a:endParaRPr lang="fr-FR"/>
          </a:p>
        </p:txBody>
      </p:sp>
      <p:pic>
        <p:nvPicPr>
          <p:cNvPr id="397" name="Google Shape;394;p56"/>
          <p:cNvPicPr/>
          <p:nvPr/>
        </p:nvPicPr>
        <p:blipFill>
          <a:blip r:embed="rId2"/>
          <a:stretch/>
        </p:blipFill>
        <p:spPr>
          <a:xfrm>
            <a:off x="180000" y="6794640"/>
            <a:ext cx="807840" cy="284040"/>
          </a:xfrm>
          <a:prstGeom prst="rect">
            <a:avLst/>
          </a:prstGeom>
          <a:ln>
            <a:noFill/>
          </a:ln>
          <a:effectLst>
            <a:outerShdw blurRad="57150" dist="19050" dir="5400000" algn="bl" rotWithShape="0">
              <a:srgbClr val="000000">
                <a:alpha val="50000"/>
              </a:srgbClr>
            </a:outerShdw>
          </a:effectLst>
        </p:spPr>
      </p:pic>
      <p:sp>
        <p:nvSpPr>
          <p:cNvPr id="398" name="CustomShape 2"/>
          <p:cNvSpPr/>
          <p:nvPr/>
        </p:nvSpPr>
        <p:spPr>
          <a:xfrm>
            <a:off x="1769040" y="540000"/>
            <a:ext cx="6950160" cy="733680"/>
          </a:xfrm>
          <a:prstGeom prst="rect">
            <a:avLst/>
          </a:prstGeom>
          <a:noFill/>
          <a:ln>
            <a:noFill/>
          </a:ln>
        </p:spPr>
        <p:style>
          <a:lnRef idx="0">
            <a:scrgbClr r="0" g="0" b="0"/>
          </a:lnRef>
          <a:fillRef idx="0">
            <a:scrgbClr r="0" g="0" b="0"/>
          </a:fillRef>
          <a:effectRef idx="0">
            <a:scrgbClr r="0" g="0" b="0"/>
          </a:effectRef>
          <a:fontRef idx="minor"/>
        </p:style>
        <p:txBody>
          <a:bodyPr lIns="109800" tIns="109800" rIns="109800" bIns="109800"/>
          <a:lstStyle/>
          <a:p>
            <a:pPr>
              <a:lnSpc>
                <a:spcPct val="100000"/>
              </a:lnSpc>
            </a:pPr>
            <a:r>
              <a:rPr lang="fr-FR" sz="2000" b="1" strike="noStrike">
                <a:solidFill>
                  <a:srgbClr val="263D8A"/>
                </a:solidFill>
                <a:latin typeface="Poppins"/>
                <a:ea typeface="Poppins"/>
              </a:rPr>
              <a:t>Quel numérique au service des soutenabilités ?</a:t>
            </a:r>
            <a:endParaRPr/>
          </a:p>
          <a:p>
            <a:pPr>
              <a:lnSpc>
                <a:spcPct val="100000"/>
              </a:lnSpc>
            </a:pPr>
            <a:r>
              <a:rPr lang="fr-FR" sz="2000" b="1" strike="noStrike">
                <a:solidFill>
                  <a:srgbClr val="263D8A"/>
                </a:solidFill>
                <a:latin typeface="Poppins"/>
                <a:ea typeface="Poppins"/>
              </a:rPr>
              <a:t>Trois points d'appui</a:t>
            </a:r>
            <a:endParaRPr/>
          </a:p>
        </p:txBody>
      </p:sp>
      <p:sp>
        <p:nvSpPr>
          <p:cNvPr id="399" name="CustomShape 3"/>
          <p:cNvSpPr/>
          <p:nvPr/>
        </p:nvSpPr>
        <p:spPr>
          <a:xfrm>
            <a:off x="1769040" y="1714680"/>
            <a:ext cx="8309520" cy="5959440"/>
          </a:xfrm>
          <a:prstGeom prst="rect">
            <a:avLst/>
          </a:prstGeom>
          <a:noFill/>
          <a:ln>
            <a:noFill/>
          </a:ln>
        </p:spPr>
        <p:style>
          <a:lnRef idx="0">
            <a:scrgbClr r="0" g="0" b="0"/>
          </a:lnRef>
          <a:fillRef idx="0">
            <a:scrgbClr r="0" g="0" b="0"/>
          </a:fillRef>
          <a:effectRef idx="0">
            <a:scrgbClr r="0" g="0" b="0"/>
          </a:effectRef>
          <a:fontRef idx="minor"/>
        </p:style>
        <p:txBody>
          <a:bodyPr lIns="90000" tIns="91440" rIns="90000" bIns="91440"/>
          <a:lstStyle/>
          <a:p>
            <a:pPr>
              <a:lnSpc>
                <a:spcPct val="115000"/>
              </a:lnSpc>
              <a:buFont typeface="Lato"/>
              <a:buChar char="●"/>
            </a:pPr>
            <a:r>
              <a:rPr lang="fr-FR" sz="1600" b="1" strike="noStrike">
                <a:solidFill>
                  <a:srgbClr val="263D8A"/>
                </a:solidFill>
                <a:latin typeface="Lato"/>
                <a:ea typeface="Lato"/>
              </a:rPr>
              <a:t>Bricolabilité </a:t>
            </a:r>
            <a:r>
              <a:rPr lang="fr-FR" sz="1600" strike="noStrike">
                <a:solidFill>
                  <a:srgbClr val="263D8A"/>
                </a:solidFill>
                <a:latin typeface="Lato"/>
                <a:ea typeface="Lato"/>
              </a:rPr>
              <a:t>: un numérique réparable, perfectible, compréhensible, appropriable par un grand nombre d'acteurs, pouvant fonctionné et s'adapter en situations contraintes et dégradées. Normes et standards ouverts, documentation, licences, développement de savoir-faire territorialisés</a:t>
            </a:r>
            <a:endParaRPr/>
          </a:p>
          <a:p>
            <a:pPr>
              <a:lnSpc>
                <a:spcPct val="115000"/>
              </a:lnSpc>
            </a:pPr>
            <a:endParaRPr/>
          </a:p>
          <a:p>
            <a:pPr>
              <a:lnSpc>
                <a:spcPct val="115000"/>
              </a:lnSpc>
              <a:buFont typeface="Lato"/>
              <a:buChar char="●"/>
            </a:pPr>
            <a:r>
              <a:rPr lang="fr-FR" sz="1600" b="1" strike="noStrike">
                <a:solidFill>
                  <a:srgbClr val="263D8A"/>
                </a:solidFill>
                <a:latin typeface="Lato"/>
                <a:ea typeface="Lato"/>
              </a:rPr>
              <a:t>Gouvernabilité </a:t>
            </a:r>
            <a:r>
              <a:rPr lang="fr-FR" sz="1600" strike="noStrike">
                <a:solidFill>
                  <a:srgbClr val="263D8A"/>
                </a:solidFill>
                <a:latin typeface="Lato"/>
                <a:ea typeface="Lato"/>
              </a:rPr>
              <a:t>: un numérique choisi et pilotable par les acteurs publics et les acteurs de la société, articulant maîtrise d'ouvrage et d'usage, outillant les politiques publiques et les initiatives d'intérêt général dans un cadre de confiance et de démocratie</a:t>
            </a:r>
            <a:endParaRPr/>
          </a:p>
          <a:p>
            <a:pPr>
              <a:lnSpc>
                <a:spcPct val="115000"/>
              </a:lnSpc>
            </a:pPr>
            <a:endParaRPr/>
          </a:p>
          <a:p>
            <a:pPr>
              <a:lnSpc>
                <a:spcPct val="115000"/>
              </a:lnSpc>
              <a:buFont typeface="Lato"/>
              <a:buChar char="●"/>
            </a:pPr>
            <a:r>
              <a:rPr lang="fr-FR" sz="1600" b="1" strike="noStrike">
                <a:solidFill>
                  <a:srgbClr val="263D8A"/>
                </a:solidFill>
                <a:latin typeface="Lato"/>
                <a:ea typeface="Lato"/>
              </a:rPr>
              <a:t>Proximité </a:t>
            </a:r>
            <a:r>
              <a:rPr lang="fr-FR" sz="1600" strike="noStrike">
                <a:solidFill>
                  <a:srgbClr val="263D8A"/>
                </a:solidFill>
                <a:latin typeface="Lato"/>
                <a:ea typeface="Lato"/>
              </a:rPr>
              <a:t>: un numérique décentralisé ou acentré, proche des espaces de décision et de pratiques, intégrant une approche de premier kilomètre. </a:t>
            </a:r>
            <a:endParaRPr/>
          </a:p>
          <a:p>
            <a:pPr lvl="1">
              <a:lnSpc>
                <a:spcPct val="115000"/>
              </a:lnSpc>
              <a:buSzPct val="45000"/>
              <a:buFont typeface="Wingdings" charset="2"/>
              <a:buChar char=""/>
            </a:pPr>
            <a:r>
              <a:rPr lang="fr-FR" sz="1600" i="1" strike="noStrike">
                <a:solidFill>
                  <a:srgbClr val="263D8A"/>
                </a:solidFill>
                <a:latin typeface="Lato"/>
                <a:ea typeface="Lato"/>
              </a:rPr>
              <a:t>Un numérique favorisant les maillages locaux, les capacités locales d'accès aux ressources, l'articulation avec les lieux physiques et les médiations, les stratégies d'autonomie énergétique, alimentaire,...</a:t>
            </a:r>
            <a:endParaRPr/>
          </a:p>
          <a:p>
            <a:pPr>
              <a:lnSpc>
                <a:spcPct val="115000"/>
              </a:lnSpc>
            </a:pPr>
            <a:endParaRPr/>
          </a:p>
          <a:p>
            <a:pPr algn="r">
              <a:lnSpc>
                <a:spcPct val="115000"/>
              </a:lnSpc>
            </a:pPr>
            <a:r>
              <a:rPr lang="fr-FR" sz="1600" i="1" strike="noStrike">
                <a:solidFill>
                  <a:srgbClr val="263D8A"/>
                </a:solidFill>
                <a:latin typeface="Lato"/>
                <a:ea typeface="Lato"/>
              </a:rPr>
              <a:t>Cf Horizons publics n° 14, printemps 2020</a:t>
            </a:r>
            <a:endParaRPr/>
          </a:p>
          <a:p>
            <a:pPr>
              <a:lnSpc>
                <a:spcPct val="115000"/>
              </a:lnSpc>
            </a:pPr>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28122"/>
        </a:solidFill>
        <a:effectLst/>
      </p:bgPr>
    </p:bg>
    <p:spTree>
      <p:nvGrpSpPr>
        <p:cNvPr id="1" name=""/>
        <p:cNvGrpSpPr/>
        <p:nvPr/>
      </p:nvGrpSpPr>
      <p:grpSpPr>
        <a:xfrm>
          <a:off x="0" y="0"/>
          <a:ext cx="0" cy="0"/>
          <a:chOff x="0" y="0"/>
          <a:chExt cx="0" cy="0"/>
        </a:xfrm>
      </p:grpSpPr>
      <p:sp>
        <p:nvSpPr>
          <p:cNvPr id="400" name="CustomShape 1"/>
          <p:cNvSpPr/>
          <p:nvPr/>
        </p:nvSpPr>
        <p:spPr>
          <a:xfrm>
            <a:off x="440640" y="288720"/>
            <a:ext cx="9550080" cy="6904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fr-FR" sz="4000" strike="noStrike">
                <a:solidFill>
                  <a:srgbClr val="FFFFFF"/>
                </a:solidFill>
                <a:latin typeface="Arial"/>
                <a:ea typeface="DejaVu Sans"/>
              </a:rPr>
              <a:t>Pour quel développement des territoires ?</a:t>
            </a:r>
            <a:endParaRPr/>
          </a:p>
        </p:txBody>
      </p:sp>
      <p:sp>
        <p:nvSpPr>
          <p:cNvPr id="401" name="CustomShape 2"/>
          <p:cNvSpPr/>
          <p:nvPr/>
        </p:nvSpPr>
        <p:spPr>
          <a:xfrm>
            <a:off x="6442920" y="1652040"/>
            <a:ext cx="3448800" cy="5270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800" b="1" strike="noStrike">
                <a:solidFill>
                  <a:srgbClr val="FFFF00"/>
                </a:solidFill>
                <a:latin typeface="Arial"/>
                <a:ea typeface="DejaVu Sans"/>
              </a:rPr>
              <a:t>En perspective :</a:t>
            </a:r>
            <a:endParaRPr/>
          </a:p>
          <a:p>
            <a:pPr>
              <a:lnSpc>
                <a:spcPct val="100000"/>
              </a:lnSpc>
            </a:pPr>
            <a:endParaRPr/>
          </a:p>
          <a:p>
            <a:pPr>
              <a:lnSpc>
                <a:spcPct val="100000"/>
              </a:lnSpc>
            </a:pPr>
            <a:r>
              <a:rPr lang="fr-FR" sz="2400" strike="noStrike">
                <a:solidFill>
                  <a:srgbClr val="FFFFFF"/>
                </a:solidFill>
                <a:latin typeface="Arial"/>
                <a:ea typeface="DejaVu Sans"/>
              </a:rPr>
              <a:t>Numérique choisi</a:t>
            </a:r>
            <a:endParaRPr/>
          </a:p>
          <a:p>
            <a:pPr>
              <a:lnSpc>
                <a:spcPct val="100000"/>
              </a:lnSpc>
            </a:pPr>
            <a:endParaRPr/>
          </a:p>
          <a:p>
            <a:pPr>
              <a:lnSpc>
                <a:spcPct val="100000"/>
              </a:lnSpc>
            </a:pPr>
            <a:r>
              <a:rPr lang="fr-FR" sz="2400" strike="noStrike">
                <a:solidFill>
                  <a:srgbClr val="FFFFFF"/>
                </a:solidFill>
                <a:latin typeface="Arial"/>
                <a:ea typeface="DejaVu Sans"/>
              </a:rPr>
              <a:t>Maîtrise collective, gouvernabilité</a:t>
            </a:r>
            <a:endParaRPr/>
          </a:p>
          <a:p>
            <a:pPr>
              <a:lnSpc>
                <a:spcPct val="100000"/>
              </a:lnSpc>
            </a:pPr>
            <a:endParaRPr/>
          </a:p>
          <a:p>
            <a:pPr>
              <a:lnSpc>
                <a:spcPct val="100000"/>
              </a:lnSpc>
            </a:pPr>
            <a:r>
              <a:rPr lang="fr-FR" sz="2400" strike="noStrike">
                <a:solidFill>
                  <a:srgbClr val="FFFFFF"/>
                </a:solidFill>
                <a:latin typeface="Arial"/>
                <a:ea typeface="DejaVu Sans"/>
              </a:rPr>
              <a:t>Territoire capacitant</a:t>
            </a:r>
            <a:endParaRPr/>
          </a:p>
          <a:p>
            <a:pPr>
              <a:lnSpc>
                <a:spcPct val="100000"/>
              </a:lnSpc>
            </a:pPr>
            <a:endParaRPr/>
          </a:p>
          <a:p>
            <a:pPr>
              <a:lnSpc>
                <a:spcPct val="100000"/>
              </a:lnSpc>
            </a:pPr>
            <a:r>
              <a:rPr lang="fr-FR" sz="2400" strike="noStrike">
                <a:solidFill>
                  <a:srgbClr val="FFFFFF"/>
                </a:solidFill>
                <a:latin typeface="Arial"/>
                <a:ea typeface="DejaVu Sans"/>
              </a:rPr>
              <a:t>Territoire innovant</a:t>
            </a:r>
            <a:endParaRPr/>
          </a:p>
          <a:p>
            <a:pPr>
              <a:lnSpc>
                <a:spcPct val="100000"/>
              </a:lnSpc>
            </a:pPr>
            <a:endParaRPr/>
          </a:p>
          <a:p>
            <a:pPr>
              <a:lnSpc>
                <a:spcPct val="100000"/>
              </a:lnSpc>
            </a:pPr>
            <a:r>
              <a:rPr lang="fr-FR" sz="2400" strike="noStrike">
                <a:solidFill>
                  <a:srgbClr val="FFFFFF"/>
                </a:solidFill>
                <a:latin typeface="Arial"/>
                <a:ea typeface="DejaVu Sans"/>
              </a:rPr>
              <a:t>Territoire résilient</a:t>
            </a:r>
            <a:endParaRPr/>
          </a:p>
          <a:p>
            <a:pPr>
              <a:lnSpc>
                <a:spcPct val="100000"/>
              </a:lnSpc>
            </a:pPr>
            <a:endParaRPr/>
          </a:p>
          <a:p>
            <a:pPr>
              <a:lnSpc>
                <a:spcPct val="100000"/>
              </a:lnSpc>
            </a:pPr>
            <a:r>
              <a:rPr lang="fr-FR" sz="2400" strike="noStrike">
                <a:solidFill>
                  <a:srgbClr val="FFFFFF"/>
                </a:solidFill>
                <a:latin typeface="Arial"/>
                <a:ea typeface="DejaVu Sans"/>
              </a:rPr>
              <a:t>Monde incertain</a:t>
            </a:r>
            <a:endParaRPr/>
          </a:p>
        </p:txBody>
      </p:sp>
      <p:sp>
        <p:nvSpPr>
          <p:cNvPr id="402" name="CustomShape 3"/>
          <p:cNvSpPr/>
          <p:nvPr/>
        </p:nvSpPr>
        <p:spPr>
          <a:xfrm>
            <a:off x="440640" y="1681560"/>
            <a:ext cx="3448800" cy="4539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800" b="1" strike="noStrike">
                <a:solidFill>
                  <a:srgbClr val="FFFF00"/>
                </a:solidFill>
                <a:latin typeface="Arial"/>
                <a:ea typeface="DejaVu Sans"/>
              </a:rPr>
              <a:t>En question : </a:t>
            </a:r>
            <a:endParaRPr/>
          </a:p>
          <a:p>
            <a:pPr>
              <a:lnSpc>
                <a:spcPct val="100000"/>
              </a:lnSpc>
            </a:pPr>
            <a:endParaRPr/>
          </a:p>
          <a:p>
            <a:pPr>
              <a:lnSpc>
                <a:spcPct val="100000"/>
              </a:lnSpc>
            </a:pPr>
            <a:r>
              <a:rPr lang="fr-FR" sz="2400" strike="noStrike">
                <a:solidFill>
                  <a:srgbClr val="FFFFFF"/>
                </a:solidFill>
                <a:latin typeface="Arial"/>
                <a:ea typeface="DejaVu Sans"/>
              </a:rPr>
              <a:t>Fragilités numériques</a:t>
            </a:r>
            <a:endParaRPr/>
          </a:p>
          <a:p>
            <a:pPr>
              <a:lnSpc>
                <a:spcPct val="100000"/>
              </a:lnSpc>
            </a:pPr>
            <a:endParaRPr/>
          </a:p>
          <a:p>
            <a:pPr>
              <a:lnSpc>
                <a:spcPct val="100000"/>
              </a:lnSpc>
            </a:pPr>
            <a:r>
              <a:rPr lang="fr-FR" sz="2400" strike="noStrike">
                <a:solidFill>
                  <a:srgbClr val="FFFFFF"/>
                </a:solidFill>
                <a:latin typeface="Arial"/>
                <a:ea typeface="DejaVu Sans"/>
              </a:rPr>
              <a:t>Vulnérabilités administratives</a:t>
            </a:r>
            <a:endParaRPr/>
          </a:p>
          <a:p>
            <a:pPr>
              <a:lnSpc>
                <a:spcPct val="100000"/>
              </a:lnSpc>
            </a:pPr>
            <a:endParaRPr/>
          </a:p>
          <a:p>
            <a:pPr>
              <a:lnSpc>
                <a:spcPct val="100000"/>
              </a:lnSpc>
            </a:pPr>
            <a:r>
              <a:rPr lang="fr-FR" sz="2400" strike="noStrike">
                <a:solidFill>
                  <a:srgbClr val="FFFFFF"/>
                </a:solidFill>
                <a:latin typeface="Arial"/>
                <a:ea typeface="DejaVu Sans"/>
              </a:rPr>
              <a:t>Obsolescence des compétences</a:t>
            </a:r>
            <a:endParaRPr/>
          </a:p>
          <a:p>
            <a:pPr>
              <a:lnSpc>
                <a:spcPct val="100000"/>
              </a:lnSpc>
            </a:pPr>
            <a:endParaRPr/>
          </a:p>
          <a:p>
            <a:pPr>
              <a:lnSpc>
                <a:spcPct val="100000"/>
              </a:lnSpc>
            </a:pPr>
            <a:r>
              <a:rPr lang="fr-FR" sz="2400" strike="noStrike">
                <a:solidFill>
                  <a:srgbClr val="FFFFFF"/>
                </a:solidFill>
                <a:latin typeface="Arial"/>
                <a:ea typeface="DejaVu Sans"/>
              </a:rPr>
              <a:t>Dépendances technologiques</a:t>
            </a:r>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28122"/>
        </a:solidFill>
        <a:effectLst/>
      </p:bgPr>
    </p:bg>
    <p:spTree>
      <p:nvGrpSpPr>
        <p:cNvPr id="1" name=""/>
        <p:cNvGrpSpPr/>
        <p:nvPr/>
      </p:nvGrpSpPr>
      <p:grpSpPr>
        <a:xfrm>
          <a:off x="0" y="0"/>
          <a:ext cx="0" cy="0"/>
          <a:chOff x="0" y="0"/>
          <a:chExt cx="0" cy="0"/>
        </a:xfrm>
      </p:grpSpPr>
      <p:sp>
        <p:nvSpPr>
          <p:cNvPr id="308" name="CustomShape 1"/>
          <p:cNvSpPr/>
          <p:nvPr/>
        </p:nvSpPr>
        <p:spPr>
          <a:xfrm>
            <a:off x="0" y="288720"/>
            <a:ext cx="10438920" cy="6904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fr-FR" sz="4000" strike="noStrike">
                <a:solidFill>
                  <a:srgbClr val="FFFFFF"/>
                </a:solidFill>
                <a:latin typeface="Arial"/>
                <a:ea typeface="DejaVu Sans"/>
              </a:rPr>
              <a:t>Numérique : pouvoir et savoir</a:t>
            </a:r>
            <a:endParaRPr/>
          </a:p>
        </p:txBody>
      </p:sp>
      <p:sp>
        <p:nvSpPr>
          <p:cNvPr id="309" name="CustomShape 2"/>
          <p:cNvSpPr/>
          <p:nvPr/>
        </p:nvSpPr>
        <p:spPr>
          <a:xfrm>
            <a:off x="230040" y="2458080"/>
            <a:ext cx="4367880" cy="1568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000" b="1" strike="noStrike" dirty="0">
                <a:solidFill>
                  <a:srgbClr val="FFFF00"/>
                </a:solidFill>
                <a:latin typeface="Arial"/>
                <a:ea typeface="DejaVu Sans"/>
              </a:rPr>
              <a:t>Numérique et territoires</a:t>
            </a:r>
            <a:endParaRPr dirty="0"/>
          </a:p>
          <a:p>
            <a:pPr>
              <a:lnSpc>
                <a:spcPct val="100000"/>
              </a:lnSpc>
            </a:pPr>
            <a:r>
              <a:rPr lang="fr-FR" sz="1600" strike="noStrike" dirty="0">
                <a:solidFill>
                  <a:srgbClr val="FFFFFF"/>
                </a:solidFill>
                <a:latin typeface="Arial"/>
                <a:ea typeface="DejaVu Sans"/>
              </a:rPr>
              <a:t>Infrastructures, </a:t>
            </a:r>
            <a:r>
              <a:rPr lang="fr-FR" sz="1600" strike="noStrike" dirty="0" err="1">
                <a:solidFill>
                  <a:srgbClr val="FFFFFF"/>
                </a:solidFill>
                <a:latin typeface="Arial"/>
                <a:ea typeface="DejaVu Sans"/>
              </a:rPr>
              <a:t>infostructures</a:t>
            </a:r>
            <a:r>
              <a:rPr lang="fr-FR" sz="1600" strike="noStrike" dirty="0">
                <a:solidFill>
                  <a:srgbClr val="FFFFFF"/>
                </a:solidFill>
                <a:latin typeface="Arial"/>
                <a:ea typeface="DejaVu Sans"/>
              </a:rPr>
              <a:t>
Nouveaux jeux d'acteurs</a:t>
            </a:r>
            <a:br>
              <a:rPr lang="fr-FR" sz="1600" strike="noStrike" dirty="0">
                <a:solidFill>
                  <a:srgbClr val="FFFFFF"/>
                </a:solidFill>
                <a:latin typeface="Arial"/>
                <a:ea typeface="DejaVu Sans"/>
              </a:rPr>
            </a:br>
            <a:r>
              <a:rPr lang="fr-FR" sz="1600" strike="noStrike" dirty="0">
                <a:solidFill>
                  <a:srgbClr val="FFFFFF"/>
                </a:solidFill>
                <a:latin typeface="Arial"/>
                <a:ea typeface="DejaVu Sans"/>
              </a:rPr>
              <a:t>Distance, Mobilités, Proximités</a:t>
            </a:r>
          </a:p>
          <a:p>
            <a:pPr>
              <a:lnSpc>
                <a:spcPct val="100000"/>
              </a:lnSpc>
            </a:pPr>
            <a:r>
              <a:rPr lang="fr-FR" sz="1600" dirty="0" err="1">
                <a:solidFill>
                  <a:srgbClr val="FFFFFF"/>
                </a:solidFill>
                <a:latin typeface="Arial"/>
              </a:rPr>
              <a:t>Hyperscalaire</a:t>
            </a:r>
            <a:r>
              <a:rPr lang="fr-FR" sz="1600" dirty="0">
                <a:solidFill>
                  <a:srgbClr val="FFFFFF"/>
                </a:solidFill>
                <a:latin typeface="Arial"/>
              </a:rPr>
              <a:t> : articulation des échelles</a:t>
            </a:r>
            <a:br>
              <a:rPr lang="fr-FR" sz="1600" dirty="0">
                <a:solidFill>
                  <a:srgbClr val="FFFFFF"/>
                </a:solidFill>
                <a:latin typeface="Arial"/>
              </a:rPr>
            </a:br>
            <a:r>
              <a:rPr lang="fr-FR" sz="1600" dirty="0">
                <a:solidFill>
                  <a:srgbClr val="FFFFFF"/>
                </a:solidFill>
                <a:latin typeface="Arial"/>
              </a:rPr>
              <a:t>L’usager est toujours local</a:t>
            </a:r>
            <a:endParaRPr dirty="0"/>
          </a:p>
        </p:txBody>
      </p:sp>
      <p:sp>
        <p:nvSpPr>
          <p:cNvPr id="310" name="CustomShape 3"/>
          <p:cNvSpPr/>
          <p:nvPr/>
        </p:nvSpPr>
        <p:spPr>
          <a:xfrm>
            <a:off x="367200" y="1341000"/>
            <a:ext cx="9771120" cy="109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000" b="1" strike="noStrike" dirty="0">
                <a:solidFill>
                  <a:srgbClr val="FFFF00"/>
                </a:solidFill>
                <a:latin typeface="Arial"/>
                <a:ea typeface="DejaVu Sans"/>
              </a:rPr>
              <a:t>Réseaux et médias sociaux. , conversation. Mobilisations et pollinisations.</a:t>
            </a:r>
            <a:br>
              <a:rPr lang="fr-FR" sz="2000" b="1" strike="noStrike" dirty="0">
                <a:solidFill>
                  <a:srgbClr val="FFFF00"/>
                </a:solidFill>
                <a:latin typeface="Arial"/>
                <a:ea typeface="DejaVu Sans"/>
              </a:rPr>
            </a:br>
            <a:r>
              <a:rPr lang="fr-FR" sz="2000" b="1" strike="noStrike" dirty="0">
                <a:solidFill>
                  <a:srgbClr val="FFFF00"/>
                </a:solidFill>
                <a:latin typeface="Arial"/>
                <a:ea typeface="DejaVu Sans"/>
              </a:rPr>
              <a:t>Production de connaissances et de communs.  </a:t>
            </a:r>
            <a:endParaRPr dirty="0"/>
          </a:p>
          <a:p>
            <a:pPr>
              <a:lnSpc>
                <a:spcPct val="100000"/>
              </a:lnSpc>
            </a:pPr>
            <a:r>
              <a:rPr lang="fr-FR" sz="2000" b="1" strike="noStrike" dirty="0">
                <a:solidFill>
                  <a:srgbClr val="FFFF00"/>
                </a:solidFill>
                <a:latin typeface="Arial"/>
                <a:ea typeface="DejaVu Sans"/>
              </a:rPr>
              <a:t>				</a:t>
            </a:r>
            <a:endParaRPr dirty="0"/>
          </a:p>
        </p:txBody>
      </p:sp>
      <p:sp>
        <p:nvSpPr>
          <p:cNvPr id="311" name="CustomShape 4"/>
          <p:cNvSpPr/>
          <p:nvPr/>
        </p:nvSpPr>
        <p:spPr>
          <a:xfrm>
            <a:off x="3148560" y="4076280"/>
            <a:ext cx="4367880" cy="1568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000" b="1" strike="noStrike">
                <a:solidFill>
                  <a:srgbClr val="FFFF00"/>
                </a:solidFill>
                <a:latin typeface="Arial"/>
                <a:ea typeface="DejaVu Sans"/>
              </a:rPr>
              <a:t>Numérique et environnement</a:t>
            </a:r>
            <a:endParaRPr/>
          </a:p>
          <a:p>
            <a:pPr>
              <a:lnSpc>
                <a:spcPct val="100000"/>
              </a:lnSpc>
            </a:pPr>
            <a:r>
              <a:rPr lang="fr-FR" sz="1600" strike="noStrike">
                <a:solidFill>
                  <a:srgbClr val="FFFFFF"/>
                </a:solidFill>
                <a:latin typeface="Arial"/>
                <a:ea typeface="DejaVu Sans"/>
              </a:rPr>
              <a:t>Numérique au service des enjeux écologiques</a:t>
            </a:r>
            <a:endParaRPr/>
          </a:p>
          <a:p>
            <a:pPr>
              <a:lnSpc>
                <a:spcPct val="100000"/>
              </a:lnSpc>
            </a:pPr>
            <a:r>
              <a:rPr lang="fr-FR" sz="1600" strike="noStrike">
                <a:solidFill>
                  <a:srgbClr val="FFFFFF"/>
                </a:solidFill>
                <a:latin typeface="Arial"/>
                <a:ea typeface="DejaVu Sans"/>
              </a:rPr>
              <a:t>Empreinte environnementale du numérique</a:t>
            </a:r>
            <a:endParaRPr/>
          </a:p>
          <a:p>
            <a:pPr>
              <a:lnSpc>
                <a:spcPct val="100000"/>
              </a:lnSpc>
            </a:pPr>
            <a:r>
              <a:rPr lang="fr-FR" sz="1600" strike="noStrike">
                <a:solidFill>
                  <a:srgbClr val="FFFFFF"/>
                </a:solidFill>
                <a:latin typeface="Arial"/>
                <a:ea typeface="DejaVu Sans"/>
              </a:rPr>
              <a:t>Numérique, crises, risques et incertitudes </a:t>
            </a:r>
            <a:endParaRPr/>
          </a:p>
        </p:txBody>
      </p:sp>
      <p:sp>
        <p:nvSpPr>
          <p:cNvPr id="312" name="CustomShape 5"/>
          <p:cNvSpPr/>
          <p:nvPr/>
        </p:nvSpPr>
        <p:spPr>
          <a:xfrm>
            <a:off x="6156360" y="5772600"/>
            <a:ext cx="4367880" cy="1751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000" b="1" strike="noStrike" dirty="0">
                <a:solidFill>
                  <a:srgbClr val="FFFF00"/>
                </a:solidFill>
                <a:latin typeface="Arial"/>
                <a:ea typeface="DejaVu Sans"/>
              </a:rPr>
              <a:t>Numérique et pouvoir d'agir</a:t>
            </a:r>
            <a:endParaRPr dirty="0"/>
          </a:p>
          <a:p>
            <a:pPr>
              <a:lnSpc>
                <a:spcPct val="100000"/>
              </a:lnSpc>
            </a:pPr>
            <a:r>
              <a:rPr lang="fr-FR" sz="1600" strike="noStrike" dirty="0">
                <a:solidFill>
                  <a:srgbClr val="FFFFFF"/>
                </a:solidFill>
                <a:latin typeface="Arial"/>
                <a:ea typeface="DejaVu Sans"/>
              </a:rPr>
              <a:t>Numérique subi vs. Acteurs x Leviers </a:t>
            </a:r>
            <a:endParaRPr dirty="0"/>
          </a:p>
          <a:p>
            <a:pPr>
              <a:lnSpc>
                <a:spcPct val="100000"/>
              </a:lnSpc>
            </a:pPr>
            <a:r>
              <a:rPr lang="fr-FR" sz="1600" strike="noStrike" dirty="0">
                <a:solidFill>
                  <a:srgbClr val="FFFFFF"/>
                </a:solidFill>
                <a:latin typeface="Arial"/>
                <a:ea typeface="DejaVu Sans"/>
              </a:rPr>
              <a:t>Déprise ou nouvelles prises sur la complexité</a:t>
            </a:r>
            <a:br>
              <a:rPr lang="fr-FR" sz="1600" strike="noStrike" dirty="0">
                <a:solidFill>
                  <a:srgbClr val="FFFFFF"/>
                </a:solidFill>
                <a:latin typeface="Arial"/>
                <a:ea typeface="DejaVu Sans"/>
              </a:rPr>
            </a:br>
            <a:r>
              <a:rPr lang="fr-FR" sz="1600" strike="noStrike" dirty="0">
                <a:solidFill>
                  <a:srgbClr val="FFFFFF"/>
                </a:solidFill>
                <a:latin typeface="Arial"/>
                <a:ea typeface="DejaVu Sans"/>
              </a:rPr>
              <a:t>Pouvoir de / Avec / Sur</a:t>
            </a:r>
            <a:endParaRPr dirty="0"/>
          </a:p>
          <a:p>
            <a:pPr>
              <a:lnSpc>
                <a:spcPct val="100000"/>
              </a:lnSpc>
            </a:pPr>
            <a:r>
              <a:rPr lang="fr-FR" sz="1600" strike="noStrike" dirty="0">
                <a:solidFill>
                  <a:srgbClr val="FFFFFF"/>
                </a:solidFill>
                <a:latin typeface="Arial"/>
                <a:ea typeface="DejaVu Sans"/>
              </a:rPr>
              <a:t>Société civile : données et associations</a:t>
            </a:r>
            <a:endParaRPr dirty="0"/>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CustomShape 1"/>
          <p:cNvSpPr/>
          <p:nvPr/>
        </p:nvSpPr>
        <p:spPr>
          <a:xfrm>
            <a:off x="1123560" y="763200"/>
            <a:ext cx="8213040" cy="660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fr-FR" sz="2800" b="1" strike="noStrike">
                <a:solidFill>
                  <a:srgbClr val="215968"/>
                </a:solidFill>
                <a:latin typeface="Arial Rounded"/>
                <a:ea typeface="Arial Rounded"/>
              </a:rPr>
              <a:t>Numérique: leviers et clés de lecture</a:t>
            </a:r>
            <a:endParaRPr/>
          </a:p>
        </p:txBody>
      </p:sp>
      <p:sp>
        <p:nvSpPr>
          <p:cNvPr id="314" name="CustomShape 2"/>
          <p:cNvSpPr/>
          <p:nvPr/>
        </p:nvSpPr>
        <p:spPr>
          <a:xfrm>
            <a:off x="4972680" y="2336040"/>
            <a:ext cx="4274640" cy="1131480"/>
          </a:xfrm>
          <a:prstGeom prst="rect">
            <a:avLst/>
          </a:prstGeom>
          <a:solidFill>
            <a:schemeClr val="accent5">
              <a:lumMod val="5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820" b="1" strike="noStrike">
                <a:solidFill>
                  <a:srgbClr val="FFFFFF"/>
                </a:solidFill>
                <a:latin typeface="Calibri"/>
                <a:ea typeface="ヒラギノ角ゴ Pro W3"/>
              </a:rPr>
              <a:t>Dispositifs socio-techniques </a:t>
            </a:r>
            <a:endParaRPr/>
          </a:p>
          <a:p>
            <a:pPr>
              <a:lnSpc>
                <a:spcPct val="100000"/>
              </a:lnSpc>
            </a:pPr>
            <a:r>
              <a:rPr lang="fr-FR" sz="1270" strike="noStrike">
                <a:solidFill>
                  <a:srgbClr val="FFFFFF"/>
                </a:solidFill>
                <a:latin typeface="Calibri"/>
                <a:ea typeface="ヒラギノ角ゴ Pro W3"/>
              </a:rPr>
              <a:t>Informatique et réseaux</a:t>
            </a:r>
            <a:endParaRPr/>
          </a:p>
          <a:p>
            <a:pPr>
              <a:lnSpc>
                <a:spcPct val="100000"/>
              </a:lnSpc>
            </a:pPr>
            <a:r>
              <a:rPr lang="fr-FR" sz="1270" strike="noStrike">
                <a:solidFill>
                  <a:srgbClr val="FFFFFF"/>
                </a:solidFill>
                <a:latin typeface="Calibri"/>
                <a:ea typeface="ヒラギノ角ゴ Pro W3"/>
              </a:rPr>
              <a:t>Infrastructures, plateformes,</a:t>
            </a:r>
            <a:endParaRPr/>
          </a:p>
          <a:p>
            <a:pPr>
              <a:lnSpc>
                <a:spcPct val="100000"/>
              </a:lnSpc>
            </a:pPr>
            <a:r>
              <a:rPr lang="fr-FR" sz="1270" strike="noStrike">
                <a:solidFill>
                  <a:srgbClr val="FFFFFF"/>
                </a:solidFill>
                <a:latin typeface="Calibri"/>
                <a:ea typeface="ヒラギノ角ゴ Pro W3"/>
              </a:rPr>
              <a:t>Equipements usagers</a:t>
            </a:r>
            <a:endParaRPr/>
          </a:p>
        </p:txBody>
      </p:sp>
      <p:sp>
        <p:nvSpPr>
          <p:cNvPr id="315" name="CustomShape 3"/>
          <p:cNvSpPr/>
          <p:nvPr/>
        </p:nvSpPr>
        <p:spPr>
          <a:xfrm>
            <a:off x="451080" y="1978920"/>
            <a:ext cx="3614760" cy="1010880"/>
          </a:xfrm>
          <a:prstGeom prst="rect">
            <a:avLst/>
          </a:prstGeom>
          <a:solidFill>
            <a:schemeClr val="accent5">
              <a:lumMod val="5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820" b="1" strike="noStrike">
                <a:solidFill>
                  <a:srgbClr val="FFFFFF"/>
                </a:solidFill>
                <a:latin typeface="Arial"/>
                <a:ea typeface="ヒラギノ角ゴ Pro W3"/>
              </a:rPr>
              <a:t>Technologies</a:t>
            </a:r>
            <a:endParaRPr/>
          </a:p>
          <a:p>
            <a:pPr>
              <a:lnSpc>
                <a:spcPct val="100000"/>
              </a:lnSpc>
            </a:pPr>
            <a:r>
              <a:rPr lang="fr-FR" sz="1270" strike="noStrike">
                <a:solidFill>
                  <a:srgbClr val="FFFFFF"/>
                </a:solidFill>
                <a:latin typeface="Arial"/>
                <a:ea typeface="ヒラギノ角ゴ Pro W3"/>
              </a:rPr>
              <a:t>Avancées ou banalisées</a:t>
            </a:r>
            <a:endParaRPr/>
          </a:p>
          <a:p>
            <a:pPr>
              <a:lnSpc>
                <a:spcPct val="100000"/>
              </a:lnSpc>
            </a:pPr>
            <a:r>
              <a:rPr lang="fr-FR" sz="1270" strike="noStrike">
                <a:solidFill>
                  <a:srgbClr val="FFFFFF"/>
                </a:solidFill>
                <a:latin typeface="Arial"/>
                <a:ea typeface="ヒラギノ角ゴ Pro W3"/>
              </a:rPr>
              <a:t>Matérielles, logicielles, cognitives, sémantiques,…</a:t>
            </a:r>
            <a:endParaRPr/>
          </a:p>
        </p:txBody>
      </p:sp>
      <p:sp>
        <p:nvSpPr>
          <p:cNvPr id="316" name="CustomShape 4"/>
          <p:cNvSpPr/>
          <p:nvPr/>
        </p:nvSpPr>
        <p:spPr>
          <a:xfrm>
            <a:off x="451080" y="3228480"/>
            <a:ext cx="3614760" cy="1131480"/>
          </a:xfrm>
          <a:prstGeom prst="rect">
            <a:avLst/>
          </a:prstGeom>
          <a:solidFill>
            <a:schemeClr val="accent5">
              <a:lumMod val="5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820" b="1" strike="noStrike">
                <a:solidFill>
                  <a:srgbClr val="FFFFFF"/>
                </a:solidFill>
                <a:latin typeface="Calibri"/>
                <a:ea typeface="ヒラギノ角ゴ Pro W3"/>
              </a:rPr>
              <a:t>Economie</a:t>
            </a:r>
            <a:endParaRPr/>
          </a:p>
          <a:p>
            <a:pPr>
              <a:lnSpc>
                <a:spcPct val="100000"/>
              </a:lnSpc>
            </a:pPr>
            <a:r>
              <a:rPr lang="fr-FR" sz="1270" strike="noStrike">
                <a:solidFill>
                  <a:srgbClr val="FFFFFF"/>
                </a:solidFill>
                <a:latin typeface="Calibri"/>
                <a:ea typeface="ヒラギノ角ゴ Pro W3"/>
              </a:rPr>
              <a:t>Immatériel/ Rareté-&gt; Abondance</a:t>
            </a:r>
            <a:endParaRPr/>
          </a:p>
          <a:p>
            <a:pPr>
              <a:lnSpc>
                <a:spcPct val="100000"/>
              </a:lnSpc>
            </a:pPr>
            <a:r>
              <a:rPr lang="fr-FR" sz="1270" strike="noStrike">
                <a:solidFill>
                  <a:srgbClr val="FFFFFF"/>
                </a:solidFill>
                <a:latin typeface="Calibri"/>
                <a:ea typeface="ヒラギノ角ゴ Pro W3"/>
              </a:rPr>
              <a:t>Information et Services</a:t>
            </a:r>
            <a:endParaRPr/>
          </a:p>
          <a:p>
            <a:pPr>
              <a:lnSpc>
                <a:spcPct val="100000"/>
              </a:lnSpc>
            </a:pPr>
            <a:r>
              <a:rPr lang="fr-FR" sz="1270" strike="noStrike">
                <a:solidFill>
                  <a:srgbClr val="FFFFFF"/>
                </a:solidFill>
                <a:latin typeface="Calibri"/>
                <a:ea typeface="ヒラギノ角ゴ Pro W3"/>
              </a:rPr>
              <a:t>Filière + transformations générales</a:t>
            </a:r>
            <a:endParaRPr/>
          </a:p>
          <a:p>
            <a:pPr>
              <a:lnSpc>
                <a:spcPct val="100000"/>
              </a:lnSpc>
            </a:pPr>
            <a:endParaRPr/>
          </a:p>
        </p:txBody>
      </p:sp>
      <p:sp>
        <p:nvSpPr>
          <p:cNvPr id="317" name="CustomShape 5"/>
          <p:cNvSpPr/>
          <p:nvPr/>
        </p:nvSpPr>
        <p:spPr>
          <a:xfrm>
            <a:off x="5016240" y="4197960"/>
            <a:ext cx="4274640" cy="1129680"/>
          </a:xfrm>
          <a:prstGeom prst="rect">
            <a:avLst/>
          </a:prstGeom>
          <a:solidFill>
            <a:schemeClr val="accent5">
              <a:lumMod val="5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820" b="1" strike="noStrike">
                <a:solidFill>
                  <a:srgbClr val="FFFFFF"/>
                </a:solidFill>
                <a:latin typeface="Calibri"/>
                <a:ea typeface="ヒラギノ角ゴ Pro W3"/>
              </a:rPr>
              <a:t>Usages et pratiques </a:t>
            </a:r>
            <a:endParaRPr/>
          </a:p>
          <a:p>
            <a:pPr>
              <a:lnSpc>
                <a:spcPct val="100000"/>
              </a:lnSpc>
            </a:pPr>
            <a:r>
              <a:rPr lang="fr-FR" sz="1270" strike="noStrike">
                <a:solidFill>
                  <a:srgbClr val="FFFFFF"/>
                </a:solidFill>
                <a:latin typeface="Calibri"/>
                <a:ea typeface="ヒラギノ角ゴ Pro W3"/>
              </a:rPr>
              <a:t>Domestiques, professionnels, publics,</a:t>
            </a:r>
            <a:endParaRPr/>
          </a:p>
          <a:p>
            <a:pPr>
              <a:lnSpc>
                <a:spcPct val="100000"/>
              </a:lnSpc>
            </a:pPr>
            <a:r>
              <a:rPr lang="fr-FR" sz="1270" strike="noStrike">
                <a:solidFill>
                  <a:srgbClr val="FFFFFF"/>
                </a:solidFill>
                <a:latin typeface="Calibri"/>
                <a:ea typeface="ヒラギノ角ゴ Pro W3"/>
              </a:rPr>
              <a:t>Echanges, information, services, jeux,</a:t>
            </a:r>
            <a:endParaRPr/>
          </a:p>
          <a:p>
            <a:pPr>
              <a:lnSpc>
                <a:spcPct val="100000"/>
              </a:lnSpc>
            </a:pPr>
            <a:r>
              <a:rPr lang="fr-FR" sz="1270" strike="noStrike">
                <a:solidFill>
                  <a:srgbClr val="FFFFFF"/>
                </a:solidFill>
                <a:latin typeface="Calibri"/>
                <a:ea typeface="ヒラギノ角ゴ Pro W3"/>
              </a:rPr>
              <a:t>« Culture numérique » ?</a:t>
            </a:r>
            <a:endParaRPr/>
          </a:p>
        </p:txBody>
      </p:sp>
      <p:sp>
        <p:nvSpPr>
          <p:cNvPr id="318" name="CustomShape 6"/>
          <p:cNvSpPr/>
          <p:nvPr/>
        </p:nvSpPr>
        <p:spPr>
          <a:xfrm>
            <a:off x="451080" y="4539240"/>
            <a:ext cx="3614760" cy="1129680"/>
          </a:xfrm>
          <a:prstGeom prst="rect">
            <a:avLst/>
          </a:prstGeom>
          <a:solidFill>
            <a:schemeClr val="accent5">
              <a:lumMod val="50000"/>
            </a:schemeClr>
          </a:solid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820" b="1" strike="noStrike">
                <a:solidFill>
                  <a:srgbClr val="FFFFFF"/>
                </a:solidFill>
                <a:latin typeface="Calibri"/>
                <a:ea typeface="ヒラギノ角ゴ Pro W3"/>
              </a:rPr>
              <a:t>Politique et société</a:t>
            </a:r>
            <a:endParaRPr/>
          </a:p>
          <a:p>
            <a:pPr>
              <a:lnSpc>
                <a:spcPct val="100000"/>
              </a:lnSpc>
            </a:pPr>
            <a:r>
              <a:rPr lang="fr-FR" sz="1270" strike="noStrike">
                <a:solidFill>
                  <a:srgbClr val="FFFFFF"/>
                </a:solidFill>
                <a:latin typeface="Calibri"/>
                <a:ea typeface="ヒラギノ角ゴ Pro W3"/>
              </a:rPr>
              <a:t>Education, Santé, Villes, Mobilités, énergie, Commerce, Tourisme, </a:t>
            </a:r>
            <a:endParaRPr/>
          </a:p>
          <a:p>
            <a:pPr>
              <a:lnSpc>
                <a:spcPct val="100000"/>
              </a:lnSpc>
            </a:pPr>
            <a:r>
              <a:rPr lang="fr-FR" sz="1270" strike="noStrike">
                <a:solidFill>
                  <a:srgbClr val="FFFFFF"/>
                </a:solidFill>
                <a:latin typeface="Calibri"/>
                <a:ea typeface="ヒラギノ角ゴ Pro W3"/>
              </a:rPr>
              <a:t>Gouvernance et démocratie</a:t>
            </a:r>
            <a:endParaRPr/>
          </a:p>
        </p:txBody>
      </p:sp>
      <p:sp>
        <p:nvSpPr>
          <p:cNvPr id="319" name="CustomShape 7"/>
          <p:cNvSpPr/>
          <p:nvPr/>
        </p:nvSpPr>
        <p:spPr>
          <a:xfrm>
            <a:off x="451080" y="6057720"/>
            <a:ext cx="9061200" cy="1372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r>
              <a:rPr lang="fr-FR" sz="1640" b="1" i="1" strike="noStrike">
                <a:solidFill>
                  <a:srgbClr val="215968"/>
                </a:solidFill>
                <a:latin typeface="Arial Rounded"/>
                <a:ea typeface="Arial Rounded"/>
              </a:rPr>
              <a:t>Numérique au pluriel : </a:t>
            </a:r>
            <a:r>
              <a:rPr lang="fr-FR" sz="1640" i="1" strike="noStrike">
                <a:solidFill>
                  <a:srgbClr val="215968"/>
                </a:solidFill>
                <a:latin typeface="Arial Rounded"/>
                <a:ea typeface="Arial Rounded"/>
              </a:rPr>
              <a:t>Le numérique n’est pas seulement “un outil”, </a:t>
            </a:r>
            <a:endParaRPr/>
          </a:p>
          <a:p>
            <a:pPr algn="ctr">
              <a:lnSpc>
                <a:spcPct val="100000"/>
              </a:lnSpc>
            </a:pPr>
            <a:r>
              <a:rPr lang="fr-FR" sz="1640" i="1" strike="noStrike">
                <a:solidFill>
                  <a:srgbClr val="215968"/>
                </a:solidFill>
                <a:latin typeface="Arial Rounded"/>
                <a:ea typeface="Arial Rounded"/>
              </a:rPr>
              <a:t>c’est un ensemble de dispositifs intégrant technologies, économie, usages </a:t>
            </a:r>
            <a:endParaRPr/>
          </a:p>
          <a:p>
            <a:pPr algn="ctr">
              <a:lnSpc>
                <a:spcPct val="100000"/>
              </a:lnSpc>
            </a:pPr>
            <a:r>
              <a:rPr lang="fr-FR" sz="1640" i="1" strike="noStrike">
                <a:solidFill>
                  <a:srgbClr val="215968"/>
                </a:solidFill>
                <a:latin typeface="Arial Rounded"/>
                <a:ea typeface="Arial Rounded"/>
              </a:rPr>
              <a:t>et structurant les relations de pouvoir </a:t>
            </a:r>
            <a:endParaRPr/>
          </a:p>
        </p:txBody>
      </p:sp>
      <p:sp>
        <p:nvSpPr>
          <p:cNvPr id="320" name="CustomShape 8"/>
          <p:cNvSpPr/>
          <p:nvPr/>
        </p:nvSpPr>
        <p:spPr>
          <a:xfrm>
            <a:off x="6732720" y="3501360"/>
            <a:ext cx="600840" cy="653400"/>
          </a:xfrm>
          <a:prstGeom prst="upDownArrow">
            <a:avLst>
              <a:gd name="adj1" fmla="val 50000"/>
              <a:gd name="adj2" fmla="val 37450"/>
            </a:avLst>
          </a:prstGeom>
          <a:solidFill>
            <a:srgbClr val="000000"/>
          </a:solidFill>
          <a:ln w="9360">
            <a:solidFill>
              <a:srgbClr val="00CC98"/>
            </a:solidFill>
            <a:miter/>
          </a:ln>
          <a:effectLst>
            <a:outerShdw dist="23040" dir="5400000" algn="ctr" rotWithShape="0">
              <a:srgbClr val="808080">
                <a:alpha val="36000"/>
              </a:srgbClr>
            </a:outerShdw>
          </a:effectLst>
        </p:spPr>
        <p:style>
          <a:lnRef idx="0">
            <a:scrgbClr r="0" g="0" b="0"/>
          </a:lnRef>
          <a:fillRef idx="0">
            <a:scrgbClr r="0" g="0" b="0"/>
          </a:fillRef>
          <a:effectRef idx="0">
            <a:scrgbClr r="0" g="0" b="0"/>
          </a:effectRef>
          <a:fontRef idx="minor"/>
        </p:style>
        <p:txBody>
          <a:bodyPr/>
          <a:lstStyle/>
          <a:p>
            <a:endParaRPr lang="fr-FR"/>
          </a:p>
        </p:txBody>
      </p:sp>
      <p:sp>
        <p:nvSpPr>
          <p:cNvPr id="321" name="CustomShape 9"/>
          <p:cNvSpPr/>
          <p:nvPr/>
        </p:nvSpPr>
        <p:spPr>
          <a:xfrm>
            <a:off x="4106520" y="2404080"/>
            <a:ext cx="865440" cy="498240"/>
          </a:xfrm>
          <a:prstGeom prst="straightConnector1">
            <a:avLst/>
          </a:prstGeom>
          <a:noFill/>
          <a:ln w="25560">
            <a:solidFill>
              <a:srgbClr val="000000"/>
            </a:solidFill>
            <a:miter/>
            <a:tailEnd type="arrow" w="med" len="med"/>
          </a:ln>
          <a:effectLst>
            <a:outerShdw dist="20160" dir="5400000" algn="ctr" rotWithShape="0">
              <a:srgbClr val="808080">
                <a:alpha val="39000"/>
              </a:srgbClr>
            </a:outerShdw>
          </a:effectLst>
        </p:spPr>
        <p:style>
          <a:lnRef idx="0">
            <a:scrgbClr r="0" g="0" b="0"/>
          </a:lnRef>
          <a:fillRef idx="0">
            <a:scrgbClr r="0" g="0" b="0"/>
          </a:fillRef>
          <a:effectRef idx="0">
            <a:scrgbClr r="0" g="0" b="0"/>
          </a:effectRef>
          <a:fontRef idx="minor"/>
        </p:style>
        <p:txBody>
          <a:bodyPr/>
          <a:lstStyle/>
          <a:p>
            <a:endParaRPr lang="fr-FR"/>
          </a:p>
        </p:txBody>
      </p:sp>
      <p:sp>
        <p:nvSpPr>
          <p:cNvPr id="322" name="CustomShape 10"/>
          <p:cNvSpPr/>
          <p:nvPr/>
        </p:nvSpPr>
        <p:spPr>
          <a:xfrm flipV="1">
            <a:off x="4066560" y="2902320"/>
            <a:ext cx="905400" cy="891720"/>
          </a:xfrm>
          <a:prstGeom prst="straightConnector1">
            <a:avLst/>
          </a:prstGeom>
          <a:noFill/>
          <a:ln w="25560">
            <a:solidFill>
              <a:srgbClr val="000000"/>
            </a:solidFill>
            <a:miter/>
            <a:tailEnd type="arrow" w="med" len="med"/>
          </a:ln>
          <a:effectLst>
            <a:outerShdw dist="20160" dir="5400000" algn="ctr" rotWithShape="0">
              <a:srgbClr val="808080">
                <a:alpha val="39000"/>
              </a:srgbClr>
            </a:outerShdw>
          </a:effectLst>
        </p:spPr>
        <p:style>
          <a:lnRef idx="0">
            <a:scrgbClr r="0" g="0" b="0"/>
          </a:lnRef>
          <a:fillRef idx="0">
            <a:scrgbClr r="0" g="0" b="0"/>
          </a:fillRef>
          <a:effectRef idx="0">
            <a:scrgbClr r="0" g="0" b="0"/>
          </a:effectRef>
          <a:fontRef idx="minor"/>
        </p:style>
        <p:txBody>
          <a:bodyPr/>
          <a:lstStyle/>
          <a:p>
            <a:endParaRPr lang="fr-FR"/>
          </a:p>
        </p:txBody>
      </p:sp>
      <p:sp>
        <p:nvSpPr>
          <p:cNvPr id="323" name="CustomShape 11"/>
          <p:cNvSpPr/>
          <p:nvPr/>
        </p:nvSpPr>
        <p:spPr>
          <a:xfrm flipV="1">
            <a:off x="4128120" y="2902680"/>
            <a:ext cx="843840" cy="2275920"/>
          </a:xfrm>
          <a:prstGeom prst="straightConnector1">
            <a:avLst/>
          </a:prstGeom>
          <a:noFill/>
          <a:ln w="25560">
            <a:solidFill>
              <a:srgbClr val="000000"/>
            </a:solidFill>
            <a:miter/>
            <a:tailEnd type="arrow" w="med" len="med"/>
          </a:ln>
          <a:effectLst>
            <a:outerShdw dist="20160" dir="5400000" algn="ctr" rotWithShape="0">
              <a:srgbClr val="808080">
                <a:alpha val="39000"/>
              </a:srgbClr>
            </a:outerShdw>
          </a:effectLst>
        </p:spPr>
        <p:style>
          <a:lnRef idx="0">
            <a:scrgbClr r="0" g="0" b="0"/>
          </a:lnRef>
          <a:fillRef idx="0">
            <a:scrgbClr r="0" g="0" b="0"/>
          </a:fillRef>
          <a:effectRef idx="0">
            <a:scrgbClr r="0" g="0" b="0"/>
          </a:effectRef>
          <a:fontRef idx="minor"/>
        </p:style>
        <p:txBody>
          <a:bodyPr/>
          <a:lstStyle/>
          <a:p>
            <a:endParaRPr lang="fr-F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CustomShape 1"/>
          <p:cNvSpPr/>
          <p:nvPr/>
        </p:nvSpPr>
        <p:spPr>
          <a:xfrm>
            <a:off x="0" y="223560"/>
            <a:ext cx="10398960" cy="881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fr-FR" sz="2800" b="1" strike="noStrike">
                <a:solidFill>
                  <a:srgbClr val="215968"/>
                </a:solidFill>
                <a:latin typeface="Arial"/>
                <a:ea typeface="ＭＳ Ｐゴシック"/>
              </a:rPr>
              <a:t>Données et environnement</a:t>
            </a:r>
            <a:endParaRPr/>
          </a:p>
        </p:txBody>
      </p:sp>
      <p:sp>
        <p:nvSpPr>
          <p:cNvPr id="325" name="CustomShape 2"/>
          <p:cNvSpPr/>
          <p:nvPr/>
        </p:nvSpPr>
        <p:spPr>
          <a:xfrm>
            <a:off x="204480" y="1239480"/>
            <a:ext cx="9947520" cy="5912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a:p>
            <a:pPr>
              <a:lnSpc>
                <a:spcPct val="100000"/>
              </a:lnSpc>
              <a:buFont typeface="Arial"/>
              <a:buChar char="•"/>
            </a:pPr>
            <a:r>
              <a:rPr lang="fr-FR" sz="2000" b="1" strike="noStrike" dirty="0">
                <a:solidFill>
                  <a:srgbClr val="215968"/>
                </a:solidFill>
                <a:latin typeface="Arial"/>
                <a:ea typeface="ヒラギノ角ゴ Pro W3"/>
              </a:rPr>
              <a:t> Mesurer. </a:t>
            </a:r>
            <a:r>
              <a:rPr lang="fr-FR" sz="2000" strike="noStrike" dirty="0">
                <a:solidFill>
                  <a:srgbClr val="000000"/>
                </a:solidFill>
                <a:latin typeface="Arial"/>
                <a:ea typeface="ヒラギノ角ゴ Pro W3"/>
              </a:rPr>
              <a:t>Empreinte. Consommation. Air, eau.</a:t>
            </a:r>
            <a:endParaRPr dirty="0"/>
          </a:p>
          <a:p>
            <a:pPr>
              <a:lnSpc>
                <a:spcPct val="100000"/>
              </a:lnSpc>
            </a:pPr>
            <a:endParaRPr dirty="0"/>
          </a:p>
          <a:p>
            <a:pPr>
              <a:lnSpc>
                <a:spcPct val="100000"/>
              </a:lnSpc>
              <a:buFont typeface="Arial"/>
              <a:buChar char="•"/>
            </a:pPr>
            <a:r>
              <a:rPr lang="fr-FR" sz="2000" b="1" strike="noStrike" dirty="0">
                <a:solidFill>
                  <a:srgbClr val="215968"/>
                </a:solidFill>
                <a:latin typeface="Arial"/>
                <a:ea typeface="ヒラギノ角ゴ Pro W3"/>
              </a:rPr>
              <a:t> Observer. Comprendre. Produire de la connaissance.</a:t>
            </a:r>
            <a:endParaRPr dirty="0"/>
          </a:p>
          <a:p>
            <a:pPr>
              <a:lnSpc>
                <a:spcPct val="100000"/>
              </a:lnSpc>
            </a:pPr>
            <a:r>
              <a:rPr lang="fr-FR" sz="2000" strike="noStrike" dirty="0">
                <a:solidFill>
                  <a:srgbClr val="000000"/>
                </a:solidFill>
                <a:latin typeface="Arial"/>
                <a:ea typeface="ヒラギノ角ゴ Pro W3"/>
              </a:rPr>
              <a:t>Biodiversité, biosphère. Anthropocène. Santé environnementale. </a:t>
            </a:r>
            <a:endParaRPr dirty="0"/>
          </a:p>
          <a:p>
            <a:pPr>
              <a:lnSpc>
                <a:spcPct val="100000"/>
              </a:lnSpc>
            </a:pPr>
            <a:endParaRPr dirty="0"/>
          </a:p>
          <a:p>
            <a:pPr>
              <a:lnSpc>
                <a:spcPct val="100000"/>
              </a:lnSpc>
              <a:buFont typeface="Arial"/>
              <a:buChar char="•"/>
            </a:pPr>
            <a:r>
              <a:rPr lang="fr-FR" sz="2000" b="1" strike="noStrike" dirty="0">
                <a:solidFill>
                  <a:srgbClr val="215968"/>
                </a:solidFill>
                <a:latin typeface="Arial"/>
                <a:ea typeface="ヒラギノ角ゴ Pro W3"/>
              </a:rPr>
              <a:t> Réguler. </a:t>
            </a:r>
            <a:r>
              <a:rPr lang="fr-FR" sz="2000" strike="noStrike" dirty="0">
                <a:solidFill>
                  <a:srgbClr val="000000"/>
                </a:solidFill>
                <a:latin typeface="Arial"/>
                <a:ea typeface="ヒラギノ角ゴ Pro W3"/>
              </a:rPr>
              <a:t>Artificialisation. Réparabilité. </a:t>
            </a:r>
            <a:endParaRPr dirty="0"/>
          </a:p>
          <a:p>
            <a:pPr>
              <a:lnSpc>
                <a:spcPct val="100000"/>
              </a:lnSpc>
            </a:pPr>
            <a:endParaRPr dirty="0"/>
          </a:p>
          <a:p>
            <a:pPr>
              <a:lnSpc>
                <a:spcPct val="100000"/>
              </a:lnSpc>
              <a:buFont typeface="Arial"/>
              <a:buChar char="•"/>
            </a:pPr>
            <a:r>
              <a:rPr lang="fr-FR" sz="2000" b="1" strike="noStrike" dirty="0">
                <a:solidFill>
                  <a:srgbClr val="215968"/>
                </a:solidFill>
                <a:latin typeface="Arial"/>
                <a:ea typeface="ヒラギノ角ゴ Pro W3"/>
              </a:rPr>
              <a:t> Agir, transformer </a:t>
            </a:r>
            <a:endParaRPr dirty="0"/>
          </a:p>
          <a:p>
            <a:pPr>
              <a:lnSpc>
                <a:spcPct val="100000"/>
              </a:lnSpc>
            </a:pPr>
            <a:r>
              <a:rPr lang="fr-FR" sz="2000" strike="noStrike" dirty="0">
                <a:solidFill>
                  <a:srgbClr val="000000"/>
                </a:solidFill>
                <a:latin typeface="Arial"/>
                <a:ea typeface="ヒラギノ角ゴ Pro W3"/>
              </a:rPr>
              <a:t>Mobilité/report modal. ENR. </a:t>
            </a:r>
            <a:endParaRPr dirty="0"/>
          </a:p>
          <a:p>
            <a:pPr>
              <a:lnSpc>
                <a:spcPct val="100000"/>
              </a:lnSpc>
            </a:pPr>
            <a:endParaRPr dirty="0"/>
          </a:p>
          <a:p>
            <a:pPr>
              <a:lnSpc>
                <a:spcPct val="100000"/>
              </a:lnSpc>
              <a:buFont typeface="Arial"/>
              <a:buChar char="•"/>
            </a:pPr>
            <a:r>
              <a:rPr lang="fr-FR" sz="2000" b="1" strike="noStrike" dirty="0">
                <a:solidFill>
                  <a:srgbClr val="215968"/>
                </a:solidFill>
                <a:latin typeface="Arial"/>
                <a:ea typeface="ヒラギノ角ゴ Pro W3"/>
              </a:rPr>
              <a:t> Anticiper</a:t>
            </a:r>
            <a:endParaRPr dirty="0"/>
          </a:p>
          <a:p>
            <a:pPr>
              <a:lnSpc>
                <a:spcPct val="100000"/>
              </a:lnSpc>
            </a:pPr>
            <a:r>
              <a:rPr lang="fr-FR" sz="2000" strike="noStrike" dirty="0" err="1">
                <a:solidFill>
                  <a:srgbClr val="000000"/>
                </a:solidFill>
                <a:latin typeface="ヒラギノ角ゴ Pro W3"/>
                <a:ea typeface="ヒラギノ角ゴ Pro W3"/>
              </a:rPr>
              <a:t>Pyronear</a:t>
            </a:r>
            <a:r>
              <a:rPr lang="fr-FR" sz="2000" strike="noStrike" dirty="0">
                <a:solidFill>
                  <a:srgbClr val="000000"/>
                </a:solidFill>
                <a:latin typeface="ヒラギノ角ゴ Pro W3"/>
                <a:ea typeface="ヒラギノ角ゴ Pro W3"/>
              </a:rPr>
              <a:t> – Départs de feu dans les forêts</a:t>
            </a:r>
            <a:endParaRPr dirty="0"/>
          </a:p>
          <a:p>
            <a:pPr>
              <a:lnSpc>
                <a:spcPct val="100000"/>
              </a:lnSpc>
            </a:pPr>
            <a:endParaRPr dirty="0"/>
          </a:p>
          <a:p>
            <a:pPr>
              <a:lnSpc>
                <a:spcPct val="100000"/>
              </a:lnSpc>
              <a:buFont typeface="Arial"/>
              <a:buChar char="•"/>
            </a:pPr>
            <a:r>
              <a:rPr lang="fr-FR" sz="2000" b="1" strike="noStrike" dirty="0">
                <a:solidFill>
                  <a:srgbClr val="215968"/>
                </a:solidFill>
                <a:latin typeface="Arial"/>
                <a:ea typeface="ヒラギノ角ゴ Pro W3"/>
              </a:rPr>
              <a:t> Outiller le plaidoyer, l’action militante</a:t>
            </a:r>
            <a:endParaRPr dirty="0"/>
          </a:p>
          <a:p>
            <a:pPr>
              <a:lnSpc>
                <a:spcPct val="100000"/>
              </a:lnSpc>
            </a:pPr>
            <a:r>
              <a:rPr lang="fr-FR" sz="2000" strike="noStrike" dirty="0">
                <a:solidFill>
                  <a:srgbClr val="000000"/>
                </a:solidFill>
                <a:latin typeface="ヒラギノ角ゴ Pro W3"/>
                <a:ea typeface="ヒラギノ角ゴ Pro W3"/>
              </a:rPr>
              <a:t>Bloom « </a:t>
            </a:r>
            <a:r>
              <a:rPr lang="fr-FR" sz="2000" strike="noStrike" dirty="0" err="1">
                <a:solidFill>
                  <a:srgbClr val="000000"/>
                </a:solidFill>
                <a:latin typeface="ヒラギノ角ゴ Pro W3"/>
                <a:ea typeface="ヒラギノ角ゴ Pro W3"/>
              </a:rPr>
              <a:t>Trawl</a:t>
            </a:r>
            <a:r>
              <a:rPr lang="fr-FR" sz="2000" strike="noStrike" dirty="0">
                <a:solidFill>
                  <a:srgbClr val="000000"/>
                </a:solidFill>
                <a:latin typeface="ヒラギノ角ゴ Pro W3"/>
                <a:ea typeface="ヒラギノ角ゴ Pro W3"/>
              </a:rPr>
              <a:t> Watch » trajectoire des bateaux de pêche. </a:t>
            </a:r>
            <a:endParaRPr dirty="0"/>
          </a:p>
          <a:p>
            <a:pPr>
              <a:lnSpc>
                <a:spcPct val="100000"/>
              </a:lnSpc>
            </a:pPr>
            <a:endParaRPr dirty="0"/>
          </a:p>
          <a:p>
            <a:pPr>
              <a:lnSpc>
                <a:spcPct val="100000"/>
              </a:lnSpc>
              <a:buFont typeface="Arial"/>
              <a:buChar char="•"/>
            </a:pPr>
            <a:r>
              <a:rPr lang="fr-FR" sz="2000" b="1" strike="noStrike" dirty="0">
                <a:solidFill>
                  <a:srgbClr val="215968"/>
                </a:solidFill>
                <a:latin typeface="Arial"/>
                <a:ea typeface="ヒラギノ角ゴ Pro W3"/>
              </a:rPr>
              <a:t> Nourrir la démocratie écologique, le débat public</a:t>
            </a:r>
            <a:endParaRPr dirty="0"/>
          </a:p>
          <a:p>
            <a:pPr>
              <a:lnSpc>
                <a:spcPct val="100000"/>
              </a:lnSpc>
            </a:pPr>
            <a:endParaRPr dirty="0"/>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CustomShape 1"/>
          <p:cNvSpPr/>
          <p:nvPr/>
        </p:nvSpPr>
        <p:spPr>
          <a:xfrm>
            <a:off x="0" y="223560"/>
            <a:ext cx="10398960" cy="881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fr-FR" sz="2800" b="1" strike="noStrike">
                <a:solidFill>
                  <a:srgbClr val="215968"/>
                </a:solidFill>
                <a:latin typeface="Arial"/>
                <a:ea typeface="ＭＳ Ｐゴシック"/>
              </a:rPr>
              <a:t>Données et environnement</a:t>
            </a:r>
            <a:endParaRPr/>
          </a:p>
        </p:txBody>
      </p:sp>
      <p:sp>
        <p:nvSpPr>
          <p:cNvPr id="327" name="CustomShape 2"/>
          <p:cNvSpPr/>
          <p:nvPr/>
        </p:nvSpPr>
        <p:spPr>
          <a:xfrm>
            <a:off x="0" y="1239480"/>
            <a:ext cx="10438560" cy="5912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000" b="1" strike="noStrike">
                <a:solidFill>
                  <a:srgbClr val="215968"/>
                </a:solidFill>
                <a:latin typeface="Arial"/>
                <a:ea typeface="ヒラギノ角ゴ Pro W3"/>
              </a:rPr>
              <a:t>Open Data France : La Donnée verte</a:t>
            </a:r>
            <a:endParaRPr/>
          </a:p>
          <a:p>
            <a:pPr>
              <a:lnSpc>
                <a:spcPct val="100000"/>
              </a:lnSpc>
            </a:pPr>
            <a:r>
              <a:rPr lang="fr-FR" sz="2000" strike="noStrike">
                <a:solidFill>
                  <a:srgbClr val="000000"/>
                </a:solidFill>
                <a:latin typeface="Arial"/>
                <a:ea typeface="ヒラギノ角ゴ Pro W3"/>
              </a:rPr>
              <a:t>Dont inventaire de BDD environnementales</a:t>
            </a:r>
            <a:endParaRPr/>
          </a:p>
          <a:p>
            <a:pPr>
              <a:lnSpc>
                <a:spcPct val="100000"/>
              </a:lnSpc>
            </a:pPr>
            <a:r>
              <a:rPr lang="fr-FR" sz="2000" strike="noStrike">
                <a:solidFill>
                  <a:srgbClr val="000000"/>
                </a:solidFill>
                <a:latin typeface="Arial"/>
                <a:ea typeface="ヒラギノ角ゴ Pro W3"/>
              </a:rPr>
              <a:t>Livret Data Impact (santé, eau, chaleur urbaine, logement, énergie, mobilité)</a:t>
            </a:r>
            <a:endParaRPr/>
          </a:p>
          <a:p>
            <a:pPr>
              <a:lnSpc>
                <a:spcPct val="100000"/>
              </a:lnSpc>
            </a:pPr>
            <a:r>
              <a:rPr lang="fr-FR" sz="2000" u="sng" strike="noStrike">
                <a:solidFill>
                  <a:srgbClr val="0000FF"/>
                </a:solidFill>
                <a:latin typeface="Arial"/>
                <a:ea typeface="ヒラギノ角ゴ Pro W3"/>
                <a:hlinkClick r:id="rId3"/>
              </a:rPr>
              <a:t>https://opendatafrance.gitbook.io/la-donnee-verte</a:t>
            </a:r>
            <a:endParaRPr/>
          </a:p>
          <a:p>
            <a:pPr>
              <a:lnSpc>
                <a:spcPct val="100000"/>
              </a:lnSpc>
            </a:pPr>
            <a:endParaRPr/>
          </a:p>
          <a:p>
            <a:pPr>
              <a:lnSpc>
                <a:spcPct val="100000"/>
              </a:lnSpc>
            </a:pPr>
            <a:r>
              <a:rPr lang="fr-FR" sz="2000" b="1" strike="noStrike">
                <a:solidFill>
                  <a:srgbClr val="215968"/>
                </a:solidFill>
                <a:latin typeface="Arial"/>
                <a:ea typeface="ヒラギノ角ゴ Pro W3"/>
              </a:rPr>
              <a:t>CGDD : EcoLab </a:t>
            </a:r>
            <a:endParaRPr/>
          </a:p>
          <a:p>
            <a:pPr>
              <a:lnSpc>
                <a:spcPct val="100000"/>
              </a:lnSpc>
            </a:pPr>
            <a:r>
              <a:rPr lang="fr-FR" sz="2000" strike="noStrike">
                <a:solidFill>
                  <a:srgbClr val="000000"/>
                </a:solidFill>
                <a:latin typeface="Arial"/>
                <a:ea typeface="ヒラギノ角ゴ Pro W3"/>
              </a:rPr>
              <a:t>Usages de la donnée et de l’IA /transition écologique et territoires</a:t>
            </a:r>
            <a:endParaRPr/>
          </a:p>
          <a:p>
            <a:pPr>
              <a:lnSpc>
                <a:spcPct val="100000"/>
              </a:lnSpc>
            </a:pPr>
            <a:r>
              <a:rPr lang="fr-FR" sz="2000" u="sng" strike="noStrike">
                <a:solidFill>
                  <a:srgbClr val="0000FF"/>
                </a:solidFill>
                <a:latin typeface="Arial"/>
                <a:ea typeface="ヒラギノ角ゴ Pro W3"/>
                <a:hlinkClick r:id="rId4"/>
              </a:rPr>
              <a:t>https://greentechinnovation.fr/data-ia-connaissance/</a:t>
            </a:r>
            <a:endParaRPr/>
          </a:p>
          <a:p>
            <a:pPr>
              <a:lnSpc>
                <a:spcPct val="100000"/>
              </a:lnSpc>
            </a:pPr>
            <a:endParaRPr/>
          </a:p>
          <a:p>
            <a:pPr>
              <a:lnSpc>
                <a:spcPct val="100000"/>
              </a:lnSpc>
            </a:pPr>
            <a:r>
              <a:rPr lang="fr-FR" sz="2000" b="1" strike="noStrike">
                <a:solidFill>
                  <a:srgbClr val="215968"/>
                </a:solidFill>
                <a:latin typeface="Arial"/>
                <a:ea typeface="ヒラギノ角ゴ Pro W3"/>
              </a:rPr>
              <a:t>SGPE : Feuille de route Numérique et données </a:t>
            </a:r>
            <a:r>
              <a:rPr lang="fr-FR" sz="2000" strike="noStrike">
                <a:solidFill>
                  <a:srgbClr val="215968"/>
                </a:solidFill>
                <a:latin typeface="Arial"/>
                <a:ea typeface="ヒラギノ角ゴ Pro W3"/>
              </a:rPr>
              <a:t>/planification écologique</a:t>
            </a:r>
            <a:r>
              <a:rPr lang="fr-FR" sz="2000" b="1" strike="noStrike">
                <a:solidFill>
                  <a:srgbClr val="215968"/>
                </a:solidFill>
                <a:latin typeface="Arial"/>
                <a:ea typeface="ヒラギノ角ゴ Pro W3"/>
              </a:rPr>
              <a:t> </a:t>
            </a:r>
            <a:endParaRPr/>
          </a:p>
          <a:p>
            <a:pPr>
              <a:lnSpc>
                <a:spcPct val="100000"/>
              </a:lnSpc>
            </a:pPr>
            <a:r>
              <a:rPr lang="fr-FR" sz="2000" u="sng" strike="noStrike">
                <a:solidFill>
                  <a:srgbClr val="0000FF"/>
                </a:solidFill>
                <a:latin typeface="Arial"/>
                <a:ea typeface="ヒラギノ角ゴ Pro W3"/>
                <a:hlinkClick r:id="rId5"/>
              </a:rPr>
              <a:t>https://www.info.gouv.fr/grand-dossier/france-nation-verte/a-proposfeuille-de-route-numerique-donnees</a:t>
            </a:r>
            <a:endParaRPr/>
          </a:p>
          <a:p>
            <a:pPr>
              <a:lnSpc>
                <a:spcPct val="100000"/>
              </a:lnSpc>
            </a:pPr>
            <a:endParaRPr/>
          </a:p>
          <a:p>
            <a:pPr>
              <a:lnSpc>
                <a:spcPct val="100000"/>
              </a:lnSpc>
            </a:pPr>
            <a:r>
              <a:rPr lang="fr-FR" sz="2000" b="1" strike="noStrike">
                <a:solidFill>
                  <a:srgbClr val="215968"/>
                </a:solidFill>
                <a:latin typeface="Arial"/>
                <a:ea typeface="ヒラギノ角ゴ Pro W3"/>
              </a:rPr>
              <a:t>Data for Good : </a:t>
            </a:r>
            <a:r>
              <a:rPr lang="fr-FR" sz="2000" strike="noStrike">
                <a:solidFill>
                  <a:srgbClr val="000000"/>
                </a:solidFill>
                <a:latin typeface="Arial"/>
                <a:ea typeface="ヒラギノ角ゴ Pro W3"/>
              </a:rPr>
              <a:t>4000 volontaires tech au service d’associations et ONG</a:t>
            </a:r>
            <a:endParaRPr/>
          </a:p>
          <a:p>
            <a:pPr>
              <a:lnSpc>
                <a:spcPct val="100000"/>
              </a:lnSpc>
            </a:pPr>
            <a:r>
              <a:rPr lang="fr-FR" sz="2000" u="sng" strike="noStrike">
                <a:solidFill>
                  <a:srgbClr val="0000FF"/>
                </a:solidFill>
                <a:latin typeface="Arial"/>
                <a:ea typeface="ヒラギノ角ゴ Pro W3"/>
                <a:hlinkClick r:id="rId6"/>
              </a:rPr>
              <a:t>https://dataforgood.fr/projects</a:t>
            </a:r>
            <a:endParaRPr/>
          </a:p>
          <a:p>
            <a:pPr>
              <a:lnSpc>
                <a:spcPct val="100000"/>
              </a:lnSpc>
            </a:pPr>
            <a:endParaRPr/>
          </a:p>
          <a:p>
            <a:pPr>
              <a:lnSpc>
                <a:spcPct val="100000"/>
              </a:lnSpc>
            </a:pPr>
            <a:r>
              <a:rPr lang="fr-FR" sz="2000" strike="noStrike">
                <a:solidFill>
                  <a:srgbClr val="000000"/>
                </a:solidFill>
                <a:latin typeface="Arial"/>
                <a:ea typeface="ヒラギノ角ゴ Pro W3"/>
              </a:rPr>
              <a:t>Data.gouv.fr </a:t>
            </a:r>
            <a:r>
              <a:rPr lang="fr-FR" sz="2000" u="sng" strike="noStrike">
                <a:solidFill>
                  <a:srgbClr val="0000FF"/>
                </a:solidFill>
                <a:latin typeface="Arial"/>
                <a:ea typeface="ヒラギノ角ゴ Pro W3"/>
                <a:hlinkClick r:id="rId7"/>
              </a:rPr>
              <a:t>https://www.data.gouv.fr/fr/</a:t>
            </a:r>
            <a:endParaRPr/>
          </a:p>
          <a:p>
            <a:pPr>
              <a:lnSpc>
                <a:spcPct val="100000"/>
              </a:lnSpc>
            </a:pPr>
            <a:endParaRPr/>
          </a:p>
          <a:p>
            <a:pPr>
              <a:lnSpc>
                <a:spcPct val="100000"/>
              </a:lnSpc>
            </a:pPr>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CustomShape 1"/>
          <p:cNvSpPr/>
          <p:nvPr/>
        </p:nvSpPr>
        <p:spPr>
          <a:xfrm>
            <a:off x="0" y="223560"/>
            <a:ext cx="10398960" cy="881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fr-FR" sz="2800" b="1" strike="noStrike">
                <a:solidFill>
                  <a:srgbClr val="215968"/>
                </a:solidFill>
                <a:latin typeface="Arial"/>
                <a:ea typeface="ＭＳ Ｐゴシック"/>
              </a:rPr>
              <a:t>Données, environnement et dynamiques sociales</a:t>
            </a:r>
            <a:endParaRPr/>
          </a:p>
        </p:txBody>
      </p:sp>
      <p:sp>
        <p:nvSpPr>
          <p:cNvPr id="329" name="CustomShape 2"/>
          <p:cNvSpPr/>
          <p:nvPr/>
        </p:nvSpPr>
        <p:spPr>
          <a:xfrm>
            <a:off x="0" y="1239480"/>
            <a:ext cx="10438560" cy="5912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a:p>
          <a:p>
            <a:pPr>
              <a:lnSpc>
                <a:spcPct val="100000"/>
              </a:lnSpc>
            </a:pPr>
            <a:endParaRPr/>
          </a:p>
          <a:p>
            <a:pPr>
              <a:lnSpc>
                <a:spcPct val="100000"/>
              </a:lnSpc>
            </a:pPr>
            <a:endParaRPr/>
          </a:p>
        </p:txBody>
      </p:sp>
      <p:pic>
        <p:nvPicPr>
          <p:cNvPr id="3" name="Image 2" descr="Une image contenant texte, Police, affiche, graphisme&#10;&#10;Le contenu généré par l’IA peut être incorrect.">
            <a:extLst>
              <a:ext uri="{FF2B5EF4-FFF2-40B4-BE49-F238E27FC236}">
                <a16:creationId xmlns:a16="http://schemas.microsoft.com/office/drawing/2014/main" id="{F9C529FB-A074-1748-A145-21140F93D9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5231" y="981168"/>
            <a:ext cx="1790863" cy="2411192"/>
          </a:xfrm>
          <a:prstGeom prst="rect">
            <a:avLst/>
          </a:prstGeom>
        </p:spPr>
      </p:pic>
      <p:pic>
        <p:nvPicPr>
          <p:cNvPr id="5" name="Image 4" descr="Une image contenant texte, capture d’écran, Police, algèbre&#10;&#10;Le contenu généré par l’IA peut être incorrect.">
            <a:extLst>
              <a:ext uri="{FF2B5EF4-FFF2-40B4-BE49-F238E27FC236}">
                <a16:creationId xmlns:a16="http://schemas.microsoft.com/office/drawing/2014/main" id="{5C9BDE67-74E7-EA4C-2AA1-677E7BCDF1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0675" y="3549735"/>
            <a:ext cx="3274373" cy="1671131"/>
          </a:xfrm>
          <a:prstGeom prst="rect">
            <a:avLst/>
          </a:prstGeom>
          <a:ln w="12700">
            <a:solidFill>
              <a:schemeClr val="accent1"/>
            </a:solidFill>
          </a:ln>
        </p:spPr>
      </p:pic>
      <p:sp>
        <p:nvSpPr>
          <p:cNvPr id="6" name="CustomShape 2">
            <a:extLst>
              <a:ext uri="{FF2B5EF4-FFF2-40B4-BE49-F238E27FC236}">
                <a16:creationId xmlns:a16="http://schemas.microsoft.com/office/drawing/2014/main" id="{265BAD71-4BE2-4872-5F38-DDFC1693F404}"/>
              </a:ext>
            </a:extLst>
          </p:cNvPr>
          <p:cNvSpPr/>
          <p:nvPr/>
        </p:nvSpPr>
        <p:spPr>
          <a:xfrm>
            <a:off x="3477551" y="1012665"/>
            <a:ext cx="3643124" cy="332465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fr-FR" dirty="0"/>
          </a:p>
          <a:p>
            <a:pPr>
              <a:lnSpc>
                <a:spcPct val="100000"/>
              </a:lnSpc>
              <a:buFont typeface="Arial"/>
              <a:buChar char="•"/>
            </a:pPr>
            <a:r>
              <a:rPr lang="fr-FR" sz="2000" b="1" strike="noStrike" dirty="0">
                <a:solidFill>
                  <a:srgbClr val="215968"/>
                </a:solidFill>
                <a:latin typeface="Arial"/>
                <a:ea typeface="ヒラギノ角ゴ Pro W3"/>
              </a:rPr>
              <a:t> Biodiversité : oiseaux, botanique, …</a:t>
            </a:r>
            <a:endParaRPr lang="fr-FR" dirty="0"/>
          </a:p>
          <a:p>
            <a:pPr>
              <a:lnSpc>
                <a:spcPct val="100000"/>
              </a:lnSpc>
              <a:buFont typeface="Arial"/>
              <a:buChar char="•"/>
            </a:pPr>
            <a:r>
              <a:rPr lang="fr-FR" sz="2000" b="1" strike="noStrike" dirty="0">
                <a:solidFill>
                  <a:srgbClr val="215968"/>
                </a:solidFill>
                <a:latin typeface="Arial"/>
                <a:ea typeface="ヒラギノ角ゴ Pro W3"/>
              </a:rPr>
              <a:t> Qualité de l’eau, de l’air</a:t>
            </a:r>
            <a:endParaRPr lang="fr-FR" sz="2000" b="1" dirty="0">
              <a:solidFill>
                <a:srgbClr val="215968"/>
              </a:solidFill>
              <a:latin typeface="Arial"/>
            </a:endParaRPr>
          </a:p>
          <a:p>
            <a:pPr>
              <a:lnSpc>
                <a:spcPct val="100000"/>
              </a:lnSpc>
              <a:buFont typeface="Arial"/>
              <a:buChar char="•"/>
            </a:pPr>
            <a:r>
              <a:rPr lang="fr-FR" sz="2000" b="1" dirty="0">
                <a:solidFill>
                  <a:srgbClr val="215968"/>
                </a:solidFill>
                <a:latin typeface="Arial"/>
              </a:rPr>
              <a:t> Vélo, mobilités</a:t>
            </a:r>
          </a:p>
          <a:p>
            <a:pPr>
              <a:lnSpc>
                <a:spcPct val="100000"/>
              </a:lnSpc>
              <a:buFont typeface="Arial"/>
              <a:buChar char="•"/>
            </a:pPr>
            <a:r>
              <a:rPr lang="fr-FR" sz="2000" b="1" dirty="0">
                <a:solidFill>
                  <a:srgbClr val="215968"/>
                </a:solidFill>
                <a:latin typeface="Arial"/>
              </a:rPr>
              <a:t> Énergie</a:t>
            </a:r>
          </a:p>
          <a:p>
            <a:pPr>
              <a:lnSpc>
                <a:spcPct val="100000"/>
              </a:lnSpc>
              <a:buFont typeface="Arial"/>
              <a:buChar char="•"/>
            </a:pPr>
            <a:r>
              <a:rPr lang="fr-FR" sz="2000" b="1" dirty="0">
                <a:solidFill>
                  <a:srgbClr val="215968"/>
                </a:solidFill>
                <a:latin typeface="Arial"/>
              </a:rPr>
              <a:t> Circuits courts, proximité</a:t>
            </a:r>
          </a:p>
          <a:p>
            <a:pPr>
              <a:lnSpc>
                <a:spcPct val="100000"/>
              </a:lnSpc>
              <a:buFont typeface="Arial"/>
              <a:buChar char="•"/>
            </a:pPr>
            <a:r>
              <a:rPr lang="fr-FR" sz="2000" b="1" dirty="0">
                <a:solidFill>
                  <a:srgbClr val="215968"/>
                </a:solidFill>
                <a:latin typeface="Arial"/>
              </a:rPr>
              <a:t> </a:t>
            </a:r>
            <a:r>
              <a:rPr lang="fr-FR" sz="2000" b="1" dirty="0" err="1">
                <a:solidFill>
                  <a:srgbClr val="215968"/>
                </a:solidFill>
                <a:latin typeface="Arial"/>
              </a:rPr>
              <a:t>Makers</a:t>
            </a:r>
            <a:r>
              <a:rPr lang="fr-FR" sz="2000" b="1" dirty="0">
                <a:solidFill>
                  <a:srgbClr val="215968"/>
                </a:solidFill>
                <a:latin typeface="Arial"/>
              </a:rPr>
              <a:t>, mainteneurs, réparateurs</a:t>
            </a:r>
          </a:p>
          <a:p>
            <a:pPr>
              <a:lnSpc>
                <a:spcPct val="100000"/>
              </a:lnSpc>
              <a:buFont typeface="Arial"/>
              <a:buChar char="•"/>
            </a:pPr>
            <a:r>
              <a:rPr lang="fr-FR" sz="2000" b="1" dirty="0">
                <a:solidFill>
                  <a:srgbClr val="215968"/>
                </a:solidFill>
                <a:latin typeface="Arial"/>
              </a:rPr>
              <a:t> Santé environnementale</a:t>
            </a:r>
            <a:br>
              <a:rPr lang="fr-FR" sz="2000" b="1" dirty="0">
                <a:solidFill>
                  <a:srgbClr val="215968"/>
                </a:solidFill>
                <a:latin typeface="Arial"/>
              </a:rPr>
            </a:br>
            <a:r>
              <a:rPr lang="fr-FR" sz="2000" b="1" dirty="0">
                <a:solidFill>
                  <a:srgbClr val="215968"/>
                </a:solidFill>
                <a:latin typeface="Arial"/>
              </a:rPr>
              <a:t>…</a:t>
            </a:r>
          </a:p>
        </p:txBody>
      </p:sp>
      <p:pic>
        <p:nvPicPr>
          <p:cNvPr id="9" name="Image 8" descr="Une image contenant texte, capture d’écran, Site web, Page web&#10;&#10;Le contenu généré par l’IA peut être incorrect.">
            <a:extLst>
              <a:ext uri="{FF2B5EF4-FFF2-40B4-BE49-F238E27FC236}">
                <a16:creationId xmlns:a16="http://schemas.microsoft.com/office/drawing/2014/main" id="{EBE30FBD-27B8-5C08-305E-2DED1D2C97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306" y="1143515"/>
            <a:ext cx="2296033" cy="2229077"/>
          </a:xfrm>
          <a:prstGeom prst="rect">
            <a:avLst/>
          </a:prstGeom>
        </p:spPr>
      </p:pic>
      <p:pic>
        <p:nvPicPr>
          <p:cNvPr id="11" name="Image 10" descr="Une image contenant texte, Police, capture d’écran, Graphique&#10;&#10;Le contenu généré par l’IA peut être incorrect.">
            <a:extLst>
              <a:ext uri="{FF2B5EF4-FFF2-40B4-BE49-F238E27FC236}">
                <a16:creationId xmlns:a16="http://schemas.microsoft.com/office/drawing/2014/main" id="{2E9C5498-62B9-AB86-5002-B8D30360B2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50" y="3579817"/>
            <a:ext cx="2910295" cy="1231965"/>
          </a:xfrm>
          <a:prstGeom prst="rect">
            <a:avLst/>
          </a:prstGeom>
        </p:spPr>
      </p:pic>
      <p:pic>
        <p:nvPicPr>
          <p:cNvPr id="13" name="Image 12" descr="Une image contenant texte, capture d’écran, Impression, Brochure&#10;&#10;Le contenu généré par l’IA peut être incorrect.">
            <a:extLst>
              <a:ext uri="{FF2B5EF4-FFF2-40B4-BE49-F238E27FC236}">
                <a16:creationId xmlns:a16="http://schemas.microsoft.com/office/drawing/2014/main" id="{02CE0A9C-5F5E-98FC-5822-C68DBE16E4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29265" y="4522155"/>
            <a:ext cx="1787784" cy="2088935"/>
          </a:xfrm>
          <a:prstGeom prst="rect">
            <a:avLst/>
          </a:prstGeom>
        </p:spPr>
      </p:pic>
      <p:pic>
        <p:nvPicPr>
          <p:cNvPr id="15" name="Image 14" descr="Une image contenant texte, capture d’écran, carte, graphisme&#10;&#10;Le contenu généré par l’IA peut être incorrect.">
            <a:extLst>
              <a:ext uri="{FF2B5EF4-FFF2-40B4-BE49-F238E27FC236}">
                <a16:creationId xmlns:a16="http://schemas.microsoft.com/office/drawing/2014/main" id="{A0B06CB8-810B-8BE3-5E7A-834A5EFBF7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355" y="5566623"/>
            <a:ext cx="4376555" cy="1585496"/>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28122"/>
        </a:solidFill>
        <a:effectLst/>
      </p:bgPr>
    </p:bg>
    <p:spTree>
      <p:nvGrpSpPr>
        <p:cNvPr id="1" name="">
          <a:extLst>
            <a:ext uri="{FF2B5EF4-FFF2-40B4-BE49-F238E27FC236}">
              <a16:creationId xmlns:a16="http://schemas.microsoft.com/office/drawing/2014/main" id="{672D0A62-F117-0A20-FAF9-9AC1EBB3295A}"/>
            </a:ext>
          </a:extLst>
        </p:cNvPr>
        <p:cNvGrpSpPr/>
        <p:nvPr/>
      </p:nvGrpSpPr>
      <p:grpSpPr>
        <a:xfrm>
          <a:off x="0" y="0"/>
          <a:ext cx="0" cy="0"/>
          <a:chOff x="0" y="0"/>
          <a:chExt cx="0" cy="0"/>
        </a:xfrm>
      </p:grpSpPr>
      <p:sp>
        <p:nvSpPr>
          <p:cNvPr id="308" name="CustomShape 1">
            <a:extLst>
              <a:ext uri="{FF2B5EF4-FFF2-40B4-BE49-F238E27FC236}">
                <a16:creationId xmlns:a16="http://schemas.microsoft.com/office/drawing/2014/main" id="{2E73224C-FC6C-1A6E-0D73-E4C5A0D4617D}"/>
              </a:ext>
            </a:extLst>
          </p:cNvPr>
          <p:cNvSpPr/>
          <p:nvPr/>
        </p:nvSpPr>
        <p:spPr>
          <a:xfrm>
            <a:off x="0" y="288720"/>
            <a:ext cx="10438920" cy="6904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fr-FR" sz="4000" strike="noStrike" dirty="0">
                <a:solidFill>
                  <a:srgbClr val="FFFFFF"/>
                </a:solidFill>
                <a:latin typeface="Arial"/>
                <a:ea typeface="DejaVu Sans"/>
              </a:rPr>
              <a:t>Numérique et données en situations de crises</a:t>
            </a:r>
            <a:endParaRPr dirty="0"/>
          </a:p>
        </p:txBody>
      </p:sp>
      <p:sp>
        <p:nvSpPr>
          <p:cNvPr id="309" name="CustomShape 2">
            <a:extLst>
              <a:ext uri="{FF2B5EF4-FFF2-40B4-BE49-F238E27FC236}">
                <a16:creationId xmlns:a16="http://schemas.microsoft.com/office/drawing/2014/main" id="{2822B0E8-EBF9-8CA3-3433-B335497477D1}"/>
              </a:ext>
            </a:extLst>
          </p:cNvPr>
          <p:cNvSpPr/>
          <p:nvPr/>
        </p:nvSpPr>
        <p:spPr>
          <a:xfrm>
            <a:off x="230040" y="2458080"/>
            <a:ext cx="4367880" cy="1568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000" b="1" strike="noStrike" dirty="0">
                <a:solidFill>
                  <a:srgbClr val="FFFF00"/>
                </a:solidFill>
                <a:latin typeface="Arial"/>
                <a:ea typeface="DejaVu Sans"/>
              </a:rPr>
              <a:t>Cartographier pour s’adapter</a:t>
            </a:r>
            <a:endParaRPr dirty="0"/>
          </a:p>
          <a:p>
            <a:pPr>
              <a:lnSpc>
                <a:spcPct val="100000"/>
              </a:lnSpc>
            </a:pPr>
            <a:r>
              <a:rPr lang="fr-FR" sz="1600" strike="noStrike" dirty="0" err="1">
                <a:solidFill>
                  <a:srgbClr val="FFFFFF"/>
                </a:solidFill>
                <a:latin typeface="Arial"/>
                <a:ea typeface="DejaVu Sans"/>
              </a:rPr>
              <a:t>OpenStreetMap</a:t>
            </a:r>
            <a:r>
              <a:rPr lang="fr-FR" sz="1600" dirty="0">
                <a:solidFill>
                  <a:srgbClr val="FFFFFF"/>
                </a:solidFill>
                <a:latin typeface="Arial"/>
                <a:ea typeface="DejaVu Sans"/>
              </a:rPr>
              <a:t> dans l’urgence, la reconstruction, la compréhension</a:t>
            </a:r>
            <a:endParaRPr dirty="0"/>
          </a:p>
        </p:txBody>
      </p:sp>
      <p:sp>
        <p:nvSpPr>
          <p:cNvPr id="310" name="CustomShape 3">
            <a:extLst>
              <a:ext uri="{FF2B5EF4-FFF2-40B4-BE49-F238E27FC236}">
                <a16:creationId xmlns:a16="http://schemas.microsoft.com/office/drawing/2014/main" id="{9AF44308-1AC0-B49C-A651-DE29A4120A57}"/>
              </a:ext>
            </a:extLst>
          </p:cNvPr>
          <p:cNvSpPr/>
          <p:nvPr/>
        </p:nvSpPr>
        <p:spPr>
          <a:xfrm>
            <a:off x="367200" y="1341000"/>
            <a:ext cx="9771120" cy="109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000" b="1" strike="noStrike" dirty="0">
                <a:solidFill>
                  <a:srgbClr val="FFFF00"/>
                </a:solidFill>
                <a:latin typeface="Arial"/>
                <a:ea typeface="DejaVu Sans"/>
              </a:rPr>
              <a:t>Un sujet exploratoire, à rebours du numérique luxueux de nos pays en 2025 </a:t>
            </a:r>
            <a:endParaRPr dirty="0"/>
          </a:p>
          <a:p>
            <a:pPr>
              <a:lnSpc>
                <a:spcPct val="100000"/>
              </a:lnSpc>
            </a:pPr>
            <a:r>
              <a:rPr lang="fr-FR" sz="2000" b="1" strike="noStrike" dirty="0">
                <a:solidFill>
                  <a:srgbClr val="FFFF00"/>
                </a:solidFill>
                <a:latin typeface="Arial"/>
                <a:ea typeface="DejaVu Sans"/>
              </a:rPr>
              <a:t>				</a:t>
            </a:r>
            <a:endParaRPr dirty="0"/>
          </a:p>
        </p:txBody>
      </p:sp>
      <p:sp>
        <p:nvSpPr>
          <p:cNvPr id="311" name="CustomShape 4">
            <a:extLst>
              <a:ext uri="{FF2B5EF4-FFF2-40B4-BE49-F238E27FC236}">
                <a16:creationId xmlns:a16="http://schemas.microsoft.com/office/drawing/2014/main" id="{0B404AA5-27A4-CD15-CBC5-570F0AA2AF33}"/>
              </a:ext>
            </a:extLst>
          </p:cNvPr>
          <p:cNvSpPr/>
          <p:nvPr/>
        </p:nvSpPr>
        <p:spPr>
          <a:xfrm>
            <a:off x="3148560" y="4076280"/>
            <a:ext cx="4367880" cy="1568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000" b="1" strike="noStrike" dirty="0">
                <a:solidFill>
                  <a:srgbClr val="FFFF00"/>
                </a:solidFill>
                <a:latin typeface="Arial"/>
                <a:ea typeface="DejaVu Sans"/>
              </a:rPr>
              <a:t>Quel numérique dans un monde incertain ?</a:t>
            </a:r>
            <a:endParaRPr dirty="0"/>
          </a:p>
          <a:p>
            <a:pPr>
              <a:lnSpc>
                <a:spcPct val="100000"/>
              </a:lnSpc>
            </a:pPr>
            <a:r>
              <a:rPr lang="fr-FR" sz="1600" dirty="0">
                <a:solidFill>
                  <a:srgbClr val="FFFFFF"/>
                </a:solidFill>
                <a:latin typeface="Arial"/>
                <a:ea typeface="DejaVu Sans"/>
              </a:rPr>
              <a:t>Soutenabilités, f</a:t>
            </a:r>
            <a:r>
              <a:rPr lang="fr-FR" sz="1600" strike="noStrike" dirty="0">
                <a:solidFill>
                  <a:srgbClr val="FFFFFF"/>
                </a:solidFill>
                <a:latin typeface="Arial"/>
                <a:ea typeface="DejaVu Sans"/>
              </a:rPr>
              <a:t>ragilités</a:t>
            </a:r>
          </a:p>
          <a:p>
            <a:pPr>
              <a:lnSpc>
                <a:spcPct val="100000"/>
              </a:lnSpc>
            </a:pPr>
            <a:r>
              <a:rPr lang="fr-FR" sz="1600" strike="noStrike" dirty="0">
                <a:solidFill>
                  <a:srgbClr val="FFFFFF"/>
                </a:solidFill>
                <a:latin typeface="Arial"/>
                <a:ea typeface="DejaVu Sans"/>
              </a:rPr>
              <a:t>Dépendances numériques</a:t>
            </a:r>
            <a:br>
              <a:rPr lang="fr-FR" sz="1600" strike="noStrike" dirty="0">
                <a:solidFill>
                  <a:srgbClr val="FFFFFF"/>
                </a:solidFill>
                <a:latin typeface="Arial"/>
                <a:ea typeface="DejaVu Sans"/>
              </a:rPr>
            </a:br>
            <a:r>
              <a:rPr lang="fr-FR" sz="1600" strike="noStrike" dirty="0">
                <a:solidFill>
                  <a:srgbClr val="FFFFFF"/>
                </a:solidFill>
                <a:latin typeface="Arial"/>
                <a:ea typeface="DejaVu Sans"/>
              </a:rPr>
              <a:t>Situations de crises</a:t>
            </a:r>
          </a:p>
          <a:p>
            <a:pPr>
              <a:lnSpc>
                <a:spcPct val="100000"/>
              </a:lnSpc>
            </a:pPr>
            <a:r>
              <a:rPr lang="fr-FR" sz="1600" dirty="0">
                <a:solidFill>
                  <a:srgbClr val="FFFFFF"/>
                </a:solidFill>
                <a:latin typeface="Arial"/>
              </a:rPr>
              <a:t>Numérique et libertés face aux limites planétaires</a:t>
            </a:r>
            <a:endParaRPr dirty="0"/>
          </a:p>
        </p:txBody>
      </p:sp>
      <p:sp>
        <p:nvSpPr>
          <p:cNvPr id="312" name="CustomShape 5">
            <a:extLst>
              <a:ext uri="{FF2B5EF4-FFF2-40B4-BE49-F238E27FC236}">
                <a16:creationId xmlns:a16="http://schemas.microsoft.com/office/drawing/2014/main" id="{90D51A33-F256-AD3F-0818-E65AD4516B06}"/>
              </a:ext>
            </a:extLst>
          </p:cNvPr>
          <p:cNvSpPr/>
          <p:nvPr/>
        </p:nvSpPr>
        <p:spPr>
          <a:xfrm>
            <a:off x="6156360" y="5772600"/>
            <a:ext cx="4367880" cy="1751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000" b="1" strike="noStrike" dirty="0">
                <a:solidFill>
                  <a:srgbClr val="FFFF00"/>
                </a:solidFill>
                <a:latin typeface="Arial"/>
                <a:ea typeface="DejaVu Sans"/>
              </a:rPr>
              <a:t>Capacités et résilience</a:t>
            </a:r>
            <a:endParaRPr dirty="0"/>
          </a:p>
          <a:p>
            <a:pPr>
              <a:lnSpc>
                <a:spcPct val="100000"/>
              </a:lnSpc>
            </a:pPr>
            <a:r>
              <a:rPr lang="fr-FR" sz="1600" strike="noStrike" dirty="0">
                <a:solidFill>
                  <a:srgbClr val="FFFFFF"/>
                </a:solidFill>
                <a:latin typeface="Arial"/>
                <a:ea typeface="DejaVu Sans"/>
              </a:rPr>
              <a:t>Autonomie-Hétéronomie</a:t>
            </a:r>
            <a:br>
              <a:rPr lang="fr-FR" sz="1600" strike="noStrike" dirty="0">
                <a:solidFill>
                  <a:srgbClr val="FFFFFF"/>
                </a:solidFill>
                <a:latin typeface="Arial"/>
                <a:ea typeface="DejaVu Sans"/>
              </a:rPr>
            </a:br>
            <a:r>
              <a:rPr lang="fr-FR" sz="1600" strike="noStrike" dirty="0">
                <a:solidFill>
                  <a:srgbClr val="FFFFFF"/>
                </a:solidFill>
                <a:latin typeface="Arial"/>
                <a:ea typeface="DejaVu Sans"/>
              </a:rPr>
              <a:t>Puissance de la tech-Capacités humaines</a:t>
            </a:r>
            <a:endParaRPr dirty="0"/>
          </a:p>
        </p:txBody>
      </p:sp>
    </p:spTree>
    <p:extLst>
      <p:ext uri="{BB962C8B-B14F-4D97-AF65-F5344CB8AC3E}">
        <p14:creationId xmlns:p14="http://schemas.microsoft.com/office/powerpoint/2010/main" val="23928811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CustomShape 1"/>
          <p:cNvSpPr/>
          <p:nvPr/>
        </p:nvSpPr>
        <p:spPr>
          <a:xfrm>
            <a:off x="1415880" y="0"/>
            <a:ext cx="7772040" cy="516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2800" b="1" strike="noStrike">
                <a:solidFill>
                  <a:srgbClr val="51A73E"/>
                </a:solidFill>
                <a:latin typeface="Calibri"/>
                <a:ea typeface="Calibri"/>
              </a:rPr>
              <a:t>Le numérique est sur la sellette</a:t>
            </a:r>
            <a:endParaRPr/>
          </a:p>
        </p:txBody>
      </p:sp>
      <p:pic>
        <p:nvPicPr>
          <p:cNvPr id="331" name="Google Shape;384;p55"/>
          <p:cNvPicPr/>
          <p:nvPr/>
        </p:nvPicPr>
        <p:blipFill>
          <a:blip r:embed="rId2"/>
          <a:stretch/>
        </p:blipFill>
        <p:spPr>
          <a:xfrm>
            <a:off x="147600" y="1076760"/>
            <a:ext cx="10291680" cy="5943240"/>
          </a:xfrm>
          <a:prstGeom prst="rect">
            <a:avLst/>
          </a:prstGeom>
          <a:ln>
            <a:noFill/>
          </a:ln>
        </p:spPr>
      </p:pic>
      <p:sp>
        <p:nvSpPr>
          <p:cNvPr id="332" name="CustomShape 2"/>
          <p:cNvSpPr/>
          <p:nvPr/>
        </p:nvSpPr>
        <p:spPr>
          <a:xfrm>
            <a:off x="309600" y="1076760"/>
            <a:ext cx="2433240" cy="471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p:style>
        <p:txBody>
          <a:bodyPr/>
          <a:lstStyle/>
          <a:p>
            <a:endParaRPr lang="fr-F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9A5812EC654640AAF0FBDB42E081DB" ma:contentTypeVersion="18" ma:contentTypeDescription="Crée un document." ma:contentTypeScope="" ma:versionID="562c5f8faa3afe0037f80cedbbba92a2">
  <xsd:schema xmlns:xsd="http://www.w3.org/2001/XMLSchema" xmlns:xs="http://www.w3.org/2001/XMLSchema" xmlns:p="http://schemas.microsoft.com/office/2006/metadata/properties" xmlns:ns2="ca8b9c18-5e1d-46e5-9d1a-4e2a3224a5d3" xmlns:ns3="597f0e91-a424-40e7-b159-919cd36229ca" targetNamespace="http://schemas.microsoft.com/office/2006/metadata/properties" ma:root="true" ma:fieldsID="6d0b1f9947d2def9302a79bd3f5241cd" ns2:_="" ns3:_="">
    <xsd:import namespace="ca8b9c18-5e1d-46e5-9d1a-4e2a3224a5d3"/>
    <xsd:import namespace="597f0e91-a424-40e7-b159-919cd36229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b9c18-5e1d-46e5-9d1a-4e2a3224a5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05f3d6fe-baf4-44b9-a882-657db6edb6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97f0e91-a424-40e7-b159-919cd36229ca"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dc45a579-8ad3-4386-ab0e-ea2618c9e016}" ma:internalName="TaxCatchAll" ma:showField="CatchAllData" ma:web="597f0e91-a424-40e7-b159-919cd36229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a8b9c18-5e1d-46e5-9d1a-4e2a3224a5d3">
      <Terms xmlns="http://schemas.microsoft.com/office/infopath/2007/PartnerControls"/>
    </lcf76f155ced4ddcb4097134ff3c332f>
    <TaxCatchAll xmlns="597f0e91-a424-40e7-b159-919cd36229ca" xsi:nil="true"/>
  </documentManagement>
</p:properties>
</file>

<file path=customXml/itemProps1.xml><?xml version="1.0" encoding="utf-8"?>
<ds:datastoreItem xmlns:ds="http://schemas.openxmlformats.org/officeDocument/2006/customXml" ds:itemID="{7B1296A5-4CB7-4F9B-B772-A8D4D78A45B5}"/>
</file>

<file path=customXml/itemProps2.xml><?xml version="1.0" encoding="utf-8"?>
<ds:datastoreItem xmlns:ds="http://schemas.openxmlformats.org/officeDocument/2006/customXml" ds:itemID="{E414147F-520B-4864-8427-0DB48EEC8EB3}"/>
</file>

<file path=customXml/itemProps3.xml><?xml version="1.0" encoding="utf-8"?>
<ds:datastoreItem xmlns:ds="http://schemas.openxmlformats.org/officeDocument/2006/customXml" ds:itemID="{F48C1E82-6B06-4B08-AF2C-AA918CBF8601}"/>
</file>

<file path=docProps/app.xml><?xml version="1.0" encoding="utf-8"?>
<Properties xmlns="http://schemas.openxmlformats.org/officeDocument/2006/extended-properties" xmlns:vt="http://schemas.openxmlformats.org/officeDocument/2006/docPropsVTypes">
  <TotalTime>675</TotalTime>
  <Words>2156</Words>
  <Application>Microsoft Macintosh PowerPoint</Application>
  <PresentationFormat>Personnalisé</PresentationFormat>
  <Paragraphs>337</Paragraphs>
  <Slides>23</Slides>
  <Notes>14</Notes>
  <HiddenSlides>0</HiddenSlides>
  <MMClips>0</MMClips>
  <ScaleCrop>false</ScaleCrop>
  <HeadingPairs>
    <vt:vector size="6" baseType="variant">
      <vt:variant>
        <vt:lpstr>Polices utilisées</vt:lpstr>
      </vt:variant>
      <vt:variant>
        <vt:i4>14</vt:i4>
      </vt:variant>
      <vt:variant>
        <vt:lpstr>Thème</vt:lpstr>
      </vt:variant>
      <vt:variant>
        <vt:i4>8</vt:i4>
      </vt:variant>
      <vt:variant>
        <vt:lpstr>Titres des diapositives</vt:lpstr>
      </vt:variant>
      <vt:variant>
        <vt:i4>23</vt:i4>
      </vt:variant>
    </vt:vector>
  </HeadingPairs>
  <TitlesOfParts>
    <vt:vector size="45" baseType="lpstr">
      <vt:lpstr>Arial</vt:lpstr>
      <vt:lpstr>Arial Rounded</vt:lpstr>
      <vt:lpstr>Calibri</vt:lpstr>
      <vt:lpstr>Helvetica</vt:lpstr>
      <vt:lpstr>Helvetica Light</vt:lpstr>
      <vt:lpstr>Lato</vt:lpstr>
      <vt:lpstr>Open Sans ExtraBold</vt:lpstr>
      <vt:lpstr>Poppins</vt:lpstr>
      <vt:lpstr>Poppins ExtraBold</vt:lpstr>
      <vt:lpstr>Poppins SemiBold</vt:lpstr>
      <vt:lpstr>Symbol</vt:lpstr>
      <vt:lpstr>Times New Roman</vt:lpstr>
      <vt:lpstr>Wingdings</vt:lpstr>
      <vt:lpstr>ヒラギノ角ゴ Pro W3</vt:lpstr>
      <vt:lpstr>Office Theme</vt:lpstr>
      <vt:lpstr>Office Theme</vt:lpstr>
      <vt:lpstr>Office Theme</vt:lpstr>
      <vt:lpstr>Office Theme</vt:lpstr>
      <vt:lpstr>Office Theme</vt:lpstr>
      <vt:lpstr>Office Theme</vt:lpstr>
      <vt:lpstr>Office Theme</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cp:lastModifiedBy>Jacques-François Marchandise</cp:lastModifiedBy>
  <cp:revision>116</cp:revision>
  <cp:lastPrinted>2025-02-06T15:00:37Z</cp:lastPrinted>
  <dcterms:modified xsi:type="dcterms:W3CDTF">2025-02-06T15:43:23Z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8</vt:i4>
  </property>
  <property fmtid="{D5CDD505-2E9C-101B-9397-08002B2CF9AE}" pid="8" name="PresentationFormat">
    <vt:lpwstr>Personnalisé</vt:lpwstr>
  </property>
  <property fmtid="{D5CDD505-2E9C-101B-9397-08002B2CF9AE}" pid="9" name="ScaleCrop">
    <vt:bool>false</vt:bool>
  </property>
  <property fmtid="{D5CDD505-2E9C-101B-9397-08002B2CF9AE}" pid="10" name="ShareDoc">
    <vt:bool>false</vt:bool>
  </property>
  <property fmtid="{D5CDD505-2E9C-101B-9397-08002B2CF9AE}" pid="11" name="Slides">
    <vt:i4>19</vt:i4>
  </property>
  <property fmtid="{D5CDD505-2E9C-101B-9397-08002B2CF9AE}" pid="12" name="ContentTypeId">
    <vt:lpwstr>0x010100C99A5812EC654640AAF0FBDB42E081DB</vt:lpwstr>
  </property>
</Properties>
</file>