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_rels/slideMaster40.xml.rels" ContentType="application/vnd.openxmlformats-package.relationships+xml"/>
  <Override PartName="/ppt/slideMasters/_rels/slideMaster1.xml.rels" ContentType="application/vnd.openxmlformats-package.relationships+xml"/>
  <Override PartName="/ppt/slideMasters/_rels/slideMaster22.xml.rels" ContentType="application/vnd.openxmlformats-package.relationships+xml"/>
  <Override PartName="/ppt/slideMasters/_rels/slideMaster41.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42.xml.rels" ContentType="application/vnd.openxmlformats-package.relationships+xml"/>
  <Override PartName="/ppt/slideMasters/_rels/slideMaster3.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43.xml.rels" ContentType="application/vnd.openxmlformats-package.relationships+xml"/>
  <Override PartName="/ppt/slideMasters/_rels/slideMaster5.xml.rels" ContentType="application/vnd.openxmlformats-package.relationships+xml"/>
  <Override PartName="/ppt/slideMasters/_rels/slideMaster44.xml.rels" ContentType="application/vnd.openxmlformats-package.relationships+xml"/>
  <Override PartName="/ppt/slideMasters/_rels/slideMaster23.xml.rels" ContentType="application/vnd.openxmlformats-package.relationships+xml"/>
  <Override PartName="/ppt/slideMasters/_rels/slideMaster6.xml.rels" ContentType="application/vnd.openxmlformats-package.relationships+xml"/>
  <Override PartName="/ppt/slideMasters/_rels/slideMaster45.xml.rels" ContentType="application/vnd.openxmlformats-package.relationships+xml"/>
  <Override PartName="/ppt/slideMasters/_rels/slideMaster24.xml.rels" ContentType="application/vnd.openxmlformats-package.relationships+xml"/>
  <Override PartName="/ppt/slideMasters/_rels/slideMaster7.xml.rels" ContentType="application/vnd.openxmlformats-package.relationships+xml"/>
  <Override PartName="/ppt/slideMasters/_rels/slideMaster46.xml.rels" ContentType="application/vnd.openxmlformats-package.relationships+xml"/>
  <Override PartName="/ppt/slideMasters/_rels/slideMaster25.xml.rels" ContentType="application/vnd.openxmlformats-package.relationships+xml"/>
  <Override PartName="/ppt/slideMasters/_rels/slideMaster8.xml.rels" ContentType="application/vnd.openxmlformats-package.relationships+xml"/>
  <Override PartName="/ppt/slideMasters/_rels/slideMaster47.xml.rels" ContentType="application/vnd.openxmlformats-package.relationships+xml"/>
  <Override PartName="/ppt/slideMasters/_rels/slideMaster26.xml.rels" ContentType="application/vnd.openxmlformats-package.relationships+xml"/>
  <Override PartName="/ppt/slideMasters/_rels/slideMaster9.xml.rels" ContentType="application/vnd.openxmlformats-package.relationships+xml"/>
  <Override PartName="/ppt/slideMasters/_rels/slideMaster48.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30.xml.rels" ContentType="application/vnd.openxmlformats-package.relationships+xml"/>
  <Override PartName="/ppt/slideMasters/_rels/slideMaster31.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49.xml.rels" ContentType="application/vnd.openxmlformats-package.relationships+xml"/>
  <Override PartName="/ppt/slideMasters/_rels/slideMaster50.xml.rels" ContentType="application/vnd.openxmlformats-package.relationships+xml"/>
  <Override PartName="/ppt/slideMasters/_rels/slideMaster51.xml.rels" ContentType="application/vnd.openxmlformats-package.relationships+xml"/>
  <Override PartName="/ppt/slideMasters/_rels/slideMaster52.xml.rels" ContentType="application/vnd.openxmlformats-package.relationships+xml"/>
  <Override PartName="/ppt/slideMasters/_rels/slideMaster53.xml.rels" ContentType="application/vnd.openxmlformats-package.relationships+xml"/>
  <Override PartName="/ppt/slideMasters/_rels/slideMaster54.xml.rels" ContentType="application/vnd.openxmlformats-package.relationships+xml"/>
  <Override PartName="/ppt/slideMasters/_rels/slideMaster55.xml.rels" ContentType="application/vnd.openxmlformats-package.relationships+xml"/>
  <Override PartName="/ppt/slideMasters/_rels/slideMaster56.xml.rels" ContentType="application/vnd.openxmlformats-package.relationships+xml"/>
  <Override PartName="/ppt/slideMasters/_rels/slideMaster57.xml.rels" ContentType="application/vnd.openxmlformats-package.relationships+xml"/>
  <Override PartName="/ppt/slideMasters/_rels/slideMaster58.xml.rels" ContentType="application/vnd.openxmlformats-package.relationships+xml"/>
  <Override PartName="/ppt/slideMasters/_rels/slideMaster59.xml.rels" ContentType="application/vnd.openxmlformats-package.relationships+xml"/>
  <Override PartName="/ppt/slideMasters/_rels/slideMaster60.xml.rels" ContentType="application/vnd.openxmlformats-package.relationships+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40.xml" ContentType="application/vnd.openxmlformats-officedocument.theme+xml"/>
  <Override PartName="/ppt/theme/theme6.xml" ContentType="application/vnd.openxmlformats-officedocument.theme+xml"/>
  <Override PartName="/ppt/theme/theme41.xml" ContentType="application/vnd.openxmlformats-officedocument.theme+xml"/>
  <Override PartName="/ppt/theme/theme7.xml" ContentType="application/vnd.openxmlformats-officedocument.theme+xml"/>
  <Override PartName="/ppt/theme/theme42.xml" ContentType="application/vnd.openxmlformats-officedocument.theme+xml"/>
  <Override PartName="/ppt/theme/theme8.xml" ContentType="application/vnd.openxmlformats-officedocument.theme+xml"/>
  <Override PartName="/ppt/theme/theme43.xml" ContentType="application/vnd.openxmlformats-officedocument.theme+xml"/>
  <Override PartName="/ppt/theme/theme9.xml" ContentType="application/vnd.openxmlformats-officedocument.theme+xml"/>
  <Override PartName="/ppt/theme/theme4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4.xml.rels" ContentType="application/vnd.openxmlformats-package.relationships+xml"/>
  <Override PartName="/ppt/notesSlides/_rels/notesSlide20.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8.xml.rels" ContentType="application/vnd.openxmlformats-package.relationships+xml"/>
  <Override PartName="/ppt/notesSlides/_rels/notesSlide21.xml.rels" ContentType="application/vnd.openxmlformats-package.relationships+xml"/>
  <Override PartName="/ppt/notesSlides/_rels/notesSlide24.xml.rels" ContentType="application/vnd.openxmlformats-package.relationships+xml"/>
  <Override PartName="/ppt/media/image1.png" ContentType="image/png"/>
  <Override PartName="/ppt/media/image38.png" ContentType="image/png"/>
  <Override PartName="/ppt/media/image2.jpeg" ContentType="image/jpeg"/>
  <Override PartName="/ppt/media/image3.jpeg" ContentType="image/jpeg"/>
  <Override PartName="/ppt/media/image5.png" ContentType="image/png"/>
  <Override PartName="/ppt/media/image13.wmf" ContentType="image/x-wmf"/>
  <Override PartName="/ppt/media/image6.jpeg" ContentType="image/jpeg"/>
  <Override PartName="/ppt/media/image7.png" ContentType="image/png"/>
  <Override PartName="/ppt/media/image10.png" ContentType="image/png"/>
  <Override PartName="/ppt/media/image11.png" ContentType="image/png"/>
  <Override PartName="/ppt/media/image12.png" ContentType="image/png"/>
  <Override PartName="/ppt/media/image14.png" ContentType="image/png"/>
  <Override PartName="/ppt/media/image24.png" ContentType="image/png"/>
  <Override PartName="/ppt/media/image28.png" ContentType="image/png"/>
  <Override PartName="/ppt/media/image30.png" ContentType="image/png"/>
  <Override PartName="/ppt/media/image33.png" ContentType="image/png"/>
  <Override PartName="/ppt/media/image41.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Override PartName="/ppt/media/image49.png" ContentType="image/png"/>
  <Override PartName="/ppt/media/image47.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0.png" ContentType="image/png"/>
  <Override PartName="/ppt/media/image39.png" ContentType="image/png"/>
  <Override PartName="/ppt/media/image37.png" ContentType="image/png"/>
  <Override PartName="/ppt/media/image36.png" ContentType="image/png"/>
  <Override PartName="/ppt/media/image35.png" ContentType="image/png"/>
  <Override PartName="/ppt/media/image34.png" ContentType="image/png"/>
  <Override PartName="/ppt/media/image32.png" ContentType="image/png"/>
  <Override PartName="/ppt/media/image31.png" ContentType="image/png"/>
  <Override PartName="/ppt/media/image29.png" ContentType="image/png"/>
  <Override PartName="/ppt/media/image27.png" ContentType="image/png"/>
  <Override PartName="/ppt/media/image26.png" ContentType="image/png"/>
  <Override PartName="/ppt/media/image25.png" ContentType="image/png"/>
  <Override PartName="/ppt/media/image23.png" ContentType="image/png"/>
  <Override PartName="/ppt/media/image22.png" ContentType="image/png"/>
  <Override PartName="/ppt/media/image20.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9.png" ContentType="image/png"/>
  <Override PartName="/ppt/media/image21.png" ContentType="image/png"/>
  <Override PartName="/ppt/media/image4.jpeg" ContentType="image/jpeg"/>
  <Override PartName="/ppt/media/image48.png" ContentType="image/png"/>
  <Override PartName="/ppt/media/image8.png" ContentType="image/png"/>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 id="2147483744" r:id="rId50"/>
    <p:sldMasterId id="2147483746" r:id="rId51"/>
    <p:sldMasterId id="2147483748" r:id="rId52"/>
    <p:sldMasterId id="2147483750" r:id="rId53"/>
    <p:sldMasterId id="2147483752" r:id="rId54"/>
    <p:sldMasterId id="2147483754" r:id="rId55"/>
    <p:sldMasterId id="2147483756" r:id="rId56"/>
    <p:sldMasterId id="2147483758" r:id="rId57"/>
    <p:sldMasterId id="2147483760" r:id="rId58"/>
    <p:sldMasterId id="2147483762" r:id="rId59"/>
    <p:sldMasterId id="2147483764" r:id="rId60"/>
    <p:sldMasterId id="2147483766" r:id="rId61"/>
  </p:sldMasterIdLst>
  <p:notesMasterIdLst>
    <p:notesMasterId r:id="rId62"/>
  </p:notesMasterIdLst>
  <p:sldIdLst>
    <p:sldId id="256" r:id="rId63"/>
    <p:sldId id="257" r:id="rId64"/>
    <p:sldId id="258" r:id="rId65"/>
    <p:sldId id="259" r:id="rId66"/>
    <p:sldId id="260" r:id="rId67"/>
    <p:sldId id="261" r:id="rId68"/>
    <p:sldId id="262" r:id="rId69"/>
    <p:sldId id="263" r:id="rId70"/>
    <p:sldId id="264" r:id="rId71"/>
    <p:sldId id="265" r:id="rId72"/>
    <p:sldId id="266" r:id="rId73"/>
    <p:sldId id="267" r:id="rId74"/>
    <p:sldId id="268" r:id="rId75"/>
    <p:sldId id="269" r:id="rId76"/>
    <p:sldId id="270" r:id="rId77"/>
    <p:sldId id="271" r:id="rId78"/>
    <p:sldId id="272" r:id="rId79"/>
    <p:sldId id="273" r:id="rId80"/>
    <p:sldId id="274" r:id="rId81"/>
    <p:sldId id="275" r:id="rId82"/>
    <p:sldId id="276" r:id="rId83"/>
    <p:sldId id="277" r:id="rId84"/>
    <p:sldId id="278" r:id="rId85"/>
    <p:sldId id="279" r:id="rId86"/>
    <p:sldId id="280" r:id="rId87"/>
    <p:sldId id="281" r:id="rId88"/>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5.xml"/><Relationship Id="rId21" Type="http://schemas.openxmlformats.org/officeDocument/2006/relationships/slideMaster" Target="slideMasters/slideMaster20.xml"/><Relationship Id="rId42" Type="http://schemas.openxmlformats.org/officeDocument/2006/relationships/slideMaster" Target="slideMasters/slideMaster41.xml"/><Relationship Id="rId47" Type="http://schemas.openxmlformats.org/officeDocument/2006/relationships/slideMaster" Target="slideMasters/slideMaster46.xml"/><Relationship Id="rId63" Type="http://schemas.openxmlformats.org/officeDocument/2006/relationships/slide" Target="slides/slide1.xml"/><Relationship Id="rId68" Type="http://schemas.openxmlformats.org/officeDocument/2006/relationships/slide" Target="slides/slide6.xml"/><Relationship Id="rId84" Type="http://schemas.openxmlformats.org/officeDocument/2006/relationships/slide" Target="slides/slide22.xml"/><Relationship Id="rId89" Type="http://schemas.openxmlformats.org/officeDocument/2006/relationships/presProps" Target="presProps.xml"/><Relationship Id="rId16" Type="http://schemas.openxmlformats.org/officeDocument/2006/relationships/slideMaster" Target="slideMasters/slideMaster15.xml"/><Relationship Id="rId11" Type="http://schemas.openxmlformats.org/officeDocument/2006/relationships/slideMaster" Target="slideMasters/slideMaster10.xml"/><Relationship Id="rId32" Type="http://schemas.openxmlformats.org/officeDocument/2006/relationships/slideMaster" Target="slideMasters/slideMaster31.xml"/><Relationship Id="rId37" Type="http://schemas.openxmlformats.org/officeDocument/2006/relationships/slideMaster" Target="slideMasters/slideMaster36.xml"/><Relationship Id="rId53" Type="http://schemas.openxmlformats.org/officeDocument/2006/relationships/slideMaster" Target="slideMasters/slideMaster52.xml"/><Relationship Id="rId58" Type="http://schemas.openxmlformats.org/officeDocument/2006/relationships/slideMaster" Target="slideMasters/slideMaster57.xml"/><Relationship Id="rId74" Type="http://schemas.openxmlformats.org/officeDocument/2006/relationships/slide" Target="slides/slide12.xml"/><Relationship Id="rId79" Type="http://schemas.openxmlformats.org/officeDocument/2006/relationships/slide" Target="slides/slide17.xml"/><Relationship Id="rId5" Type="http://schemas.openxmlformats.org/officeDocument/2006/relationships/slideMaster" Target="slideMasters/slideMaster4.xml"/><Relationship Id="rId90" Type="http://schemas.openxmlformats.org/officeDocument/2006/relationships/customXml" Target="../customXml/item1.xml"/><Relationship Id="rId14" Type="http://schemas.openxmlformats.org/officeDocument/2006/relationships/slideMaster" Target="slideMasters/slideMaster13.xml"/><Relationship Id="rId22" Type="http://schemas.openxmlformats.org/officeDocument/2006/relationships/slideMaster" Target="slideMasters/slideMaster21.xml"/><Relationship Id="rId27" Type="http://schemas.openxmlformats.org/officeDocument/2006/relationships/slideMaster" Target="slideMasters/slideMaster26.xml"/><Relationship Id="rId30" Type="http://schemas.openxmlformats.org/officeDocument/2006/relationships/slideMaster" Target="slideMasters/slideMaster29.xml"/><Relationship Id="rId35" Type="http://schemas.openxmlformats.org/officeDocument/2006/relationships/slideMaster" Target="slideMasters/slideMaster34.xml"/><Relationship Id="rId43" Type="http://schemas.openxmlformats.org/officeDocument/2006/relationships/slideMaster" Target="slideMasters/slideMaster42.xml"/><Relationship Id="rId48" Type="http://schemas.openxmlformats.org/officeDocument/2006/relationships/slideMaster" Target="slideMasters/slideMaster47.xml"/><Relationship Id="rId56" Type="http://schemas.openxmlformats.org/officeDocument/2006/relationships/slideMaster" Target="slideMasters/slideMaster55.xml"/><Relationship Id="rId64" Type="http://schemas.openxmlformats.org/officeDocument/2006/relationships/slide" Target="slides/slide2.xml"/><Relationship Id="rId69" Type="http://schemas.openxmlformats.org/officeDocument/2006/relationships/slide" Target="slides/slide7.xml"/><Relationship Id="rId77" Type="http://schemas.openxmlformats.org/officeDocument/2006/relationships/slide" Target="slides/slide15.xml"/><Relationship Id="rId8" Type="http://schemas.openxmlformats.org/officeDocument/2006/relationships/slideMaster" Target="slideMasters/slideMaster7.xml"/><Relationship Id="rId51" Type="http://schemas.openxmlformats.org/officeDocument/2006/relationships/slideMaster" Target="slideMasters/slideMaster50.xml"/><Relationship Id="rId72" Type="http://schemas.openxmlformats.org/officeDocument/2006/relationships/slide" Target="slides/slide10.xml"/><Relationship Id="rId80" Type="http://schemas.openxmlformats.org/officeDocument/2006/relationships/slide" Target="slides/slide18.xml"/><Relationship Id="rId85" Type="http://schemas.openxmlformats.org/officeDocument/2006/relationships/slide" Target="slides/slide23.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Master" Target="slideMasters/slideMaster24.xml"/><Relationship Id="rId33" Type="http://schemas.openxmlformats.org/officeDocument/2006/relationships/slideMaster" Target="slideMasters/slideMaster32.xml"/><Relationship Id="rId38" Type="http://schemas.openxmlformats.org/officeDocument/2006/relationships/slideMaster" Target="slideMasters/slideMaster37.xml"/><Relationship Id="rId46" Type="http://schemas.openxmlformats.org/officeDocument/2006/relationships/slideMaster" Target="slideMasters/slideMaster45.xml"/><Relationship Id="rId59" Type="http://schemas.openxmlformats.org/officeDocument/2006/relationships/slideMaster" Target="slideMasters/slideMaster58.xml"/><Relationship Id="rId67" Type="http://schemas.openxmlformats.org/officeDocument/2006/relationships/slide" Target="slides/slide5.xml"/><Relationship Id="rId20" Type="http://schemas.openxmlformats.org/officeDocument/2006/relationships/slideMaster" Target="slideMasters/slideMaster19.xml"/><Relationship Id="rId41" Type="http://schemas.openxmlformats.org/officeDocument/2006/relationships/slideMaster" Target="slideMasters/slideMaster40.xml"/><Relationship Id="rId54" Type="http://schemas.openxmlformats.org/officeDocument/2006/relationships/slideMaster" Target="slideMasters/slideMaster53.xml"/><Relationship Id="rId62" Type="http://schemas.openxmlformats.org/officeDocument/2006/relationships/notesMaster" Target="notesMasters/notesMaster1.xml"/><Relationship Id="rId70" Type="http://schemas.openxmlformats.org/officeDocument/2006/relationships/slide" Target="slides/slide8.xml"/><Relationship Id="rId75" Type="http://schemas.openxmlformats.org/officeDocument/2006/relationships/slide" Target="slides/slide13.xml"/><Relationship Id="rId83" Type="http://schemas.openxmlformats.org/officeDocument/2006/relationships/slide" Target="slides/slide21.xml"/><Relationship Id="rId88" Type="http://schemas.openxmlformats.org/officeDocument/2006/relationships/slide" Target="slides/slide26.xml"/><Relationship Id="rId91" Type="http://schemas.openxmlformats.org/officeDocument/2006/relationships/customXml" Target="../customXml/item2.xml"/><Relationship Id="rId1" Type="http://schemas.openxmlformats.org/officeDocument/2006/relationships/theme" Target="theme/theme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Master" Target="slideMasters/slideMaster22.xml"/><Relationship Id="rId28" Type="http://schemas.openxmlformats.org/officeDocument/2006/relationships/slideMaster" Target="slideMasters/slideMaster27.xml"/><Relationship Id="rId36" Type="http://schemas.openxmlformats.org/officeDocument/2006/relationships/slideMaster" Target="slideMasters/slideMaster35.xml"/><Relationship Id="rId49" Type="http://schemas.openxmlformats.org/officeDocument/2006/relationships/slideMaster" Target="slideMasters/slideMaster48.xml"/><Relationship Id="rId57" Type="http://schemas.openxmlformats.org/officeDocument/2006/relationships/slideMaster" Target="slideMasters/slideMaster56.xml"/><Relationship Id="rId10" Type="http://schemas.openxmlformats.org/officeDocument/2006/relationships/slideMaster" Target="slideMasters/slideMaster9.xml"/><Relationship Id="rId31" Type="http://schemas.openxmlformats.org/officeDocument/2006/relationships/slideMaster" Target="slideMasters/slideMaster30.xml"/><Relationship Id="rId44" Type="http://schemas.openxmlformats.org/officeDocument/2006/relationships/slideMaster" Target="slideMasters/slideMaster43.xml"/><Relationship Id="rId52" Type="http://schemas.openxmlformats.org/officeDocument/2006/relationships/slideMaster" Target="slideMasters/slideMaster51.xml"/><Relationship Id="rId60" Type="http://schemas.openxmlformats.org/officeDocument/2006/relationships/slideMaster" Target="slideMasters/slideMaster59.xml"/><Relationship Id="rId65" Type="http://schemas.openxmlformats.org/officeDocument/2006/relationships/slide" Target="slides/slide3.xml"/><Relationship Id="rId73" Type="http://schemas.openxmlformats.org/officeDocument/2006/relationships/slide" Target="slides/slide11.xml"/><Relationship Id="rId78" Type="http://schemas.openxmlformats.org/officeDocument/2006/relationships/slide" Target="slides/slide16.xml"/><Relationship Id="rId81" Type="http://schemas.openxmlformats.org/officeDocument/2006/relationships/slide" Target="slides/slide19.xml"/><Relationship Id="rId86" Type="http://schemas.openxmlformats.org/officeDocument/2006/relationships/slide" Target="slides/slide24.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39" Type="http://schemas.openxmlformats.org/officeDocument/2006/relationships/slideMaster" Target="slideMasters/slideMaster38.xml"/><Relationship Id="rId34" Type="http://schemas.openxmlformats.org/officeDocument/2006/relationships/slideMaster" Target="slideMasters/slideMaster33.xml"/><Relationship Id="rId50" Type="http://schemas.openxmlformats.org/officeDocument/2006/relationships/slideMaster" Target="slideMasters/slideMaster49.xml"/><Relationship Id="rId55" Type="http://schemas.openxmlformats.org/officeDocument/2006/relationships/slideMaster" Target="slideMasters/slideMaster54.xml"/><Relationship Id="rId76" Type="http://schemas.openxmlformats.org/officeDocument/2006/relationships/slide" Target="slides/slide14.xml"/><Relationship Id="rId7" Type="http://schemas.openxmlformats.org/officeDocument/2006/relationships/slideMaster" Target="slideMasters/slideMaster6.xml"/><Relationship Id="rId71" Type="http://schemas.openxmlformats.org/officeDocument/2006/relationships/slide" Target="slides/slide9.xml"/><Relationship Id="rId2" Type="http://schemas.openxmlformats.org/officeDocument/2006/relationships/slideMaster" Target="slideMasters/slideMaster1.xml"/><Relationship Id="rId29" Type="http://schemas.openxmlformats.org/officeDocument/2006/relationships/slideMaster" Target="slideMasters/slideMaster28.xml"/><Relationship Id="rId24" Type="http://schemas.openxmlformats.org/officeDocument/2006/relationships/slideMaster" Target="slideMasters/slideMaster23.xml"/><Relationship Id="rId40" Type="http://schemas.openxmlformats.org/officeDocument/2006/relationships/slideMaster" Target="slideMasters/slideMaster39.xml"/><Relationship Id="rId45" Type="http://schemas.openxmlformats.org/officeDocument/2006/relationships/slideMaster" Target="slideMasters/slideMaster44.xml"/><Relationship Id="rId66" Type="http://schemas.openxmlformats.org/officeDocument/2006/relationships/slide" Target="slides/slide4.xml"/><Relationship Id="rId87" Type="http://schemas.openxmlformats.org/officeDocument/2006/relationships/slide" Target="slides/slide25.xml"/><Relationship Id="rId61" Type="http://schemas.openxmlformats.org/officeDocument/2006/relationships/slideMaster" Target="slideMasters/slideMaster60.xml"/><Relationship Id="rId82" Type="http://schemas.openxmlformats.org/officeDocument/2006/relationships/slide" Target="slides/slide20.xml"/><Relationship Id="rId19" Type="http://schemas.openxmlformats.org/officeDocument/2006/relationships/slideMaster" Target="slideMasters/slideMaster18.xml"/></Relationships>
</file>

<file path=ppt/notesMasters/_rels/notesMaster1.xml.rels><?xml version="1.0" encoding="UTF-8"?>
<Relationships xmlns="http://schemas.openxmlformats.org/package/2006/relationships"><Relationship Id="rId1" Type="http://schemas.openxmlformats.org/officeDocument/2006/relationships/theme" Target="../theme/theme61.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fr-FR" sz="4400" spc="-1" strike="noStrike">
                <a:solidFill>
                  <a:srgbClr val="000000"/>
                </a:solidFill>
                <a:latin typeface="Arial"/>
              </a:rPr>
              <a:t>Cliquez pour déplacer la diapo</a:t>
            </a:r>
            <a:endParaRPr b="0" lang="fr-FR" sz="4400" spc="-1" strike="noStrike">
              <a:solidFill>
                <a:srgbClr val="000000"/>
              </a:solidFill>
              <a:latin typeface="Arial"/>
            </a:endParaRPr>
          </a:p>
        </p:txBody>
      </p:sp>
      <p:sp>
        <p:nvSpPr>
          <p:cNvPr id="51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51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519"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20"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21"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5F1E8A50-38C7-48AE-B259-B7CC44C866D4}"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Img"/>
          </p:nvPr>
        </p:nvSpPr>
        <p:spPr>
          <a:xfrm>
            <a:off x="380880" y="685800"/>
            <a:ext cx="6085080" cy="3418200"/>
          </a:xfrm>
          <a:prstGeom prst="rect">
            <a:avLst/>
          </a:prstGeom>
          <a:ln w="0">
            <a:noFill/>
          </a:ln>
        </p:spPr>
      </p:sp>
      <p:sp>
        <p:nvSpPr>
          <p:cNvPr id="645"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46" name="CustomShape 3"/>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ABBA85E5-534D-4B27-956A-70FA23A28AD9}"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PlaceHolder 1"/>
          <p:cNvSpPr>
            <a:spLocks noGrp="1"/>
          </p:cNvSpPr>
          <p:nvPr>
            <p:ph type="sldImg"/>
          </p:nvPr>
        </p:nvSpPr>
        <p:spPr>
          <a:xfrm>
            <a:off x="380880" y="685800"/>
            <a:ext cx="6085080" cy="3418200"/>
          </a:xfrm>
          <a:prstGeom prst="rect">
            <a:avLst/>
          </a:prstGeom>
          <a:ln w="0">
            <a:noFill/>
          </a:ln>
        </p:spPr>
      </p:sp>
      <p:sp>
        <p:nvSpPr>
          <p:cNvPr id="648"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49" name="CustomShape 21"/>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923DAF4C-C371-40FB-AE34-72749ED10CDA}"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PlaceHolder 1"/>
          <p:cNvSpPr>
            <a:spLocks noGrp="1"/>
          </p:cNvSpPr>
          <p:nvPr>
            <p:ph type="sldImg"/>
          </p:nvPr>
        </p:nvSpPr>
        <p:spPr>
          <a:xfrm>
            <a:off x="380880" y="685800"/>
            <a:ext cx="6085080" cy="3418200"/>
          </a:xfrm>
          <a:prstGeom prst="rect">
            <a:avLst/>
          </a:prstGeom>
          <a:ln w="0">
            <a:noFill/>
          </a:ln>
        </p:spPr>
      </p:sp>
      <p:sp>
        <p:nvSpPr>
          <p:cNvPr id="651"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52" name="CustomShape 40"/>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1ED94F1-71C2-4153-ADAF-F2F7AC0F9239}"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sldImg"/>
          </p:nvPr>
        </p:nvSpPr>
        <p:spPr>
          <a:xfrm>
            <a:off x="380880" y="685800"/>
            <a:ext cx="6085080" cy="3418200"/>
          </a:xfrm>
          <a:prstGeom prst="rect">
            <a:avLst/>
          </a:prstGeom>
          <a:ln w="0">
            <a:noFill/>
          </a:ln>
        </p:spPr>
      </p:sp>
      <p:sp>
        <p:nvSpPr>
          <p:cNvPr id="654"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55" name="CustomShape 25"/>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D727FD2-918A-48A2-A178-4E0281AA56BA}"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PlaceHolder 1"/>
          <p:cNvSpPr>
            <a:spLocks noGrp="1"/>
          </p:cNvSpPr>
          <p:nvPr>
            <p:ph type="sldImg"/>
          </p:nvPr>
        </p:nvSpPr>
        <p:spPr>
          <a:xfrm>
            <a:off x="380880" y="685800"/>
            <a:ext cx="6085080" cy="3418200"/>
          </a:xfrm>
          <a:prstGeom prst="rect">
            <a:avLst/>
          </a:prstGeom>
          <a:ln w="0">
            <a:noFill/>
          </a:ln>
        </p:spPr>
      </p:sp>
      <p:sp>
        <p:nvSpPr>
          <p:cNvPr id="657"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58" name="CustomShape 18"/>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C6BA9A3-33FF-4DB0-9E75-2A4E69D052D3}"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PlaceHolder 1"/>
          <p:cNvSpPr>
            <a:spLocks noGrp="1"/>
          </p:cNvSpPr>
          <p:nvPr>
            <p:ph type="sldImg"/>
          </p:nvPr>
        </p:nvSpPr>
        <p:spPr>
          <a:xfrm>
            <a:off x="380880" y="685800"/>
            <a:ext cx="6085080" cy="3418200"/>
          </a:xfrm>
          <a:prstGeom prst="rect">
            <a:avLst/>
          </a:prstGeom>
          <a:ln w="0">
            <a:noFill/>
          </a:ln>
        </p:spPr>
      </p:sp>
      <p:sp>
        <p:nvSpPr>
          <p:cNvPr id="660"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61" name="CustomShape 34"/>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EE41221-68F3-448C-A0E5-9DD8E220CDF6}"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CustomShape 1"/>
          <p:cNvSpPr/>
          <p:nvPr/>
        </p:nvSpPr>
        <p:spPr>
          <a:xfrm>
            <a:off x="4278960" y="10157400"/>
            <a:ext cx="3268800" cy="522360"/>
          </a:xfrm>
          <a:prstGeom prst="rect">
            <a:avLst/>
          </a:prstGeom>
          <a:noFill/>
          <a:ln w="0">
            <a:noFill/>
          </a:ln>
        </p:spPr>
        <p:style>
          <a:lnRef idx="0"/>
          <a:fillRef idx="0"/>
          <a:effectRef idx="0"/>
          <a:fontRef idx="minor"/>
        </p:style>
        <p:txBody>
          <a:bodyPr lIns="90000" rIns="90000" tIns="46800" bIns="46800" anchor="b">
            <a:noAutofit/>
          </a:bodyPr>
          <a:p>
            <a:pPr>
              <a:lnSpc>
                <a:spcPct val="100000"/>
              </a:lnSpc>
            </a:pPr>
            <a:fld id="{B8C53BD8-0969-45C7-A4FF-F51E4238D400}" type="slidenum">
              <a:rPr b="0" lang="fr-FR" sz="1800" spc="-1" strike="noStrike">
                <a:solidFill>
                  <a:srgbClr val="000000"/>
                </a:solidFill>
                <a:latin typeface="+mn-lt"/>
                <a:ea typeface="+mn-ea"/>
              </a:rPr>
              <a:t>&lt;numéro&gt;</a:t>
            </a:fld>
            <a:endParaRPr b="0" lang="fr-FR" sz="1800" spc="-1" strike="noStrike">
              <a:solidFill>
                <a:srgbClr val="000000"/>
              </a:solidFill>
              <a:latin typeface="Arial"/>
            </a:endParaRPr>
          </a:p>
        </p:txBody>
      </p:sp>
      <p:sp>
        <p:nvSpPr>
          <p:cNvPr id="663" name="CustomShape 2"/>
          <p:cNvSpPr/>
          <p:nvPr/>
        </p:nvSpPr>
        <p:spPr>
          <a:xfrm>
            <a:off x="3885840" y="8686440"/>
            <a:ext cx="2959920" cy="445680"/>
          </a:xfrm>
          <a:prstGeom prst="rect">
            <a:avLst/>
          </a:prstGeom>
          <a:noFill/>
          <a:ln w="0">
            <a:noFill/>
          </a:ln>
        </p:spPr>
        <p:style>
          <a:lnRef idx="0"/>
          <a:fillRef idx="0"/>
          <a:effectRef idx="0"/>
          <a:fontRef idx="minor"/>
        </p:style>
        <p:txBody>
          <a:bodyPr lIns="90000" rIns="90000" tIns="46800" bIns="46800" anchor="b">
            <a:noAutofit/>
          </a:bodyPr>
          <a:p>
            <a:pPr algn="r">
              <a:lnSpc>
                <a:spcPct val="100000"/>
              </a:lnSpc>
            </a:pPr>
            <a:fld id="{98D37783-981E-4634-837C-54B8E35320A8}" type="slidenum">
              <a:rPr b="0" lang="fr-FR" sz="1800" spc="-1" strike="noStrike">
                <a:solidFill>
                  <a:srgbClr val="000000"/>
                </a:solidFill>
                <a:latin typeface="+mn-lt"/>
                <a:ea typeface="+mn-ea"/>
              </a:rPr>
              <a:t>&lt;numéro&gt;</a:t>
            </a:fld>
            <a:endParaRPr b="0" lang="fr-FR" sz="1800" spc="-1" strike="noStrike">
              <a:solidFill>
                <a:srgbClr val="000000"/>
              </a:solidFill>
              <a:latin typeface="Arial"/>
            </a:endParaRPr>
          </a:p>
        </p:txBody>
      </p:sp>
      <p:sp>
        <p:nvSpPr>
          <p:cNvPr id="664" name="PlaceHolder 1"/>
          <p:cNvSpPr>
            <a:spLocks noGrp="1"/>
          </p:cNvSpPr>
          <p:nvPr>
            <p:ph type="sldImg"/>
          </p:nvPr>
        </p:nvSpPr>
        <p:spPr>
          <a:xfrm>
            <a:off x="1143000" y="685800"/>
            <a:ext cx="4560120" cy="3417120"/>
          </a:xfrm>
          <a:prstGeom prst="rect">
            <a:avLst/>
          </a:prstGeom>
          <a:ln w="0">
            <a:noFill/>
          </a:ln>
        </p:spPr>
      </p:sp>
      <p:sp>
        <p:nvSpPr>
          <p:cNvPr id="665" name="PlaceHolder 2"/>
          <p:cNvSpPr>
            <a:spLocks noGrp="1"/>
          </p:cNvSpPr>
          <p:nvPr>
            <p:ph type="body"/>
          </p:nvPr>
        </p:nvSpPr>
        <p:spPr>
          <a:xfrm>
            <a:off x="756000" y="5078520"/>
            <a:ext cx="6035760" cy="4799160"/>
          </a:xfrm>
          <a:prstGeom prst="rect">
            <a:avLst/>
          </a:prstGeom>
          <a:noFill/>
          <a:ln w="0">
            <a:noFill/>
          </a:ln>
        </p:spPr>
        <p:txBody>
          <a:bodyPr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CustomShape 31"/>
          <p:cNvSpPr/>
          <p:nvPr/>
        </p:nvSpPr>
        <p:spPr>
          <a:xfrm>
            <a:off x="4278960" y="10157400"/>
            <a:ext cx="3268800" cy="522360"/>
          </a:xfrm>
          <a:prstGeom prst="rect">
            <a:avLst/>
          </a:prstGeom>
          <a:noFill/>
          <a:ln w="0">
            <a:noFill/>
          </a:ln>
        </p:spPr>
        <p:style>
          <a:lnRef idx="0"/>
          <a:fillRef idx="0"/>
          <a:effectRef idx="0"/>
          <a:fontRef idx="minor"/>
        </p:style>
        <p:txBody>
          <a:bodyPr lIns="90000" rIns="90000" tIns="46800" bIns="46800" anchor="b">
            <a:noAutofit/>
          </a:bodyPr>
          <a:p>
            <a:pPr>
              <a:lnSpc>
                <a:spcPct val="100000"/>
              </a:lnSpc>
            </a:pPr>
            <a:fld id="{1307DEF7-4AA3-4991-AF58-B24B991F42CD}" type="slidenum">
              <a:rPr b="0" lang="fr-FR" sz="1800" spc="-1" strike="noStrike">
                <a:solidFill>
                  <a:srgbClr val="000000"/>
                </a:solidFill>
                <a:latin typeface="+mn-lt"/>
                <a:ea typeface="+mn-ea"/>
              </a:rPr>
              <a:t>&lt;numéro&gt;</a:t>
            </a:fld>
            <a:endParaRPr b="0" lang="fr-FR" sz="1800" spc="-1" strike="noStrike">
              <a:solidFill>
                <a:srgbClr val="000000"/>
              </a:solidFill>
              <a:latin typeface="Arial"/>
            </a:endParaRPr>
          </a:p>
        </p:txBody>
      </p:sp>
      <p:sp>
        <p:nvSpPr>
          <p:cNvPr id="667" name="CustomShape 32"/>
          <p:cNvSpPr/>
          <p:nvPr/>
        </p:nvSpPr>
        <p:spPr>
          <a:xfrm>
            <a:off x="3885840" y="8686440"/>
            <a:ext cx="2959920" cy="445680"/>
          </a:xfrm>
          <a:prstGeom prst="rect">
            <a:avLst/>
          </a:prstGeom>
          <a:noFill/>
          <a:ln w="0">
            <a:noFill/>
          </a:ln>
        </p:spPr>
        <p:style>
          <a:lnRef idx="0"/>
          <a:fillRef idx="0"/>
          <a:effectRef idx="0"/>
          <a:fontRef idx="minor"/>
        </p:style>
        <p:txBody>
          <a:bodyPr lIns="90000" rIns="90000" tIns="46800" bIns="46800" anchor="b">
            <a:noAutofit/>
          </a:bodyPr>
          <a:p>
            <a:pPr algn="r">
              <a:lnSpc>
                <a:spcPct val="100000"/>
              </a:lnSpc>
            </a:pPr>
            <a:fld id="{A91BE559-BF50-4C86-906A-DDE23DFB952F}" type="slidenum">
              <a:rPr b="0" lang="fr-FR" sz="1800" spc="-1" strike="noStrike">
                <a:solidFill>
                  <a:srgbClr val="000000"/>
                </a:solidFill>
                <a:latin typeface="+mn-lt"/>
                <a:ea typeface="+mn-ea"/>
              </a:rPr>
              <a:t>&lt;numéro&gt;</a:t>
            </a:fld>
            <a:endParaRPr b="0" lang="fr-FR" sz="1800" spc="-1" strike="noStrike">
              <a:solidFill>
                <a:srgbClr val="000000"/>
              </a:solidFill>
              <a:latin typeface="Arial"/>
            </a:endParaRPr>
          </a:p>
        </p:txBody>
      </p:sp>
      <p:sp>
        <p:nvSpPr>
          <p:cNvPr id="668" name="PlaceHolder 1"/>
          <p:cNvSpPr>
            <a:spLocks noGrp="1"/>
          </p:cNvSpPr>
          <p:nvPr>
            <p:ph type="sldImg"/>
          </p:nvPr>
        </p:nvSpPr>
        <p:spPr>
          <a:xfrm>
            <a:off x="1143000" y="685800"/>
            <a:ext cx="4560120" cy="3417120"/>
          </a:xfrm>
          <a:prstGeom prst="rect">
            <a:avLst/>
          </a:prstGeom>
          <a:ln w="0">
            <a:noFill/>
          </a:ln>
        </p:spPr>
      </p:sp>
      <p:sp>
        <p:nvSpPr>
          <p:cNvPr id="669" name="PlaceHolder 2"/>
          <p:cNvSpPr>
            <a:spLocks noGrp="1"/>
          </p:cNvSpPr>
          <p:nvPr>
            <p:ph type="body"/>
          </p:nvPr>
        </p:nvSpPr>
        <p:spPr>
          <a:xfrm>
            <a:off x="756000" y="5078520"/>
            <a:ext cx="6035760" cy="4799160"/>
          </a:xfrm>
          <a:prstGeom prst="rect">
            <a:avLst/>
          </a:prstGeom>
          <a:noFill/>
          <a:ln w="0">
            <a:noFill/>
          </a:ln>
        </p:spPr>
        <p:txBody>
          <a:bodyPr lIns="0" rIns="0" tIns="0" bIns="0" anchor="t">
            <a:noAutofit/>
          </a:bodyPr>
          <a:p>
            <a:pPr marL="216000" indent="-216000">
              <a:buNone/>
            </a:pPr>
            <a:endParaRPr b="0" lang="fr-FR" sz="1800" spc="-1" strike="noStrike">
              <a:solidFill>
                <a:srgbClr val="000000"/>
              </a:solidFill>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PlaceHolder 1"/>
          <p:cNvSpPr>
            <a:spLocks noGrp="1"/>
          </p:cNvSpPr>
          <p:nvPr>
            <p:ph type="sldImg"/>
          </p:nvPr>
        </p:nvSpPr>
        <p:spPr>
          <a:xfrm>
            <a:off x="685800" y="1143000"/>
            <a:ext cx="5477760" cy="3077640"/>
          </a:xfrm>
          <a:prstGeom prst="rect">
            <a:avLst/>
          </a:prstGeom>
          <a:ln w="0">
            <a:noFill/>
          </a:ln>
        </p:spPr>
      </p:sp>
      <p:sp>
        <p:nvSpPr>
          <p:cNvPr id="671" name="PlaceHolder 2"/>
          <p:cNvSpPr>
            <a:spLocks noGrp="1"/>
          </p:cNvSpPr>
          <p:nvPr>
            <p:ph type="body"/>
          </p:nvPr>
        </p:nvSpPr>
        <p:spPr>
          <a:xfrm>
            <a:off x="685800" y="4400640"/>
            <a:ext cx="5477760" cy="3591720"/>
          </a:xfrm>
          <a:prstGeom prst="rect">
            <a:avLst/>
          </a:prstGeom>
          <a:noFill/>
          <a:ln w="0">
            <a:noFill/>
          </a:ln>
        </p:spPr>
        <p:txBody>
          <a:bodyPr lIns="0" rIns="0" tIns="0" bIns="0" anchor="t">
            <a:noAutofit/>
          </a:bodyPr>
          <a:p>
            <a:pPr marL="216000" indent="-216000">
              <a:buNone/>
            </a:pPr>
            <a:endParaRPr b="0" lang="fr-FR" sz="1800" spc="-1" strike="noStrike">
              <a:solidFill>
                <a:srgbClr val="000000"/>
              </a:solidFill>
              <a:latin typeface="Arial"/>
            </a:endParaRPr>
          </a:p>
        </p:txBody>
      </p:sp>
      <p:sp>
        <p:nvSpPr>
          <p:cNvPr id="672" name="CustomShape 3"/>
          <p:cNvSpPr/>
          <p:nvPr/>
        </p:nvSpPr>
        <p:spPr>
          <a:xfrm>
            <a:off x="3884760" y="8685360"/>
            <a:ext cx="2963160" cy="4500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568056A-DD99-4FFD-B072-46528474374D}"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Img"/>
          </p:nvPr>
        </p:nvSpPr>
        <p:spPr>
          <a:xfrm>
            <a:off x="380880" y="685800"/>
            <a:ext cx="6085080" cy="3418200"/>
          </a:xfrm>
          <a:prstGeom prst="rect">
            <a:avLst/>
          </a:prstGeom>
          <a:ln w="0">
            <a:noFill/>
          </a:ln>
        </p:spPr>
      </p:sp>
      <p:sp>
        <p:nvSpPr>
          <p:cNvPr id="642" name="PlaceHolder 2"/>
          <p:cNvSpPr>
            <a:spLocks noGrp="1"/>
          </p:cNvSpPr>
          <p:nvPr>
            <p:ph type="body"/>
          </p:nvPr>
        </p:nvSpPr>
        <p:spPr>
          <a:xfrm>
            <a:off x="685800" y="4343400"/>
            <a:ext cx="5475600" cy="4104000"/>
          </a:xfrm>
          <a:prstGeom prst="rect">
            <a:avLst/>
          </a:prstGeom>
          <a:noFill/>
          <a:ln w="0">
            <a:noFill/>
          </a:ln>
        </p:spPr>
        <p:txBody>
          <a:bodyPr lIns="0" rIns="0" tIns="0" bIns="0" anchor="t">
            <a:noAutofit/>
          </a:bodyPr>
          <a:p>
            <a:pPr marL="216000" indent="0">
              <a:lnSpc>
                <a:spcPct val="100000"/>
              </a:lnSpc>
              <a:buNone/>
              <a:tabLst>
                <a:tab algn="l" pos="0"/>
              </a:tabLst>
            </a:pPr>
            <a:r>
              <a:rPr b="0" lang="fr-FR" sz="1200" spc="-1" strike="noStrike">
                <a:solidFill>
                  <a:srgbClr val="d43f16"/>
                </a:solidFill>
                <a:latin typeface="Calibri"/>
                <a:ea typeface="Cambria"/>
              </a:rPr>
              <a:t>	</a:t>
            </a:r>
            <a:r>
              <a:rPr b="0" lang="fr-FR" sz="1200" spc="-1" strike="noStrike">
                <a:solidFill>
                  <a:srgbClr val="d43f16"/>
                </a:solidFill>
                <a:latin typeface="Calibri"/>
                <a:ea typeface="Cambria"/>
              </a:rPr>
              <a:t>Un territoire résilient cherche donc à préserver au mieux sa capacité à subvenir aux besoins de son territoire. </a:t>
            </a:r>
            <a:endParaRPr b="0" lang="fr-FR" sz="1200" spc="-1" strike="noStrike">
              <a:solidFill>
                <a:srgbClr val="000000"/>
              </a:solidFill>
              <a:latin typeface="Arial"/>
            </a:endParaRPr>
          </a:p>
          <a:p>
            <a:pPr marL="216000" indent="0">
              <a:lnSpc>
                <a:spcPct val="100000"/>
              </a:lnSpc>
              <a:buNone/>
              <a:tabLst>
                <a:tab algn="l" pos="0"/>
              </a:tabLst>
            </a:pPr>
            <a:endParaRPr b="0" lang="fr-FR" sz="1200" spc="-1" strike="noStrike">
              <a:solidFill>
                <a:srgbClr val="000000"/>
              </a:solidFill>
              <a:latin typeface="Arial"/>
            </a:endParaRPr>
          </a:p>
        </p:txBody>
      </p:sp>
      <p:sp>
        <p:nvSpPr>
          <p:cNvPr id="643" name="CustomShape 13"/>
          <p:cNvSpPr/>
          <p:nvPr/>
        </p:nvSpPr>
        <p:spPr>
          <a:xfrm>
            <a:off x="3884760" y="8685360"/>
            <a:ext cx="2961000" cy="4464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8035E453-B2C2-45BB-AA85-83B403042EFC}" type="slidenum">
              <a:rPr b="0" lang="fr-FR" sz="1200" spc="-1" strike="noStrike">
                <a:solidFill>
                  <a:srgbClr val="000000"/>
                </a:solidFill>
                <a:latin typeface="+mn-lt"/>
                <a:ea typeface="+mn-ea"/>
              </a:rPr>
              <a:t>&lt;numéro&gt;</a:t>
            </a:fld>
            <a:endParaRPr b="0" lang="fr-FR"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2.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3.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4.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6.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7.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8.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60.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entered Text">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Standard 1">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Standard 2">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Standard 3">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Standard 4">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5">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
    <p:spTree>
      <p:nvGrpSpPr>
        <p:cNvPr id="1" name=""/>
        <p:cNvGrpSpPr/>
        <p:nvPr/>
      </p:nvGrpSpPr>
      <p:grpSpPr>
        <a:xfrm>
          <a:off x="0" y="0"/>
          <a:ext cx="0" cy="0"/>
          <a:chOff x="0" y="0"/>
          <a:chExt cx="0" cy="0"/>
        </a:xfrm>
      </p:grpSpPr>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8">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0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9">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1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0">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2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1">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2">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
    <p:spTree>
      <p:nvGrpSpPr>
        <p:cNvPr id="1" name=""/>
        <p:cNvGrpSpPr/>
        <p:nvPr/>
      </p:nvGrpSpPr>
      <p:grpSpPr>
        <a:xfrm>
          <a:off x="0" y="0"/>
          <a:ext cx="0" cy="0"/>
          <a:chOff x="0" y="0"/>
          <a:chExt cx="0" cy="0"/>
        </a:xfrm>
      </p:grpSpPr>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Standard 14">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6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6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6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Standard 15">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7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7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7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Standard 16">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9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Standard 17">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0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0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18">
    <p:spTree>
      <p:nvGrpSpPr>
        <p:cNvPr id="1" name=""/>
        <p:cNvGrpSpPr/>
        <p:nvPr/>
      </p:nvGrpSpPr>
      <p:grpSpPr>
        <a:xfrm>
          <a:off x="0" y="0"/>
          <a:ext cx="0" cy="0"/>
          <a:chOff x="0" y="0"/>
          <a:chExt cx="0" cy="0"/>
        </a:xfrm>
      </p:grpSpPr>
      <p:sp>
        <p:nvSpPr>
          <p:cNvPr id="3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
    <p:spTree>
      <p:nvGrpSpPr>
        <p:cNvPr id="1" name=""/>
        <p:cNvGrpSpPr/>
        <p:nvPr/>
      </p:nvGrpSpPr>
      <p:grpSpPr>
        <a:xfrm>
          <a:off x="0" y="0"/>
          <a:ext cx="0" cy="0"/>
          <a:chOff x="0" y="0"/>
          <a:chExt cx="0" cy="0"/>
        </a:xfrm>
      </p:grpSpPr>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
    <p:spTree>
      <p:nvGrpSpPr>
        <p:cNvPr id="1" name=""/>
        <p:cNvGrpSpPr/>
        <p:nvPr/>
      </p:nvGrpSpPr>
      <p:grpSpPr>
        <a:xfrm>
          <a:off x="0" y="0"/>
          <a:ext cx="0" cy="0"/>
          <a:chOff x="0" y="0"/>
          <a:chExt cx="0" cy="0"/>
        </a:xfrm>
      </p:grpSpPr>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21">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4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22">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5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3">
    <p:spTree>
      <p:nvGrpSpPr>
        <p:cNvPr id="1" name=""/>
        <p:cNvGrpSpPr/>
        <p:nvPr/>
      </p:nvGrpSpPr>
      <p:grpSpPr>
        <a:xfrm>
          <a:off x="0" y="0"/>
          <a:ext cx="0" cy="0"/>
          <a:chOff x="0" y="0"/>
          <a:chExt cx="0" cy="0"/>
        </a:xfrm>
      </p:grpSpPr>
      <p:sp>
        <p:nvSpPr>
          <p:cNvPr id="3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6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6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Standard 24">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7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Standard 25">
    <p:spTree>
      <p:nvGrpSpPr>
        <p:cNvPr id="1" name=""/>
        <p:cNvGrpSpPr/>
        <p:nvPr/>
      </p:nvGrpSpPr>
      <p:grpSpPr>
        <a:xfrm>
          <a:off x="0" y="0"/>
          <a:ext cx="0" cy="0"/>
          <a:chOff x="0" y="0"/>
          <a:chExt cx="0" cy="0"/>
        </a:xfrm>
      </p:grpSpPr>
      <p:sp>
        <p:nvSpPr>
          <p:cNvPr id="3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8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8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8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Standard 26">
    <p:spTree>
      <p:nvGrpSpPr>
        <p:cNvPr id="1" name=""/>
        <p:cNvGrpSpPr/>
        <p:nvPr/>
      </p:nvGrpSpPr>
      <p:grpSpPr>
        <a:xfrm>
          <a:off x="0" y="0"/>
          <a:ext cx="0" cy="0"/>
          <a:chOff x="0" y="0"/>
          <a:chExt cx="0" cy="0"/>
        </a:xfrm>
      </p:grpSpPr>
      <p:sp>
        <p:nvSpPr>
          <p:cNvPr id="3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9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Standard 27">
    <p:spTree>
      <p:nvGrpSpPr>
        <p:cNvPr id="1" name=""/>
        <p:cNvGrpSpPr/>
        <p:nvPr/>
      </p:nvGrpSpPr>
      <p:grpSpPr>
        <a:xfrm>
          <a:off x="0" y="0"/>
          <a:ext cx="0" cy="0"/>
          <a:chOff x="0" y="0"/>
          <a:chExt cx="0" cy="0"/>
        </a:xfrm>
      </p:grpSpPr>
      <p:sp>
        <p:nvSpPr>
          <p:cNvPr id="3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28">
    <p:spTree>
      <p:nvGrpSpPr>
        <p:cNvPr id="1" name=""/>
        <p:cNvGrpSpPr/>
        <p:nvPr/>
      </p:nvGrpSpPr>
      <p:grpSpPr>
        <a:xfrm>
          <a:off x="0" y="0"/>
          <a:ext cx="0" cy="0"/>
          <a:chOff x="0" y="0"/>
          <a:chExt cx="0" cy="0"/>
        </a:xfrm>
      </p:grpSpPr>
      <p:sp>
        <p:nvSpPr>
          <p:cNvPr id="4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1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1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9">
    <p:spTree>
      <p:nvGrpSpPr>
        <p:cNvPr id="1" name=""/>
        <p:cNvGrpSpPr/>
        <p:nvPr/>
      </p:nvGrpSpPr>
      <p:grpSpPr>
        <a:xfrm>
          <a:off x="0" y="0"/>
          <a:ext cx="0" cy="0"/>
          <a:chOff x="0" y="0"/>
          <a:chExt cx="0" cy="0"/>
        </a:xfrm>
      </p:grpSpPr>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0">
    <p:spTree>
      <p:nvGrpSpPr>
        <p:cNvPr id="1" name=""/>
        <p:cNvGrpSpPr/>
        <p:nvPr/>
      </p:nvGrpSpPr>
      <p:grpSpPr>
        <a:xfrm>
          <a:off x="0" y="0"/>
          <a:ext cx="0" cy="0"/>
          <a:chOff x="0" y="0"/>
          <a:chExt cx="0" cy="0"/>
        </a:xfrm>
      </p:grpSpPr>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31">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2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32">
    <p:spTree>
      <p:nvGrpSpPr>
        <p:cNvPr id="1" name=""/>
        <p:cNvGrpSpPr/>
        <p:nvPr/>
      </p:nvGrpSpPr>
      <p:grpSpPr>
        <a:xfrm>
          <a:off x="0" y="0"/>
          <a:ext cx="0" cy="0"/>
          <a:chOff x="0" y="0"/>
          <a:chExt cx="0" cy="0"/>
        </a:xfrm>
      </p:grpSpPr>
      <p:sp>
        <p:nvSpPr>
          <p:cNvPr id="4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3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33">
    <p:spTree>
      <p:nvGrpSpPr>
        <p:cNvPr id="1" name=""/>
        <p:cNvGrpSpPr/>
        <p:nvPr/>
      </p:nvGrpSpPr>
      <p:grpSpPr>
        <a:xfrm>
          <a:off x="0" y="0"/>
          <a:ext cx="0" cy="0"/>
          <a:chOff x="0" y="0"/>
          <a:chExt cx="0" cy="0"/>
        </a:xfrm>
      </p:grpSpPr>
      <p:sp>
        <p:nvSpPr>
          <p:cNvPr id="4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3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3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34">
    <p:spTree>
      <p:nvGrpSpPr>
        <p:cNvPr id="1" name=""/>
        <p:cNvGrpSpPr/>
        <p:nvPr/>
      </p:nvGrpSpPr>
      <p:grpSpPr>
        <a:xfrm>
          <a:off x="0" y="0"/>
          <a:ext cx="0" cy="0"/>
          <a:chOff x="0" y="0"/>
          <a:chExt cx="0" cy="0"/>
        </a:xfrm>
      </p:grpSpPr>
      <p:sp>
        <p:nvSpPr>
          <p:cNvPr id="4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5">
    <p:spTree>
      <p:nvGrpSpPr>
        <p:cNvPr id="1" name=""/>
        <p:cNvGrpSpPr/>
        <p:nvPr/>
      </p:nvGrpSpPr>
      <p:grpSpPr>
        <a:xfrm>
          <a:off x="0" y="0"/>
          <a:ext cx="0" cy="0"/>
          <a:chOff x="0" y="0"/>
          <a:chExt cx="0" cy="0"/>
        </a:xfrm>
      </p:grpSpPr>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Standard 36">
    <p:spTree>
      <p:nvGrpSpPr>
        <p:cNvPr id="1" name=""/>
        <p:cNvGrpSpPr/>
        <p:nvPr/>
      </p:nvGrpSpPr>
      <p:grpSpPr>
        <a:xfrm>
          <a:off x="0" y="0"/>
          <a:ext cx="0" cy="0"/>
          <a:chOff x="0" y="0"/>
          <a:chExt cx="0" cy="0"/>
        </a:xfrm>
      </p:grpSpPr>
      <p:sp>
        <p:nvSpPr>
          <p:cNvPr id="4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5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5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5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Standard 37">
    <p:spTree>
      <p:nvGrpSpPr>
        <p:cNvPr id="1" name=""/>
        <p:cNvGrpSpPr/>
        <p:nvPr/>
      </p:nvGrpSpPr>
      <p:grpSpPr>
        <a:xfrm>
          <a:off x="0" y="0"/>
          <a:ext cx="0" cy="0"/>
          <a:chOff x="0" y="0"/>
          <a:chExt cx="0" cy="0"/>
        </a:xfrm>
      </p:grpSpPr>
      <p:sp>
        <p:nvSpPr>
          <p:cNvPr id="4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6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6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6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Standard 38">
    <p:spTree>
      <p:nvGrpSpPr>
        <p:cNvPr id="1" name=""/>
        <p:cNvGrpSpPr/>
        <p:nvPr/>
      </p:nvGrpSpPr>
      <p:grpSpPr>
        <a:xfrm>
          <a:off x="0" y="0"/>
          <a:ext cx="0" cy="0"/>
          <a:chOff x="0" y="0"/>
          <a:chExt cx="0" cy="0"/>
        </a:xfrm>
      </p:grpSpPr>
      <p:sp>
        <p:nvSpPr>
          <p:cNvPr id="4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6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7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39">
    <p:spTree>
      <p:nvGrpSpPr>
        <p:cNvPr id="1" name=""/>
        <p:cNvGrpSpPr/>
        <p:nvPr/>
      </p:nvGrpSpPr>
      <p:grpSpPr>
        <a:xfrm>
          <a:off x="0" y="0"/>
          <a:ext cx="0" cy="0"/>
          <a:chOff x="0" y="0"/>
          <a:chExt cx="0" cy="0"/>
        </a:xfrm>
      </p:grpSpPr>
      <p:sp>
        <p:nvSpPr>
          <p:cNvPr id="4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8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8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0">
    <p:spTree>
      <p:nvGrpSpPr>
        <p:cNvPr id="1" name=""/>
        <p:cNvGrpSpPr/>
        <p:nvPr/>
      </p:nvGrpSpPr>
      <p:grpSpPr>
        <a:xfrm>
          <a:off x="0" y="0"/>
          <a:ext cx="0" cy="0"/>
          <a:chOff x="0" y="0"/>
          <a:chExt cx="0" cy="0"/>
        </a:xfrm>
      </p:grpSpPr>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1">
    <p:spTree>
      <p:nvGrpSpPr>
        <p:cNvPr id="1" name=""/>
        <p:cNvGrpSpPr/>
        <p:nvPr/>
      </p:nvGrpSpPr>
      <p:grpSpPr>
        <a:xfrm>
          <a:off x="0" y="0"/>
          <a:ext cx="0" cy="0"/>
          <a:chOff x="0" y="0"/>
          <a:chExt cx="0" cy="0"/>
        </a:xfrm>
      </p:grpSpPr>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42">
    <p:spTree>
      <p:nvGrpSpPr>
        <p:cNvPr id="1" name=""/>
        <p:cNvGrpSpPr/>
        <p:nvPr/>
      </p:nvGrpSpPr>
      <p:grpSpPr>
        <a:xfrm>
          <a:off x="0" y="0"/>
          <a:ext cx="0" cy="0"/>
          <a:chOff x="0" y="0"/>
          <a:chExt cx="0" cy="0"/>
        </a:xfrm>
      </p:grpSpPr>
      <p:sp>
        <p:nvSpPr>
          <p:cNvPr id="4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43">
    <p:spTree>
      <p:nvGrpSpPr>
        <p:cNvPr id="1" name=""/>
        <p:cNvGrpSpPr/>
        <p:nvPr/>
      </p:nvGrpSpPr>
      <p:grpSpPr>
        <a:xfrm>
          <a:off x="0" y="0"/>
          <a:ext cx="0" cy="0"/>
          <a:chOff x="0" y="0"/>
          <a:chExt cx="0" cy="0"/>
        </a:xfrm>
      </p:grpSpPr>
      <p:sp>
        <p:nvSpPr>
          <p:cNvPr id="4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44">
    <p:spTree>
      <p:nvGrpSpPr>
        <p:cNvPr id="1" name=""/>
        <p:cNvGrpSpPr/>
        <p:nvPr/>
      </p:nvGrpSpPr>
      <p:grpSpPr>
        <a:xfrm>
          <a:off x="0" y="0"/>
          <a:ext cx="0" cy="0"/>
          <a:chOff x="0" y="0"/>
          <a:chExt cx="0" cy="0"/>
        </a:xfrm>
      </p:grpSpPr>
      <p:sp>
        <p:nvSpPr>
          <p:cNvPr id="5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0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45">
    <p:spTree>
      <p:nvGrpSpPr>
        <p:cNvPr id="1" name=""/>
        <p:cNvGrpSpPr/>
        <p:nvPr/>
      </p:nvGrpSpPr>
      <p:grpSpPr>
        <a:xfrm>
          <a:off x="0" y="0"/>
          <a:ext cx="0" cy="0"/>
          <a:chOff x="0" y="0"/>
          <a:chExt cx="0" cy="0"/>
        </a:xfrm>
      </p:grpSpPr>
      <p:sp>
        <p:nvSpPr>
          <p:cNvPr id="5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6">
    <p:spTree>
      <p:nvGrpSpPr>
        <p:cNvPr id="1" name=""/>
        <p:cNvGrpSpPr/>
        <p:nvPr/>
      </p:nvGrpSpPr>
      <p:grpSpPr>
        <a:xfrm>
          <a:off x="0" y="0"/>
          <a:ext cx="0" cy="0"/>
          <a:chOff x="0" y="0"/>
          <a:chExt cx="0" cy="0"/>
        </a:xfrm>
      </p:grpSpPr>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Standard 47">
    <p:spTree>
      <p:nvGrpSpPr>
        <p:cNvPr id="1" name=""/>
        <p:cNvGrpSpPr/>
        <p:nvPr/>
      </p:nvGrpSpPr>
      <p:grpSpPr>
        <a:xfrm>
          <a:off x="0" y="0"/>
          <a:ext cx="0" cy="0"/>
          <a:chOff x="0" y="0"/>
          <a:chExt cx="0" cy="0"/>
        </a:xfrm>
      </p:grpSpPr>
      <p:sp>
        <p:nvSpPr>
          <p:cNvPr id="5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slideLayout" Target="../slideLayouts/slideLayout48.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image" Target="../media/image7.png"/><Relationship Id="rId3" Type="http://schemas.openxmlformats.org/officeDocument/2006/relationships/slideLayout" Target="../slideLayouts/slideLayout49.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image" Target="../media/image7.png"/><Relationship Id="rId3" Type="http://schemas.openxmlformats.org/officeDocument/2006/relationships/slideLayout" Target="../slideLayouts/slideLayout50.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image" Target="../media/image7.png"/><Relationship Id="rId3" Type="http://schemas.openxmlformats.org/officeDocument/2006/relationships/slideLayout" Target="../slideLayouts/slideLayout51.xml"/>
</Relationships>
</file>

<file path=ppt/slideMasters/_rels/slideMaster52.xml.rels><?xml version="1.0" encoding="UTF-8"?>
<Relationships xmlns="http://schemas.openxmlformats.org/package/2006/relationships"><Relationship Id="rId1" Type="http://schemas.openxmlformats.org/officeDocument/2006/relationships/theme" Target="../theme/theme52.xml"/><Relationship Id="rId2" Type="http://schemas.openxmlformats.org/officeDocument/2006/relationships/image" Target="../media/image7.png"/><Relationship Id="rId3" Type="http://schemas.openxmlformats.org/officeDocument/2006/relationships/slideLayout" Target="../slideLayouts/slideLayout52.xml"/>
</Relationships>
</file>

<file path=ppt/slideMasters/_rels/slideMaster53.xml.rels><?xml version="1.0" encoding="UTF-8"?>
<Relationships xmlns="http://schemas.openxmlformats.org/package/2006/relationships"><Relationship Id="rId1" Type="http://schemas.openxmlformats.org/officeDocument/2006/relationships/theme" Target="../theme/theme53.xml"/><Relationship Id="rId2" Type="http://schemas.openxmlformats.org/officeDocument/2006/relationships/image" Target="../media/image7.png"/><Relationship Id="rId3" Type="http://schemas.openxmlformats.org/officeDocument/2006/relationships/slideLayout" Target="../slideLayouts/slideLayout53.xml"/>
</Relationships>
</file>

<file path=ppt/slideMasters/_rels/slideMaster54.xml.rels><?xml version="1.0" encoding="UTF-8"?>
<Relationships xmlns="http://schemas.openxmlformats.org/package/2006/relationships"><Relationship Id="rId1" Type="http://schemas.openxmlformats.org/officeDocument/2006/relationships/theme" Target="../theme/theme54.xml"/><Relationship Id="rId2" Type="http://schemas.openxmlformats.org/officeDocument/2006/relationships/image" Target="../media/image7.png"/><Relationship Id="rId3" Type="http://schemas.openxmlformats.org/officeDocument/2006/relationships/slideLayout" Target="../slideLayouts/slideLayout54.xml"/>
</Relationships>
</file>

<file path=ppt/slideMasters/_rels/slideMaster55.xml.rels><?xml version="1.0" encoding="UTF-8"?>
<Relationships xmlns="http://schemas.openxmlformats.org/package/2006/relationships"><Relationship Id="rId1" Type="http://schemas.openxmlformats.org/officeDocument/2006/relationships/theme" Target="../theme/theme55.xml"/><Relationship Id="rId2" Type="http://schemas.openxmlformats.org/officeDocument/2006/relationships/image" Target="../media/image7.png"/><Relationship Id="rId3" Type="http://schemas.openxmlformats.org/officeDocument/2006/relationships/slideLayout" Target="../slideLayouts/slideLayout55.xml"/>
</Relationships>
</file>

<file path=ppt/slideMasters/_rels/slideMaster56.xml.rels><?xml version="1.0" encoding="UTF-8"?>
<Relationships xmlns="http://schemas.openxmlformats.org/package/2006/relationships"><Relationship Id="rId1" Type="http://schemas.openxmlformats.org/officeDocument/2006/relationships/theme" Target="../theme/theme56.xml"/><Relationship Id="rId2" Type="http://schemas.openxmlformats.org/officeDocument/2006/relationships/image" Target="../media/image7.png"/><Relationship Id="rId3" Type="http://schemas.openxmlformats.org/officeDocument/2006/relationships/slideLayout" Target="../slideLayouts/slideLayout56.xml"/>
</Relationships>
</file>

<file path=ppt/slideMasters/_rels/slideMaster57.xml.rels><?xml version="1.0" encoding="UTF-8"?>
<Relationships xmlns="http://schemas.openxmlformats.org/package/2006/relationships"><Relationship Id="rId1" Type="http://schemas.openxmlformats.org/officeDocument/2006/relationships/theme" Target="../theme/theme57.xml"/><Relationship Id="rId2" Type="http://schemas.openxmlformats.org/officeDocument/2006/relationships/image" Target="../media/image7.png"/><Relationship Id="rId3" Type="http://schemas.openxmlformats.org/officeDocument/2006/relationships/slideLayout" Target="../slideLayouts/slideLayout57.xml"/>
</Relationships>
</file>

<file path=ppt/slideMasters/_rels/slideMaster58.xml.rels><?xml version="1.0" encoding="UTF-8"?>
<Relationships xmlns="http://schemas.openxmlformats.org/package/2006/relationships"><Relationship Id="rId1" Type="http://schemas.openxmlformats.org/officeDocument/2006/relationships/theme" Target="../theme/theme58.xml"/><Relationship Id="rId2" Type="http://schemas.openxmlformats.org/officeDocument/2006/relationships/image" Target="../media/image7.png"/><Relationship Id="rId3" Type="http://schemas.openxmlformats.org/officeDocument/2006/relationships/slideLayout" Target="../slideLayouts/slideLayout58.xml"/>
</Relationships>
</file>

<file path=ppt/slideMasters/_rels/slideMaster59.xml.rels><?xml version="1.0" encoding="UTF-8"?>
<Relationships xmlns="http://schemas.openxmlformats.org/package/2006/relationships"><Relationship Id="rId1" Type="http://schemas.openxmlformats.org/officeDocument/2006/relationships/theme" Target="../theme/theme59.xml"/><Relationship Id="rId2" Type="http://schemas.openxmlformats.org/officeDocument/2006/relationships/image" Target="../media/image7.png"/><Relationship Id="rId3" Type="http://schemas.openxmlformats.org/officeDocument/2006/relationships/slideLayout" Target="../slideLayouts/slideLayout59.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6.xml"/>
</Relationships>
</file>

<file path=ppt/slideMasters/_rels/slideMaster60.xml.rels><?xml version="1.0" encoding="UTF-8"?>
<Relationships xmlns="http://schemas.openxmlformats.org/package/2006/relationships"><Relationship Id="rId1" Type="http://schemas.openxmlformats.org/officeDocument/2006/relationships/theme" Target="../theme/theme60.xml"/><Relationship Id="rId2" Type="http://schemas.openxmlformats.org/officeDocument/2006/relationships/image" Target="../media/image7.png"/><Relationship Id="rId3" Type="http://schemas.openxmlformats.org/officeDocument/2006/relationships/slideLayout" Target="../slideLayouts/slideLayout60.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Image 8" descr=""/>
          <p:cNvPicPr/>
          <p:nvPr/>
        </p:nvPicPr>
        <p:blipFill>
          <a:blip r:embed="rId2"/>
          <a:stretch/>
        </p:blipFill>
        <p:spPr>
          <a:xfrm>
            <a:off x="10340640" y="5434200"/>
            <a:ext cx="1910880" cy="1683360"/>
          </a:xfrm>
          <a:prstGeom prst="rect">
            <a:avLst/>
          </a:prstGeom>
          <a:ln w="0">
            <a:noFill/>
          </a:ln>
        </p:spPr>
      </p:pic>
      <p:sp>
        <p:nvSpPr>
          <p:cNvPr id="1"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 name="Image 1" descr=""/>
          <p:cNvPicPr/>
          <p:nvPr/>
        </p:nvPicPr>
        <p:blipFill>
          <a:blip r:embed="rId3"/>
          <a:srcRect l="3969" t="6756" r="14821" b="7416"/>
          <a:stretch/>
        </p:blipFill>
        <p:spPr>
          <a:xfrm>
            <a:off x="8841240" y="190800"/>
            <a:ext cx="2891520" cy="883080"/>
          </a:xfrm>
          <a:prstGeom prst="rect">
            <a:avLst/>
          </a:prstGeom>
          <a:ln w="0">
            <a:noFill/>
          </a:ln>
        </p:spPr>
      </p:pic>
      <p:pic>
        <p:nvPicPr>
          <p:cNvPr id="4" name="Image 2" descr=""/>
          <p:cNvPicPr/>
          <p:nvPr/>
        </p:nvPicPr>
        <p:blipFill>
          <a:blip r:embed="rId4"/>
          <a:srcRect l="6068" t="15773" r="74556" b="19049"/>
          <a:stretch/>
        </p:blipFill>
        <p:spPr>
          <a:xfrm>
            <a:off x="384840" y="189000"/>
            <a:ext cx="1118880" cy="9817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49" r:id="rId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Image 8" descr=""/>
          <p:cNvPicPr/>
          <p:nvPr/>
        </p:nvPicPr>
        <p:blipFill>
          <a:blip r:embed="rId2"/>
          <a:stretch/>
        </p:blipFill>
        <p:spPr>
          <a:xfrm>
            <a:off x="10340640" y="5434200"/>
            <a:ext cx="1910880" cy="1683360"/>
          </a:xfrm>
          <a:prstGeom prst="rect">
            <a:avLst/>
          </a:prstGeom>
          <a:ln w="0">
            <a:noFill/>
          </a:ln>
        </p:spPr>
      </p:pic>
      <p:sp>
        <p:nvSpPr>
          <p:cNvPr id="92"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93"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94" name="Image 1" descr=""/>
          <p:cNvPicPr/>
          <p:nvPr/>
        </p:nvPicPr>
        <p:blipFill>
          <a:blip r:embed="rId3"/>
          <a:srcRect l="3969" t="6756" r="14821" b="7416"/>
          <a:stretch/>
        </p:blipFill>
        <p:spPr>
          <a:xfrm>
            <a:off x="8841240" y="190800"/>
            <a:ext cx="2891520" cy="883080"/>
          </a:xfrm>
          <a:prstGeom prst="rect">
            <a:avLst/>
          </a:prstGeom>
          <a:ln w="0">
            <a:noFill/>
          </a:ln>
        </p:spPr>
      </p:pic>
      <p:pic>
        <p:nvPicPr>
          <p:cNvPr id="95" name="Image 2" descr=""/>
          <p:cNvPicPr/>
          <p:nvPr/>
        </p:nvPicPr>
        <p:blipFill>
          <a:blip r:embed="rId4"/>
          <a:srcRect l="6068" t="15773" r="74556" b="19049"/>
          <a:stretch/>
        </p:blipFill>
        <p:spPr>
          <a:xfrm>
            <a:off x="384840" y="189000"/>
            <a:ext cx="1118880" cy="981720"/>
          </a:xfrm>
          <a:prstGeom prst="rect">
            <a:avLst/>
          </a:prstGeom>
          <a:ln w="0">
            <a:noFill/>
          </a:ln>
        </p:spPr>
      </p:pic>
      <p:sp>
        <p:nvSpPr>
          <p:cNvPr id="9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97"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7" r:id="rId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0" name="Image 8" descr=""/>
          <p:cNvPicPr/>
          <p:nvPr/>
        </p:nvPicPr>
        <p:blipFill>
          <a:blip r:embed="rId2"/>
          <a:stretch/>
        </p:blipFill>
        <p:spPr>
          <a:xfrm>
            <a:off x="10340640" y="5434200"/>
            <a:ext cx="1910880" cy="1683360"/>
          </a:xfrm>
          <a:prstGeom prst="rect">
            <a:avLst/>
          </a:prstGeom>
          <a:ln w="0">
            <a:noFill/>
          </a:ln>
        </p:spPr>
      </p:pic>
      <p:sp>
        <p:nvSpPr>
          <p:cNvPr id="101"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02"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03" name="Image 1" descr=""/>
          <p:cNvPicPr/>
          <p:nvPr/>
        </p:nvPicPr>
        <p:blipFill>
          <a:blip r:embed="rId3"/>
          <a:srcRect l="3969" t="6756" r="14821" b="7416"/>
          <a:stretch/>
        </p:blipFill>
        <p:spPr>
          <a:xfrm>
            <a:off x="8841240" y="190800"/>
            <a:ext cx="2891520" cy="883080"/>
          </a:xfrm>
          <a:prstGeom prst="rect">
            <a:avLst/>
          </a:prstGeom>
          <a:ln w="0">
            <a:noFill/>
          </a:ln>
        </p:spPr>
      </p:pic>
      <p:pic>
        <p:nvPicPr>
          <p:cNvPr id="104" name="Image 2" descr=""/>
          <p:cNvPicPr/>
          <p:nvPr/>
        </p:nvPicPr>
        <p:blipFill>
          <a:blip r:embed="rId4"/>
          <a:srcRect l="6068" t="15773" r="74556" b="19049"/>
          <a:stretch/>
        </p:blipFill>
        <p:spPr>
          <a:xfrm>
            <a:off x="384840" y="189000"/>
            <a:ext cx="1118880" cy="981720"/>
          </a:xfrm>
          <a:prstGeom prst="rect">
            <a:avLst/>
          </a:prstGeom>
          <a:ln w="0">
            <a:noFill/>
          </a:ln>
        </p:spPr>
      </p:pic>
      <p:sp>
        <p:nvSpPr>
          <p:cNvPr id="10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06"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07"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9" r:id="rId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1" name="Image 8" descr=""/>
          <p:cNvPicPr/>
          <p:nvPr/>
        </p:nvPicPr>
        <p:blipFill>
          <a:blip r:embed="rId2"/>
          <a:stretch/>
        </p:blipFill>
        <p:spPr>
          <a:xfrm>
            <a:off x="10340640" y="5434200"/>
            <a:ext cx="1910880" cy="1683360"/>
          </a:xfrm>
          <a:prstGeom prst="rect">
            <a:avLst/>
          </a:prstGeom>
          <a:ln w="0">
            <a:noFill/>
          </a:ln>
        </p:spPr>
      </p:pic>
      <p:sp>
        <p:nvSpPr>
          <p:cNvPr id="112"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13"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14" name="Image 1" descr=""/>
          <p:cNvPicPr/>
          <p:nvPr/>
        </p:nvPicPr>
        <p:blipFill>
          <a:blip r:embed="rId3"/>
          <a:srcRect l="3969" t="6756" r="14821" b="7416"/>
          <a:stretch/>
        </p:blipFill>
        <p:spPr>
          <a:xfrm>
            <a:off x="8841240" y="190800"/>
            <a:ext cx="2891520" cy="883080"/>
          </a:xfrm>
          <a:prstGeom prst="rect">
            <a:avLst/>
          </a:prstGeom>
          <a:ln w="0">
            <a:noFill/>
          </a:ln>
        </p:spPr>
      </p:pic>
      <p:pic>
        <p:nvPicPr>
          <p:cNvPr id="115" name="Image 2" descr=""/>
          <p:cNvPicPr/>
          <p:nvPr/>
        </p:nvPicPr>
        <p:blipFill>
          <a:blip r:embed="rId4"/>
          <a:srcRect l="6068" t="15773" r="74556" b="19049"/>
          <a:stretch/>
        </p:blipFill>
        <p:spPr>
          <a:xfrm>
            <a:off x="384840" y="189000"/>
            <a:ext cx="1118880" cy="981720"/>
          </a:xfrm>
          <a:prstGeom prst="rect">
            <a:avLst/>
          </a:prstGeom>
          <a:ln w="0">
            <a:noFill/>
          </a:ln>
        </p:spPr>
      </p:pic>
      <p:sp>
        <p:nvSpPr>
          <p:cNvPr id="11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1" r:id="rId5"/>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8" name="Image 8" descr=""/>
          <p:cNvPicPr/>
          <p:nvPr/>
        </p:nvPicPr>
        <p:blipFill>
          <a:blip r:embed="rId2"/>
          <a:stretch/>
        </p:blipFill>
        <p:spPr>
          <a:xfrm>
            <a:off x="10339920" y="5434200"/>
            <a:ext cx="1905480" cy="1677960"/>
          </a:xfrm>
          <a:prstGeom prst="rect">
            <a:avLst/>
          </a:prstGeom>
          <a:ln w="0">
            <a:noFill/>
          </a:ln>
        </p:spPr>
      </p:pic>
      <p:sp>
        <p:nvSpPr>
          <p:cNvPr id="119"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20"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21"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22" name="Image 20" descr=""/>
          <p:cNvPicPr/>
          <p:nvPr/>
        </p:nvPicPr>
        <p:blipFill>
          <a:blip r:embed="rId4"/>
          <a:srcRect l="6068" t="15773" r="74556" b="19049"/>
          <a:stretch/>
        </p:blipFill>
        <p:spPr>
          <a:xfrm>
            <a:off x="306720" y="5894640"/>
            <a:ext cx="881640" cy="7729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73" r:id="rId5"/>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3" name="Image 8" descr=""/>
          <p:cNvPicPr/>
          <p:nvPr/>
        </p:nvPicPr>
        <p:blipFill>
          <a:blip r:embed="rId2"/>
          <a:stretch/>
        </p:blipFill>
        <p:spPr>
          <a:xfrm>
            <a:off x="10339920" y="5434200"/>
            <a:ext cx="1905480" cy="1677960"/>
          </a:xfrm>
          <a:prstGeom prst="rect">
            <a:avLst/>
          </a:prstGeom>
          <a:ln w="0">
            <a:noFill/>
          </a:ln>
        </p:spPr>
      </p:pic>
      <p:sp>
        <p:nvSpPr>
          <p:cNvPr id="124"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25"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26"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27" name="Image 20" descr=""/>
          <p:cNvPicPr/>
          <p:nvPr/>
        </p:nvPicPr>
        <p:blipFill>
          <a:blip r:embed="rId4"/>
          <a:srcRect l="6068" t="15773" r="74556" b="19049"/>
          <a:stretch/>
        </p:blipFill>
        <p:spPr>
          <a:xfrm>
            <a:off x="306720" y="5894640"/>
            <a:ext cx="881640" cy="772920"/>
          </a:xfrm>
          <a:prstGeom prst="rect">
            <a:avLst/>
          </a:prstGeom>
          <a:ln w="0">
            <a:noFill/>
          </a:ln>
        </p:spPr>
      </p:pic>
      <p:sp>
        <p:nvSpPr>
          <p:cNvPr id="12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2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30"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31"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5"/>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6" name="Image 8" descr=""/>
          <p:cNvPicPr/>
          <p:nvPr/>
        </p:nvPicPr>
        <p:blipFill>
          <a:blip r:embed="rId2"/>
          <a:stretch/>
        </p:blipFill>
        <p:spPr>
          <a:xfrm>
            <a:off x="10339920" y="5434200"/>
            <a:ext cx="1905480" cy="1677960"/>
          </a:xfrm>
          <a:prstGeom prst="rect">
            <a:avLst/>
          </a:prstGeom>
          <a:ln w="0">
            <a:noFill/>
          </a:ln>
        </p:spPr>
      </p:pic>
      <p:sp>
        <p:nvSpPr>
          <p:cNvPr id="137"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38"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39"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40" name="Image 20" descr=""/>
          <p:cNvPicPr/>
          <p:nvPr/>
        </p:nvPicPr>
        <p:blipFill>
          <a:blip r:embed="rId4"/>
          <a:srcRect l="6068" t="15773" r="74556" b="19049"/>
          <a:stretch/>
        </p:blipFill>
        <p:spPr>
          <a:xfrm>
            <a:off x="306720" y="5894640"/>
            <a:ext cx="881640" cy="772920"/>
          </a:xfrm>
          <a:prstGeom prst="rect">
            <a:avLst/>
          </a:prstGeom>
          <a:ln w="0">
            <a:noFill/>
          </a:ln>
        </p:spPr>
      </p:pic>
      <p:sp>
        <p:nvSpPr>
          <p:cNvPr id="141"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42"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43"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44"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7" r:id="rId5"/>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49" name="Image 8" descr=""/>
          <p:cNvPicPr/>
          <p:nvPr/>
        </p:nvPicPr>
        <p:blipFill>
          <a:blip r:embed="rId2"/>
          <a:stretch/>
        </p:blipFill>
        <p:spPr>
          <a:xfrm>
            <a:off x="10339920" y="5434200"/>
            <a:ext cx="1905480" cy="1677960"/>
          </a:xfrm>
          <a:prstGeom prst="rect">
            <a:avLst/>
          </a:prstGeom>
          <a:ln w="0">
            <a:noFill/>
          </a:ln>
        </p:spPr>
      </p:pic>
      <p:sp>
        <p:nvSpPr>
          <p:cNvPr id="150"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51"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52"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53" name="Image 20" descr=""/>
          <p:cNvPicPr/>
          <p:nvPr/>
        </p:nvPicPr>
        <p:blipFill>
          <a:blip r:embed="rId4"/>
          <a:srcRect l="6068" t="15773" r="74556" b="19049"/>
          <a:stretch/>
        </p:blipFill>
        <p:spPr>
          <a:xfrm>
            <a:off x="306720" y="5894640"/>
            <a:ext cx="881640" cy="772920"/>
          </a:xfrm>
          <a:prstGeom prst="rect">
            <a:avLst/>
          </a:prstGeom>
          <a:ln w="0">
            <a:noFill/>
          </a:ln>
        </p:spPr>
      </p:pic>
      <p:sp>
        <p:nvSpPr>
          <p:cNvPr id="15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5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56"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57"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9" r:id="rId5"/>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2" name="Image 8" descr=""/>
          <p:cNvPicPr/>
          <p:nvPr/>
        </p:nvPicPr>
        <p:blipFill>
          <a:blip r:embed="rId2"/>
          <a:stretch/>
        </p:blipFill>
        <p:spPr>
          <a:xfrm>
            <a:off x="10339920" y="5434200"/>
            <a:ext cx="1905480" cy="1677960"/>
          </a:xfrm>
          <a:prstGeom prst="rect">
            <a:avLst/>
          </a:prstGeom>
          <a:ln w="0">
            <a:noFill/>
          </a:ln>
        </p:spPr>
      </p:pic>
      <p:sp>
        <p:nvSpPr>
          <p:cNvPr id="163"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64"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65"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66" name="Image 20" descr=""/>
          <p:cNvPicPr/>
          <p:nvPr/>
        </p:nvPicPr>
        <p:blipFill>
          <a:blip r:embed="rId4"/>
          <a:srcRect l="6068" t="15773" r="74556" b="19049"/>
          <a:stretch/>
        </p:blipFill>
        <p:spPr>
          <a:xfrm>
            <a:off x="306720" y="5894640"/>
            <a:ext cx="881640" cy="772920"/>
          </a:xfrm>
          <a:prstGeom prst="rect">
            <a:avLst/>
          </a:prstGeom>
          <a:ln w="0">
            <a:noFill/>
          </a:ln>
        </p:spPr>
      </p:pic>
      <p:sp>
        <p:nvSpPr>
          <p:cNvPr id="16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68"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69"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1" r:id="rId5"/>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3" name="Image 8" descr=""/>
          <p:cNvPicPr/>
          <p:nvPr/>
        </p:nvPicPr>
        <p:blipFill>
          <a:blip r:embed="rId2"/>
          <a:stretch/>
        </p:blipFill>
        <p:spPr>
          <a:xfrm>
            <a:off x="10339920" y="5434200"/>
            <a:ext cx="1905480" cy="1677960"/>
          </a:xfrm>
          <a:prstGeom prst="rect">
            <a:avLst/>
          </a:prstGeom>
          <a:ln w="0">
            <a:noFill/>
          </a:ln>
        </p:spPr>
      </p:pic>
      <p:sp>
        <p:nvSpPr>
          <p:cNvPr id="174"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75"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76"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77" name="Image 20" descr=""/>
          <p:cNvPicPr/>
          <p:nvPr/>
        </p:nvPicPr>
        <p:blipFill>
          <a:blip r:embed="rId4"/>
          <a:srcRect l="6068" t="15773" r="74556" b="19049"/>
          <a:stretch/>
        </p:blipFill>
        <p:spPr>
          <a:xfrm>
            <a:off x="306720" y="5894640"/>
            <a:ext cx="881640" cy="772920"/>
          </a:xfrm>
          <a:prstGeom prst="rect">
            <a:avLst/>
          </a:prstGeom>
          <a:ln w="0">
            <a:noFill/>
          </a:ln>
        </p:spPr>
      </p:pic>
      <p:sp>
        <p:nvSpPr>
          <p:cNvPr id="17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7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80"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81"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82"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3" r:id="rId5"/>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8" name="Image 8" descr=""/>
          <p:cNvPicPr/>
          <p:nvPr/>
        </p:nvPicPr>
        <p:blipFill>
          <a:blip r:embed="rId2"/>
          <a:stretch/>
        </p:blipFill>
        <p:spPr>
          <a:xfrm>
            <a:off x="10339920" y="5434200"/>
            <a:ext cx="1905480" cy="1677960"/>
          </a:xfrm>
          <a:prstGeom prst="rect">
            <a:avLst/>
          </a:prstGeom>
          <a:ln w="0">
            <a:noFill/>
          </a:ln>
        </p:spPr>
      </p:pic>
      <p:sp>
        <p:nvSpPr>
          <p:cNvPr id="189"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90"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91"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92" name="Image 20" descr=""/>
          <p:cNvPicPr/>
          <p:nvPr/>
        </p:nvPicPr>
        <p:blipFill>
          <a:blip r:embed="rId4"/>
          <a:srcRect l="6068" t="15773" r="74556" b="19049"/>
          <a:stretch/>
        </p:blipFill>
        <p:spPr>
          <a:xfrm>
            <a:off x="306720" y="5894640"/>
            <a:ext cx="881640" cy="7729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85" r:id="rId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 name="Image 8" descr=""/>
          <p:cNvPicPr/>
          <p:nvPr/>
        </p:nvPicPr>
        <p:blipFill>
          <a:blip r:embed="rId2"/>
          <a:stretch/>
        </p:blipFill>
        <p:spPr>
          <a:xfrm>
            <a:off x="10340640" y="5434200"/>
            <a:ext cx="1910880" cy="1683360"/>
          </a:xfrm>
          <a:prstGeom prst="rect">
            <a:avLst/>
          </a:prstGeom>
          <a:ln w="0">
            <a:noFill/>
          </a:ln>
        </p:spPr>
      </p:pic>
      <p:sp>
        <p:nvSpPr>
          <p:cNvPr id="6"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7"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8" name="Image 1" descr=""/>
          <p:cNvPicPr/>
          <p:nvPr/>
        </p:nvPicPr>
        <p:blipFill>
          <a:blip r:embed="rId3"/>
          <a:srcRect l="3969" t="6756" r="14821" b="7416"/>
          <a:stretch/>
        </p:blipFill>
        <p:spPr>
          <a:xfrm>
            <a:off x="8841240" y="190800"/>
            <a:ext cx="2891520" cy="883080"/>
          </a:xfrm>
          <a:prstGeom prst="rect">
            <a:avLst/>
          </a:prstGeom>
          <a:ln w="0">
            <a:noFill/>
          </a:ln>
        </p:spPr>
      </p:pic>
      <p:pic>
        <p:nvPicPr>
          <p:cNvPr id="9" name="Image 2" descr=""/>
          <p:cNvPicPr/>
          <p:nvPr/>
        </p:nvPicPr>
        <p:blipFill>
          <a:blip r:embed="rId4"/>
          <a:srcRect l="6068" t="15773" r="74556" b="19049"/>
          <a:stretch/>
        </p:blipFill>
        <p:spPr>
          <a:xfrm>
            <a:off x="384840" y="189000"/>
            <a:ext cx="1118880" cy="981720"/>
          </a:xfrm>
          <a:prstGeom prst="rect">
            <a:avLst/>
          </a:prstGeom>
          <a:ln w="0">
            <a:noFill/>
          </a:ln>
        </p:spPr>
      </p:pic>
      <p:sp>
        <p:nvSpPr>
          <p:cNvPr id="1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1"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2"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13"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1" r:id="rId5"/>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93" name="Image 8" descr=""/>
          <p:cNvPicPr/>
          <p:nvPr/>
        </p:nvPicPr>
        <p:blipFill>
          <a:blip r:embed="rId2"/>
          <a:stretch/>
        </p:blipFill>
        <p:spPr>
          <a:xfrm>
            <a:off x="10339920" y="5434200"/>
            <a:ext cx="1905480" cy="1677960"/>
          </a:xfrm>
          <a:prstGeom prst="rect">
            <a:avLst/>
          </a:prstGeom>
          <a:ln w="0">
            <a:noFill/>
          </a:ln>
        </p:spPr>
      </p:pic>
      <p:sp>
        <p:nvSpPr>
          <p:cNvPr id="194"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95"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196" name="Image 19" descr=""/>
          <p:cNvPicPr/>
          <p:nvPr/>
        </p:nvPicPr>
        <p:blipFill>
          <a:blip r:embed="rId3"/>
          <a:srcRect l="3969" t="6756" r="14839" b="7416"/>
          <a:stretch/>
        </p:blipFill>
        <p:spPr>
          <a:xfrm>
            <a:off x="7931520" y="5894640"/>
            <a:ext cx="2177640" cy="660240"/>
          </a:xfrm>
          <a:prstGeom prst="rect">
            <a:avLst/>
          </a:prstGeom>
          <a:ln w="0">
            <a:noFill/>
          </a:ln>
        </p:spPr>
      </p:pic>
      <p:pic>
        <p:nvPicPr>
          <p:cNvPr id="197" name="Image 20" descr=""/>
          <p:cNvPicPr/>
          <p:nvPr/>
        </p:nvPicPr>
        <p:blipFill>
          <a:blip r:embed="rId4"/>
          <a:srcRect l="6068" t="15773" r="74556" b="19049"/>
          <a:stretch/>
        </p:blipFill>
        <p:spPr>
          <a:xfrm>
            <a:off x="306720" y="5894640"/>
            <a:ext cx="881640" cy="772920"/>
          </a:xfrm>
          <a:prstGeom prst="rect">
            <a:avLst/>
          </a:prstGeom>
          <a:ln w="0">
            <a:noFill/>
          </a:ln>
        </p:spPr>
      </p:pic>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9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7" r:id="rId5"/>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0" name="Image 8" descr=""/>
          <p:cNvPicPr/>
          <p:nvPr/>
        </p:nvPicPr>
        <p:blipFill>
          <a:blip r:embed="rId2"/>
          <a:stretch/>
        </p:blipFill>
        <p:spPr>
          <a:xfrm>
            <a:off x="10339920" y="5434200"/>
            <a:ext cx="1905480" cy="1677960"/>
          </a:xfrm>
          <a:prstGeom prst="rect">
            <a:avLst/>
          </a:prstGeom>
          <a:ln w="0">
            <a:noFill/>
          </a:ln>
        </p:spPr>
      </p:pic>
      <p:sp>
        <p:nvSpPr>
          <p:cNvPr id="201"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02"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03" name="Image 19" descr=""/>
          <p:cNvPicPr/>
          <p:nvPr/>
        </p:nvPicPr>
        <p:blipFill>
          <a:blip r:embed="rId3"/>
          <a:srcRect l="3969" t="6756" r="14839" b="7416"/>
          <a:stretch/>
        </p:blipFill>
        <p:spPr>
          <a:xfrm>
            <a:off x="7931520" y="5894640"/>
            <a:ext cx="2177640" cy="660240"/>
          </a:xfrm>
          <a:prstGeom prst="rect">
            <a:avLst/>
          </a:prstGeom>
          <a:ln w="0">
            <a:noFill/>
          </a:ln>
        </p:spPr>
      </p:pic>
      <p:pic>
        <p:nvPicPr>
          <p:cNvPr id="204" name="Image 20" descr=""/>
          <p:cNvPicPr/>
          <p:nvPr/>
        </p:nvPicPr>
        <p:blipFill>
          <a:blip r:embed="rId4"/>
          <a:srcRect l="6068" t="15773" r="74556" b="19049"/>
          <a:stretch/>
        </p:blipFill>
        <p:spPr>
          <a:xfrm>
            <a:off x="306720" y="5894640"/>
            <a:ext cx="881640" cy="772920"/>
          </a:xfrm>
          <a:prstGeom prst="rect">
            <a:avLst/>
          </a:prstGeom>
          <a:ln w="0">
            <a:noFill/>
          </a:ln>
        </p:spPr>
      </p:pic>
      <p:sp>
        <p:nvSpPr>
          <p:cNvPr id="20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06"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9" r:id="rId5"/>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9" name="Image 8" descr=""/>
          <p:cNvPicPr/>
          <p:nvPr/>
        </p:nvPicPr>
        <p:blipFill>
          <a:blip r:embed="rId2"/>
          <a:stretch/>
        </p:blipFill>
        <p:spPr>
          <a:xfrm>
            <a:off x="10339920" y="5434200"/>
            <a:ext cx="1905480" cy="1677960"/>
          </a:xfrm>
          <a:prstGeom prst="rect">
            <a:avLst/>
          </a:prstGeom>
          <a:ln w="0">
            <a:noFill/>
          </a:ln>
        </p:spPr>
      </p:pic>
      <p:sp>
        <p:nvSpPr>
          <p:cNvPr id="210"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11"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12" name="Image 19" descr=""/>
          <p:cNvPicPr/>
          <p:nvPr/>
        </p:nvPicPr>
        <p:blipFill>
          <a:blip r:embed="rId3"/>
          <a:srcRect l="3969" t="6756" r="14839" b="7416"/>
          <a:stretch/>
        </p:blipFill>
        <p:spPr>
          <a:xfrm>
            <a:off x="7931520" y="5894640"/>
            <a:ext cx="2177640" cy="660240"/>
          </a:xfrm>
          <a:prstGeom prst="rect">
            <a:avLst/>
          </a:prstGeom>
          <a:ln w="0">
            <a:noFill/>
          </a:ln>
        </p:spPr>
      </p:pic>
      <p:pic>
        <p:nvPicPr>
          <p:cNvPr id="213" name="Image 20" descr=""/>
          <p:cNvPicPr/>
          <p:nvPr/>
        </p:nvPicPr>
        <p:blipFill>
          <a:blip r:embed="rId4"/>
          <a:srcRect l="6068" t="15773" r="74556" b="19049"/>
          <a:stretch/>
        </p:blipFill>
        <p:spPr>
          <a:xfrm>
            <a:off x="306720" y="5894640"/>
            <a:ext cx="881640" cy="772920"/>
          </a:xfrm>
          <a:prstGeom prst="rect">
            <a:avLst/>
          </a:prstGeom>
          <a:ln w="0">
            <a:noFill/>
          </a:ln>
        </p:spPr>
      </p:pic>
      <p:sp>
        <p:nvSpPr>
          <p:cNvPr id="21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15"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1" r:id="rId5"/>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8" name="Image 8" descr=""/>
          <p:cNvPicPr/>
          <p:nvPr/>
        </p:nvPicPr>
        <p:blipFill>
          <a:blip r:embed="rId2"/>
          <a:stretch/>
        </p:blipFill>
        <p:spPr>
          <a:xfrm>
            <a:off x="10339920" y="5434200"/>
            <a:ext cx="1905480" cy="1677960"/>
          </a:xfrm>
          <a:prstGeom prst="rect">
            <a:avLst/>
          </a:prstGeom>
          <a:ln w="0">
            <a:noFill/>
          </a:ln>
        </p:spPr>
      </p:pic>
      <p:sp>
        <p:nvSpPr>
          <p:cNvPr id="219"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20"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21" name="Image 19" descr=""/>
          <p:cNvPicPr/>
          <p:nvPr/>
        </p:nvPicPr>
        <p:blipFill>
          <a:blip r:embed="rId3"/>
          <a:srcRect l="3969" t="6756" r="14839" b="7416"/>
          <a:stretch/>
        </p:blipFill>
        <p:spPr>
          <a:xfrm>
            <a:off x="7931520" y="5894640"/>
            <a:ext cx="2177640" cy="660240"/>
          </a:xfrm>
          <a:prstGeom prst="rect">
            <a:avLst/>
          </a:prstGeom>
          <a:ln w="0">
            <a:noFill/>
          </a:ln>
        </p:spPr>
      </p:pic>
      <p:pic>
        <p:nvPicPr>
          <p:cNvPr id="222" name="Image 20" descr=""/>
          <p:cNvPicPr/>
          <p:nvPr/>
        </p:nvPicPr>
        <p:blipFill>
          <a:blip r:embed="rId4"/>
          <a:srcRect l="6068" t="15773" r="74556" b="19049"/>
          <a:stretch/>
        </p:blipFill>
        <p:spPr>
          <a:xfrm>
            <a:off x="306720" y="5894640"/>
            <a:ext cx="881640" cy="772920"/>
          </a:xfrm>
          <a:prstGeom prst="rect">
            <a:avLst/>
          </a:prstGeom>
          <a:ln w="0">
            <a:noFill/>
          </a:ln>
        </p:spPr>
      </p:pic>
      <p:sp>
        <p:nvSpPr>
          <p:cNvPr id="22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24"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25"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3" r:id="rId5"/>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9" name="Image 8" descr=""/>
          <p:cNvPicPr/>
          <p:nvPr/>
        </p:nvPicPr>
        <p:blipFill>
          <a:blip r:embed="rId2"/>
          <a:stretch/>
        </p:blipFill>
        <p:spPr>
          <a:xfrm>
            <a:off x="10339920" y="5434200"/>
            <a:ext cx="1905480" cy="1677960"/>
          </a:xfrm>
          <a:prstGeom prst="rect">
            <a:avLst/>
          </a:prstGeom>
          <a:ln w="0">
            <a:noFill/>
          </a:ln>
        </p:spPr>
      </p:pic>
      <p:sp>
        <p:nvSpPr>
          <p:cNvPr id="230" name="Line 1"/>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31" name="Line 2"/>
          <p:cNvSpPr/>
          <p:nvPr/>
        </p:nvSpPr>
        <p:spPr>
          <a:xfrm>
            <a:off x="227880" y="5690880"/>
            <a:ext cx="989496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32" name="Image 19" descr=""/>
          <p:cNvPicPr/>
          <p:nvPr/>
        </p:nvPicPr>
        <p:blipFill>
          <a:blip r:embed="rId3"/>
          <a:srcRect l="3969" t="6756" r="14839" b="7416"/>
          <a:stretch/>
        </p:blipFill>
        <p:spPr>
          <a:xfrm>
            <a:off x="7931520" y="5894640"/>
            <a:ext cx="2177640" cy="660240"/>
          </a:xfrm>
          <a:prstGeom prst="rect">
            <a:avLst/>
          </a:prstGeom>
          <a:ln w="0">
            <a:noFill/>
          </a:ln>
        </p:spPr>
      </p:pic>
      <p:pic>
        <p:nvPicPr>
          <p:cNvPr id="233" name="Image 20" descr=""/>
          <p:cNvPicPr/>
          <p:nvPr/>
        </p:nvPicPr>
        <p:blipFill>
          <a:blip r:embed="rId4"/>
          <a:srcRect l="6068" t="15773" r="74556" b="19049"/>
          <a:stretch/>
        </p:blipFill>
        <p:spPr>
          <a:xfrm>
            <a:off x="306720" y="5894640"/>
            <a:ext cx="881640" cy="772920"/>
          </a:xfrm>
          <a:prstGeom prst="rect">
            <a:avLst/>
          </a:prstGeom>
          <a:ln w="0">
            <a:noFill/>
          </a:ln>
        </p:spPr>
      </p:pic>
      <p:sp>
        <p:nvSpPr>
          <p:cNvPr id="23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5" r:id="rId5"/>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6" name="Image 8" descr=""/>
          <p:cNvPicPr/>
          <p:nvPr/>
        </p:nvPicPr>
        <p:blipFill>
          <a:blip r:embed="rId2"/>
          <a:stretch/>
        </p:blipFill>
        <p:spPr>
          <a:xfrm>
            <a:off x="10340640" y="5434200"/>
            <a:ext cx="1910880" cy="1683360"/>
          </a:xfrm>
          <a:prstGeom prst="rect">
            <a:avLst/>
          </a:prstGeom>
          <a:ln w="0">
            <a:noFill/>
          </a:ln>
        </p:spPr>
      </p:pic>
      <p:sp>
        <p:nvSpPr>
          <p:cNvPr id="237"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38"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39"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40"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41" name="Image 2" descr=""/>
          <p:cNvPicPr/>
          <p:nvPr/>
        </p:nvPicPr>
        <p:blipFill>
          <a:blip r:embed="rId5"/>
          <a:srcRect l="0" t="14139" r="0" b="18255"/>
          <a:stretch/>
        </p:blipFill>
        <p:spPr>
          <a:xfrm>
            <a:off x="228960" y="1392480"/>
            <a:ext cx="1135440" cy="765720"/>
          </a:xfrm>
          <a:prstGeom prst="rect">
            <a:avLst/>
          </a:prstGeom>
          <a:ln w="0">
            <a:noFill/>
          </a:ln>
        </p:spPr>
      </p:pic>
      <p:sp>
        <p:nvSpPr>
          <p:cNvPr id="24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97" r:id="rId6"/>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4" name="Image 8" descr=""/>
          <p:cNvPicPr/>
          <p:nvPr/>
        </p:nvPicPr>
        <p:blipFill>
          <a:blip r:embed="rId2"/>
          <a:stretch/>
        </p:blipFill>
        <p:spPr>
          <a:xfrm>
            <a:off x="10340640" y="5434200"/>
            <a:ext cx="1910880" cy="1683360"/>
          </a:xfrm>
          <a:prstGeom prst="rect">
            <a:avLst/>
          </a:prstGeom>
          <a:ln w="0">
            <a:noFill/>
          </a:ln>
        </p:spPr>
      </p:pic>
      <p:sp>
        <p:nvSpPr>
          <p:cNvPr id="245"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46"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47"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48"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49" name="Image 2" descr=""/>
          <p:cNvPicPr/>
          <p:nvPr/>
        </p:nvPicPr>
        <p:blipFill>
          <a:blip r:embed="rId5"/>
          <a:srcRect l="0" t="14139" r="0" b="18255"/>
          <a:stretch/>
        </p:blipFill>
        <p:spPr>
          <a:xfrm>
            <a:off x="228960" y="1392480"/>
            <a:ext cx="1135440" cy="7657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99" r:id="rId6"/>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0" name="Image 8" descr=""/>
          <p:cNvPicPr/>
          <p:nvPr/>
        </p:nvPicPr>
        <p:blipFill>
          <a:blip r:embed="rId2"/>
          <a:stretch/>
        </p:blipFill>
        <p:spPr>
          <a:xfrm>
            <a:off x="10340640" y="5434200"/>
            <a:ext cx="1910880" cy="1683360"/>
          </a:xfrm>
          <a:prstGeom prst="rect">
            <a:avLst/>
          </a:prstGeom>
          <a:ln w="0">
            <a:noFill/>
          </a:ln>
        </p:spPr>
      </p:pic>
      <p:sp>
        <p:nvSpPr>
          <p:cNvPr id="251"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52"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53"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54"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55" name="Image 2" descr=""/>
          <p:cNvPicPr/>
          <p:nvPr/>
        </p:nvPicPr>
        <p:blipFill>
          <a:blip r:embed="rId5"/>
          <a:srcRect l="0" t="14139" r="0" b="18255"/>
          <a:stretch/>
        </p:blipFill>
        <p:spPr>
          <a:xfrm>
            <a:off x="228960" y="1392480"/>
            <a:ext cx="1135440" cy="765720"/>
          </a:xfrm>
          <a:prstGeom prst="rect">
            <a:avLst/>
          </a:prstGeom>
          <a:ln w="0">
            <a:noFill/>
          </a:ln>
        </p:spPr>
      </p:pic>
      <p:sp>
        <p:nvSpPr>
          <p:cNvPr id="25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5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58"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59"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6"/>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4" name="Image 8" descr=""/>
          <p:cNvPicPr/>
          <p:nvPr/>
        </p:nvPicPr>
        <p:blipFill>
          <a:blip r:embed="rId2"/>
          <a:stretch/>
        </p:blipFill>
        <p:spPr>
          <a:xfrm>
            <a:off x="10340640" y="5434200"/>
            <a:ext cx="1910880" cy="1683360"/>
          </a:xfrm>
          <a:prstGeom prst="rect">
            <a:avLst/>
          </a:prstGeom>
          <a:ln w="0">
            <a:noFill/>
          </a:ln>
        </p:spPr>
      </p:pic>
      <p:sp>
        <p:nvSpPr>
          <p:cNvPr id="265"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66"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67"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68"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69" name="Image 2" descr=""/>
          <p:cNvPicPr/>
          <p:nvPr/>
        </p:nvPicPr>
        <p:blipFill>
          <a:blip r:embed="rId5"/>
          <a:srcRect l="0" t="14139" r="0" b="18255"/>
          <a:stretch/>
        </p:blipFill>
        <p:spPr>
          <a:xfrm>
            <a:off x="228960" y="1392480"/>
            <a:ext cx="1135440" cy="765720"/>
          </a:xfrm>
          <a:prstGeom prst="rect">
            <a:avLst/>
          </a:prstGeom>
          <a:ln w="0">
            <a:noFill/>
          </a:ln>
        </p:spPr>
      </p:pic>
      <p:sp>
        <p:nvSpPr>
          <p:cNvPr id="27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71"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7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73"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3" r:id="rId6"/>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8" name="Image 8" descr=""/>
          <p:cNvPicPr/>
          <p:nvPr/>
        </p:nvPicPr>
        <p:blipFill>
          <a:blip r:embed="rId2"/>
          <a:stretch/>
        </p:blipFill>
        <p:spPr>
          <a:xfrm>
            <a:off x="10340640" y="5434200"/>
            <a:ext cx="1910880" cy="1683360"/>
          </a:xfrm>
          <a:prstGeom prst="rect">
            <a:avLst/>
          </a:prstGeom>
          <a:ln w="0">
            <a:noFill/>
          </a:ln>
        </p:spPr>
      </p:pic>
      <p:sp>
        <p:nvSpPr>
          <p:cNvPr id="279"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80"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81"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82"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83" name="Image 2" descr=""/>
          <p:cNvPicPr/>
          <p:nvPr/>
        </p:nvPicPr>
        <p:blipFill>
          <a:blip r:embed="rId5"/>
          <a:srcRect l="0" t="14139" r="0" b="18255"/>
          <a:stretch/>
        </p:blipFill>
        <p:spPr>
          <a:xfrm>
            <a:off x="228960" y="1392480"/>
            <a:ext cx="1135440" cy="765720"/>
          </a:xfrm>
          <a:prstGeom prst="rect">
            <a:avLst/>
          </a:prstGeom>
          <a:ln w="0">
            <a:noFill/>
          </a:ln>
        </p:spPr>
      </p:pic>
      <p:sp>
        <p:nvSpPr>
          <p:cNvPr id="28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8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86"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87"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5" r:id="rId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 name="Image 8" descr=""/>
          <p:cNvPicPr/>
          <p:nvPr/>
        </p:nvPicPr>
        <p:blipFill>
          <a:blip r:embed="rId2"/>
          <a:stretch/>
        </p:blipFill>
        <p:spPr>
          <a:xfrm>
            <a:off x="10340640" y="5434200"/>
            <a:ext cx="1910880" cy="1683360"/>
          </a:xfrm>
          <a:prstGeom prst="rect">
            <a:avLst/>
          </a:prstGeom>
          <a:ln w="0">
            <a:noFill/>
          </a:ln>
        </p:spPr>
      </p:pic>
      <p:sp>
        <p:nvSpPr>
          <p:cNvPr id="19"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0"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1" name="Image 1" descr=""/>
          <p:cNvPicPr/>
          <p:nvPr/>
        </p:nvPicPr>
        <p:blipFill>
          <a:blip r:embed="rId3"/>
          <a:srcRect l="3969" t="6756" r="14821" b="7416"/>
          <a:stretch/>
        </p:blipFill>
        <p:spPr>
          <a:xfrm>
            <a:off x="8841240" y="190800"/>
            <a:ext cx="2891520" cy="883080"/>
          </a:xfrm>
          <a:prstGeom prst="rect">
            <a:avLst/>
          </a:prstGeom>
          <a:ln w="0">
            <a:noFill/>
          </a:ln>
        </p:spPr>
      </p:pic>
      <p:pic>
        <p:nvPicPr>
          <p:cNvPr id="22" name="Image 2" descr=""/>
          <p:cNvPicPr/>
          <p:nvPr/>
        </p:nvPicPr>
        <p:blipFill>
          <a:blip r:embed="rId4"/>
          <a:srcRect l="6068" t="15773" r="74556" b="19049"/>
          <a:stretch/>
        </p:blipFill>
        <p:spPr>
          <a:xfrm>
            <a:off x="384840" y="189000"/>
            <a:ext cx="1118880" cy="981720"/>
          </a:xfrm>
          <a:prstGeom prst="rect">
            <a:avLst/>
          </a:prstGeom>
          <a:ln w="0">
            <a:noFill/>
          </a:ln>
        </p:spPr>
      </p:pic>
      <p:sp>
        <p:nvSpPr>
          <p:cNvPr id="2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4"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5"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26"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3" r:id="rId5"/>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2" name="Image 8" descr=""/>
          <p:cNvPicPr/>
          <p:nvPr/>
        </p:nvPicPr>
        <p:blipFill>
          <a:blip r:embed="rId2"/>
          <a:stretch/>
        </p:blipFill>
        <p:spPr>
          <a:xfrm>
            <a:off x="10340640" y="5434200"/>
            <a:ext cx="1910880" cy="1683360"/>
          </a:xfrm>
          <a:prstGeom prst="rect">
            <a:avLst/>
          </a:prstGeom>
          <a:ln w="0">
            <a:noFill/>
          </a:ln>
        </p:spPr>
      </p:pic>
      <p:sp>
        <p:nvSpPr>
          <p:cNvPr id="293"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94"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295" name="Image 19" descr=""/>
          <p:cNvPicPr/>
          <p:nvPr/>
        </p:nvPicPr>
        <p:blipFill>
          <a:blip r:embed="rId3"/>
          <a:srcRect l="3969" t="6756" r="14821" b="7416"/>
          <a:stretch/>
        </p:blipFill>
        <p:spPr>
          <a:xfrm>
            <a:off x="7931880" y="5894640"/>
            <a:ext cx="2183040" cy="665640"/>
          </a:xfrm>
          <a:prstGeom prst="rect">
            <a:avLst/>
          </a:prstGeom>
          <a:ln w="0">
            <a:noFill/>
          </a:ln>
        </p:spPr>
      </p:pic>
      <p:pic>
        <p:nvPicPr>
          <p:cNvPr id="296" name="Image 20" descr=""/>
          <p:cNvPicPr/>
          <p:nvPr/>
        </p:nvPicPr>
        <p:blipFill>
          <a:blip r:embed="rId4"/>
          <a:srcRect l="6068" t="15773" r="74556" b="19049"/>
          <a:stretch/>
        </p:blipFill>
        <p:spPr>
          <a:xfrm>
            <a:off x="307080" y="5894640"/>
            <a:ext cx="887040" cy="778320"/>
          </a:xfrm>
          <a:prstGeom prst="rect">
            <a:avLst/>
          </a:prstGeom>
          <a:ln w="0">
            <a:noFill/>
          </a:ln>
        </p:spPr>
      </p:pic>
      <p:pic>
        <p:nvPicPr>
          <p:cNvPr id="297" name="Image 2" descr=""/>
          <p:cNvPicPr/>
          <p:nvPr/>
        </p:nvPicPr>
        <p:blipFill>
          <a:blip r:embed="rId5"/>
          <a:srcRect l="0" t="14139" r="0" b="18255"/>
          <a:stretch/>
        </p:blipFill>
        <p:spPr>
          <a:xfrm>
            <a:off x="228960" y="1392480"/>
            <a:ext cx="1135440" cy="765720"/>
          </a:xfrm>
          <a:prstGeom prst="rect">
            <a:avLst/>
          </a:prstGeom>
          <a:ln w="0">
            <a:noFill/>
          </a:ln>
        </p:spPr>
      </p:pic>
      <p:sp>
        <p:nvSpPr>
          <p:cNvPr id="29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99"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00"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7" r:id="rId6"/>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4" name="Image 8" descr=""/>
          <p:cNvPicPr/>
          <p:nvPr/>
        </p:nvPicPr>
        <p:blipFill>
          <a:blip r:embed="rId2"/>
          <a:stretch/>
        </p:blipFill>
        <p:spPr>
          <a:xfrm>
            <a:off x="10340640" y="5434200"/>
            <a:ext cx="1910880" cy="1683360"/>
          </a:xfrm>
          <a:prstGeom prst="rect">
            <a:avLst/>
          </a:prstGeom>
          <a:ln w="0">
            <a:noFill/>
          </a:ln>
        </p:spPr>
      </p:pic>
      <p:sp>
        <p:nvSpPr>
          <p:cNvPr id="305"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06"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07"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08"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09" name="Image 2" descr=""/>
          <p:cNvPicPr/>
          <p:nvPr/>
        </p:nvPicPr>
        <p:blipFill>
          <a:blip r:embed="rId5"/>
          <a:srcRect l="0" t="14139" r="0" b="18255"/>
          <a:stretch/>
        </p:blipFill>
        <p:spPr>
          <a:xfrm>
            <a:off x="228960" y="1392480"/>
            <a:ext cx="1135440" cy="765720"/>
          </a:xfrm>
          <a:prstGeom prst="rect">
            <a:avLst/>
          </a:prstGeom>
          <a:ln w="0">
            <a:noFill/>
          </a:ln>
        </p:spPr>
      </p:pic>
      <p:sp>
        <p:nvSpPr>
          <p:cNvPr id="31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11"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1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13"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14"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9" r:id="rId6"/>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0" name="Image 8" descr=""/>
          <p:cNvPicPr/>
          <p:nvPr/>
        </p:nvPicPr>
        <p:blipFill>
          <a:blip r:embed="rId2"/>
          <a:stretch/>
        </p:blipFill>
        <p:spPr>
          <a:xfrm>
            <a:off x="10340640" y="5434200"/>
            <a:ext cx="1910880" cy="1683360"/>
          </a:xfrm>
          <a:prstGeom prst="rect">
            <a:avLst/>
          </a:prstGeom>
          <a:ln w="0">
            <a:noFill/>
          </a:ln>
        </p:spPr>
      </p:pic>
      <p:sp>
        <p:nvSpPr>
          <p:cNvPr id="321"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22"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23"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24"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25" name="Image 2" descr=""/>
          <p:cNvPicPr/>
          <p:nvPr/>
        </p:nvPicPr>
        <p:blipFill>
          <a:blip r:embed="rId5"/>
          <a:srcRect l="0" t="14139" r="0" b="18255"/>
          <a:stretch/>
        </p:blipFill>
        <p:spPr>
          <a:xfrm>
            <a:off x="228960" y="1392480"/>
            <a:ext cx="1135440" cy="7657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11" r:id="rId6"/>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6" name="Image 8" descr=""/>
          <p:cNvPicPr/>
          <p:nvPr/>
        </p:nvPicPr>
        <p:blipFill>
          <a:blip r:embed="rId2"/>
          <a:stretch/>
        </p:blipFill>
        <p:spPr>
          <a:xfrm>
            <a:off x="10340640" y="5434200"/>
            <a:ext cx="1910880" cy="1683360"/>
          </a:xfrm>
          <a:prstGeom prst="rect">
            <a:avLst/>
          </a:prstGeom>
          <a:ln w="0">
            <a:noFill/>
          </a:ln>
        </p:spPr>
      </p:pic>
      <p:sp>
        <p:nvSpPr>
          <p:cNvPr id="327"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28"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29"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30"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31" name="Image 2" descr=""/>
          <p:cNvPicPr/>
          <p:nvPr/>
        </p:nvPicPr>
        <p:blipFill>
          <a:blip r:embed="rId5"/>
          <a:srcRect l="0" t="14139" r="0" b="18255"/>
          <a:stretch/>
        </p:blipFill>
        <p:spPr>
          <a:xfrm>
            <a:off x="228960" y="1392480"/>
            <a:ext cx="1135440" cy="7657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13" r:id="rId6"/>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2" name="Image 8" descr=""/>
          <p:cNvPicPr/>
          <p:nvPr/>
        </p:nvPicPr>
        <p:blipFill>
          <a:blip r:embed="rId2"/>
          <a:stretch/>
        </p:blipFill>
        <p:spPr>
          <a:xfrm>
            <a:off x="10340640" y="5434200"/>
            <a:ext cx="1910880" cy="1683360"/>
          </a:xfrm>
          <a:prstGeom prst="rect">
            <a:avLst/>
          </a:prstGeom>
          <a:ln w="0">
            <a:noFill/>
          </a:ln>
        </p:spPr>
      </p:pic>
      <p:sp>
        <p:nvSpPr>
          <p:cNvPr id="333"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34"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35"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36"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37" name="Image 2" descr=""/>
          <p:cNvPicPr/>
          <p:nvPr/>
        </p:nvPicPr>
        <p:blipFill>
          <a:blip r:embed="rId5"/>
          <a:srcRect l="0" t="14139" r="0" b="18255"/>
          <a:stretch/>
        </p:blipFill>
        <p:spPr>
          <a:xfrm>
            <a:off x="228960" y="1392480"/>
            <a:ext cx="1135440" cy="765720"/>
          </a:xfrm>
          <a:prstGeom prst="rect">
            <a:avLst/>
          </a:prstGeom>
          <a:ln w="0">
            <a:noFill/>
          </a:ln>
        </p:spPr>
      </p:pic>
      <p:sp>
        <p:nvSpPr>
          <p:cNvPr id="33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3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5" r:id="rId6"/>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2" name="Image 8" descr=""/>
          <p:cNvPicPr/>
          <p:nvPr/>
        </p:nvPicPr>
        <p:blipFill>
          <a:blip r:embed="rId2"/>
          <a:stretch/>
        </p:blipFill>
        <p:spPr>
          <a:xfrm>
            <a:off x="10340640" y="5434200"/>
            <a:ext cx="1910880" cy="1683360"/>
          </a:xfrm>
          <a:prstGeom prst="rect">
            <a:avLst/>
          </a:prstGeom>
          <a:ln w="0">
            <a:noFill/>
          </a:ln>
        </p:spPr>
      </p:pic>
      <p:sp>
        <p:nvSpPr>
          <p:cNvPr id="343"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44"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45"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46"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47" name="Image 2" descr=""/>
          <p:cNvPicPr/>
          <p:nvPr/>
        </p:nvPicPr>
        <p:blipFill>
          <a:blip r:embed="rId5"/>
          <a:srcRect l="0" t="14139" r="0" b="18255"/>
          <a:stretch/>
        </p:blipFill>
        <p:spPr>
          <a:xfrm>
            <a:off x="228960" y="1392480"/>
            <a:ext cx="1135440" cy="765720"/>
          </a:xfrm>
          <a:prstGeom prst="rect">
            <a:avLst/>
          </a:prstGeom>
          <a:ln w="0">
            <a:noFill/>
          </a:ln>
        </p:spPr>
      </p:pic>
      <p:sp>
        <p:nvSpPr>
          <p:cNvPr id="34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4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7" r:id="rId6"/>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2" name="Image 8" descr=""/>
          <p:cNvPicPr/>
          <p:nvPr/>
        </p:nvPicPr>
        <p:blipFill>
          <a:blip r:embed="rId2"/>
          <a:stretch/>
        </p:blipFill>
        <p:spPr>
          <a:xfrm>
            <a:off x="10340640" y="5434200"/>
            <a:ext cx="1910880" cy="1683360"/>
          </a:xfrm>
          <a:prstGeom prst="rect">
            <a:avLst/>
          </a:prstGeom>
          <a:ln w="0">
            <a:noFill/>
          </a:ln>
        </p:spPr>
      </p:pic>
      <p:sp>
        <p:nvSpPr>
          <p:cNvPr id="353"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54"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55" name="Image 19" descr=""/>
          <p:cNvPicPr/>
          <p:nvPr/>
        </p:nvPicPr>
        <p:blipFill>
          <a:blip r:embed="rId3"/>
          <a:srcRect l="3969" t="6756" r="14821" b="7416"/>
          <a:stretch/>
        </p:blipFill>
        <p:spPr>
          <a:xfrm>
            <a:off x="7931880" y="5894640"/>
            <a:ext cx="2183040" cy="665640"/>
          </a:xfrm>
          <a:prstGeom prst="rect">
            <a:avLst/>
          </a:prstGeom>
          <a:ln w="0">
            <a:noFill/>
          </a:ln>
        </p:spPr>
      </p:pic>
      <p:pic>
        <p:nvPicPr>
          <p:cNvPr id="356" name="Image 20" descr=""/>
          <p:cNvPicPr/>
          <p:nvPr/>
        </p:nvPicPr>
        <p:blipFill>
          <a:blip r:embed="rId4"/>
          <a:srcRect l="6068" t="15773" r="74556" b="19049"/>
          <a:stretch/>
        </p:blipFill>
        <p:spPr>
          <a:xfrm>
            <a:off x="307080" y="5894640"/>
            <a:ext cx="887040" cy="778320"/>
          </a:xfrm>
          <a:prstGeom prst="rect">
            <a:avLst/>
          </a:prstGeom>
          <a:ln w="0">
            <a:noFill/>
          </a:ln>
        </p:spPr>
      </p:pic>
      <p:pic>
        <p:nvPicPr>
          <p:cNvPr id="357" name="Image 2" descr=""/>
          <p:cNvPicPr/>
          <p:nvPr/>
        </p:nvPicPr>
        <p:blipFill>
          <a:blip r:embed="rId5"/>
          <a:srcRect l="0" t="14139" r="0" b="18255"/>
          <a:stretch/>
        </p:blipFill>
        <p:spPr>
          <a:xfrm>
            <a:off x="228960" y="1392480"/>
            <a:ext cx="1135440" cy="765720"/>
          </a:xfrm>
          <a:prstGeom prst="rect">
            <a:avLst/>
          </a:prstGeom>
          <a:ln w="0">
            <a:noFill/>
          </a:ln>
        </p:spPr>
      </p:pic>
      <p:sp>
        <p:nvSpPr>
          <p:cNvPr id="35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59"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60"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9" r:id="rId6"/>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4" name="Graphique 5" descr=""/>
          <p:cNvPicPr/>
          <p:nvPr/>
        </p:nvPicPr>
        <p:blipFill>
          <a:blip r:embed="rId2"/>
          <a:stretch/>
        </p:blipFill>
        <p:spPr>
          <a:xfrm>
            <a:off x="5826240" y="2859840"/>
            <a:ext cx="905760" cy="905760"/>
          </a:xfrm>
          <a:prstGeom prst="rect">
            <a:avLst/>
          </a:prstGeom>
          <a:ln w="0">
            <a:noFill/>
          </a:ln>
        </p:spPr>
      </p:pic>
      <p:pic>
        <p:nvPicPr>
          <p:cNvPr id="365" name="Image 7" descr=""/>
          <p:cNvPicPr/>
          <p:nvPr/>
        </p:nvPicPr>
        <p:blipFill>
          <a:blip r:embed="rId3"/>
          <a:stretch/>
        </p:blipFill>
        <p:spPr>
          <a:xfrm>
            <a:off x="278640" y="6062040"/>
            <a:ext cx="2606040" cy="600120"/>
          </a:xfrm>
          <a:prstGeom prst="rect">
            <a:avLst/>
          </a:prstGeom>
          <a:ln w="0">
            <a:noFill/>
          </a:ln>
        </p:spPr>
      </p:pic>
      <p:sp>
        <p:nvSpPr>
          <p:cNvPr id="36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6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68"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69"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1" r:id="rId4"/>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74" name="Graphique 5" descr=""/>
          <p:cNvPicPr/>
          <p:nvPr/>
        </p:nvPicPr>
        <p:blipFill>
          <a:blip r:embed="rId2"/>
          <a:stretch/>
        </p:blipFill>
        <p:spPr>
          <a:xfrm>
            <a:off x="5826240" y="2859840"/>
            <a:ext cx="905760" cy="905760"/>
          </a:xfrm>
          <a:prstGeom prst="rect">
            <a:avLst/>
          </a:prstGeom>
          <a:ln w="0">
            <a:noFill/>
          </a:ln>
        </p:spPr>
      </p:pic>
      <p:pic>
        <p:nvPicPr>
          <p:cNvPr id="375" name="Image 7" descr=""/>
          <p:cNvPicPr/>
          <p:nvPr/>
        </p:nvPicPr>
        <p:blipFill>
          <a:blip r:embed="rId3"/>
          <a:stretch/>
        </p:blipFill>
        <p:spPr>
          <a:xfrm>
            <a:off x="278640" y="6062040"/>
            <a:ext cx="2606040" cy="600120"/>
          </a:xfrm>
          <a:prstGeom prst="rect">
            <a:avLst/>
          </a:prstGeom>
          <a:ln w="0">
            <a:noFill/>
          </a:ln>
        </p:spPr>
      </p:pic>
      <p:sp>
        <p:nvSpPr>
          <p:cNvPr id="37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77"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7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79"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3" r:id="rId4"/>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4" name="Graphique 5" descr=""/>
          <p:cNvPicPr/>
          <p:nvPr/>
        </p:nvPicPr>
        <p:blipFill>
          <a:blip r:embed="rId2"/>
          <a:stretch/>
        </p:blipFill>
        <p:spPr>
          <a:xfrm>
            <a:off x="5826240" y="2859840"/>
            <a:ext cx="905760" cy="905760"/>
          </a:xfrm>
          <a:prstGeom prst="rect">
            <a:avLst/>
          </a:prstGeom>
          <a:ln w="0">
            <a:noFill/>
          </a:ln>
        </p:spPr>
      </p:pic>
      <p:pic>
        <p:nvPicPr>
          <p:cNvPr id="385" name="Image 7" descr=""/>
          <p:cNvPicPr/>
          <p:nvPr/>
        </p:nvPicPr>
        <p:blipFill>
          <a:blip r:embed="rId3"/>
          <a:stretch/>
        </p:blipFill>
        <p:spPr>
          <a:xfrm>
            <a:off x="278640" y="6062040"/>
            <a:ext cx="2606040" cy="600120"/>
          </a:xfrm>
          <a:prstGeom prst="rect">
            <a:avLst/>
          </a:prstGeom>
          <a:ln w="0">
            <a:noFill/>
          </a:ln>
        </p:spPr>
      </p:pic>
      <p:sp>
        <p:nvSpPr>
          <p:cNvPr id="38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8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8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89"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5" r:id="rId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 name="Image 8" descr=""/>
          <p:cNvPicPr/>
          <p:nvPr/>
        </p:nvPicPr>
        <p:blipFill>
          <a:blip r:embed="rId2"/>
          <a:stretch/>
        </p:blipFill>
        <p:spPr>
          <a:xfrm>
            <a:off x="10340640" y="5434200"/>
            <a:ext cx="1910880" cy="1683360"/>
          </a:xfrm>
          <a:prstGeom prst="rect">
            <a:avLst/>
          </a:prstGeom>
          <a:ln w="0">
            <a:noFill/>
          </a:ln>
        </p:spPr>
      </p:pic>
      <p:sp>
        <p:nvSpPr>
          <p:cNvPr id="32"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3"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34" name="Image 1" descr=""/>
          <p:cNvPicPr/>
          <p:nvPr/>
        </p:nvPicPr>
        <p:blipFill>
          <a:blip r:embed="rId3"/>
          <a:srcRect l="3969" t="6756" r="14821" b="7416"/>
          <a:stretch/>
        </p:blipFill>
        <p:spPr>
          <a:xfrm>
            <a:off x="8841240" y="190800"/>
            <a:ext cx="2891520" cy="883080"/>
          </a:xfrm>
          <a:prstGeom prst="rect">
            <a:avLst/>
          </a:prstGeom>
          <a:ln w="0">
            <a:noFill/>
          </a:ln>
        </p:spPr>
      </p:pic>
      <p:pic>
        <p:nvPicPr>
          <p:cNvPr id="35" name="Image 2" descr=""/>
          <p:cNvPicPr/>
          <p:nvPr/>
        </p:nvPicPr>
        <p:blipFill>
          <a:blip r:embed="rId4"/>
          <a:srcRect l="6068" t="15773" r="74556" b="19049"/>
          <a:stretch/>
        </p:blipFill>
        <p:spPr>
          <a:xfrm>
            <a:off x="384840" y="189000"/>
            <a:ext cx="1118880" cy="981720"/>
          </a:xfrm>
          <a:prstGeom prst="rect">
            <a:avLst/>
          </a:prstGeom>
          <a:ln w="0">
            <a:noFill/>
          </a:ln>
        </p:spPr>
      </p:pic>
      <p:sp>
        <p:nvSpPr>
          <p:cNvPr id="3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9"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5" r:id="rId5"/>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4" name="Graphique 5" descr=""/>
          <p:cNvPicPr/>
          <p:nvPr/>
        </p:nvPicPr>
        <p:blipFill>
          <a:blip r:embed="rId2"/>
          <a:stretch/>
        </p:blipFill>
        <p:spPr>
          <a:xfrm>
            <a:off x="5826240" y="2859840"/>
            <a:ext cx="905760" cy="905760"/>
          </a:xfrm>
          <a:prstGeom prst="rect">
            <a:avLst/>
          </a:prstGeom>
          <a:ln w="0">
            <a:noFill/>
          </a:ln>
        </p:spPr>
      </p:pic>
      <p:pic>
        <p:nvPicPr>
          <p:cNvPr id="395" name="Image 7" descr=""/>
          <p:cNvPicPr/>
          <p:nvPr/>
        </p:nvPicPr>
        <p:blipFill>
          <a:blip r:embed="rId3"/>
          <a:stretch/>
        </p:blipFill>
        <p:spPr>
          <a:xfrm>
            <a:off x="278640" y="6062040"/>
            <a:ext cx="2606040" cy="600120"/>
          </a:xfrm>
          <a:prstGeom prst="rect">
            <a:avLst/>
          </a:prstGeom>
          <a:ln w="0">
            <a:noFill/>
          </a:ln>
        </p:spPr>
      </p:pic>
      <p:sp>
        <p:nvSpPr>
          <p:cNvPr id="39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97"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398"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4"/>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02" name="Graphique 5" descr=""/>
          <p:cNvPicPr/>
          <p:nvPr/>
        </p:nvPicPr>
        <p:blipFill>
          <a:blip r:embed="rId2"/>
          <a:stretch/>
        </p:blipFill>
        <p:spPr>
          <a:xfrm>
            <a:off x="5826240" y="2859840"/>
            <a:ext cx="905760" cy="905760"/>
          </a:xfrm>
          <a:prstGeom prst="rect">
            <a:avLst/>
          </a:prstGeom>
          <a:ln w="0">
            <a:noFill/>
          </a:ln>
        </p:spPr>
      </p:pic>
      <p:pic>
        <p:nvPicPr>
          <p:cNvPr id="403" name="Image 7" descr=""/>
          <p:cNvPicPr/>
          <p:nvPr/>
        </p:nvPicPr>
        <p:blipFill>
          <a:blip r:embed="rId3"/>
          <a:stretch/>
        </p:blipFill>
        <p:spPr>
          <a:xfrm>
            <a:off x="278640" y="6062040"/>
            <a:ext cx="2606040" cy="600120"/>
          </a:xfrm>
          <a:prstGeom prst="rect">
            <a:avLst/>
          </a:prstGeom>
          <a:ln w="0">
            <a:noFill/>
          </a:ln>
        </p:spPr>
      </p:pic>
      <p:sp>
        <p:nvSpPr>
          <p:cNvPr id="40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0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06"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07"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08"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9" r:id="rId4"/>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4" name="Graphique 5" descr=""/>
          <p:cNvPicPr/>
          <p:nvPr/>
        </p:nvPicPr>
        <p:blipFill>
          <a:blip r:embed="rId2"/>
          <a:stretch/>
        </p:blipFill>
        <p:spPr>
          <a:xfrm>
            <a:off x="5826240" y="2859840"/>
            <a:ext cx="905760" cy="905760"/>
          </a:xfrm>
          <a:prstGeom prst="rect">
            <a:avLst/>
          </a:prstGeom>
          <a:ln w="0">
            <a:noFill/>
          </a:ln>
        </p:spPr>
      </p:pic>
      <p:pic>
        <p:nvPicPr>
          <p:cNvPr id="415" name="Image 7" descr=""/>
          <p:cNvPicPr/>
          <p:nvPr/>
        </p:nvPicPr>
        <p:blipFill>
          <a:blip r:embed="rId3"/>
          <a:stretch/>
        </p:blipFill>
        <p:spPr>
          <a:xfrm>
            <a:off x="278640" y="6062040"/>
            <a:ext cx="2606040" cy="6001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31" r:id="rId4"/>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6" name="Graphique 5" descr=""/>
          <p:cNvPicPr/>
          <p:nvPr/>
        </p:nvPicPr>
        <p:blipFill>
          <a:blip r:embed="rId2"/>
          <a:stretch/>
        </p:blipFill>
        <p:spPr>
          <a:xfrm>
            <a:off x="5826240" y="2859840"/>
            <a:ext cx="905760" cy="905760"/>
          </a:xfrm>
          <a:prstGeom prst="rect">
            <a:avLst/>
          </a:prstGeom>
          <a:ln w="0">
            <a:noFill/>
          </a:ln>
        </p:spPr>
      </p:pic>
      <p:pic>
        <p:nvPicPr>
          <p:cNvPr id="417" name="Image 7" descr=""/>
          <p:cNvPicPr/>
          <p:nvPr/>
        </p:nvPicPr>
        <p:blipFill>
          <a:blip r:embed="rId3"/>
          <a:stretch/>
        </p:blipFill>
        <p:spPr>
          <a:xfrm>
            <a:off x="278640" y="6062040"/>
            <a:ext cx="2606040" cy="600120"/>
          </a:xfrm>
          <a:prstGeom prst="rect">
            <a:avLst/>
          </a:prstGeom>
          <a:ln w="0">
            <a:noFill/>
          </a:ln>
        </p:spPr>
      </p:pic>
      <p:sp>
        <p:nvSpPr>
          <p:cNvPr id="4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1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33" r:id="rId4"/>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0" name="Graphique 5" descr=""/>
          <p:cNvPicPr/>
          <p:nvPr/>
        </p:nvPicPr>
        <p:blipFill>
          <a:blip r:embed="rId2"/>
          <a:stretch/>
        </p:blipFill>
        <p:spPr>
          <a:xfrm>
            <a:off x="5826240" y="2859840"/>
            <a:ext cx="905760" cy="905760"/>
          </a:xfrm>
          <a:prstGeom prst="rect">
            <a:avLst/>
          </a:prstGeom>
          <a:ln w="0">
            <a:noFill/>
          </a:ln>
        </p:spPr>
      </p:pic>
      <p:pic>
        <p:nvPicPr>
          <p:cNvPr id="421" name="Image 7" descr=""/>
          <p:cNvPicPr/>
          <p:nvPr/>
        </p:nvPicPr>
        <p:blipFill>
          <a:blip r:embed="rId3"/>
          <a:stretch/>
        </p:blipFill>
        <p:spPr>
          <a:xfrm>
            <a:off x="278640" y="6062040"/>
            <a:ext cx="2606040" cy="600120"/>
          </a:xfrm>
          <a:prstGeom prst="rect">
            <a:avLst/>
          </a:prstGeom>
          <a:ln w="0">
            <a:noFill/>
          </a:ln>
        </p:spPr>
      </p:pic>
      <p:sp>
        <p:nvSpPr>
          <p:cNvPr id="42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2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35" r:id="rId4"/>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6" name="Graphique 5" descr=""/>
          <p:cNvPicPr/>
          <p:nvPr/>
        </p:nvPicPr>
        <p:blipFill>
          <a:blip r:embed="rId2"/>
          <a:stretch/>
        </p:blipFill>
        <p:spPr>
          <a:xfrm>
            <a:off x="5826240" y="2859840"/>
            <a:ext cx="905760" cy="905760"/>
          </a:xfrm>
          <a:prstGeom prst="rect">
            <a:avLst/>
          </a:prstGeom>
          <a:ln w="0">
            <a:noFill/>
          </a:ln>
        </p:spPr>
      </p:pic>
      <p:pic>
        <p:nvPicPr>
          <p:cNvPr id="427" name="Image 7" descr=""/>
          <p:cNvPicPr/>
          <p:nvPr/>
        </p:nvPicPr>
        <p:blipFill>
          <a:blip r:embed="rId3"/>
          <a:stretch/>
        </p:blipFill>
        <p:spPr>
          <a:xfrm>
            <a:off x="278640" y="6062040"/>
            <a:ext cx="2606040" cy="600120"/>
          </a:xfrm>
          <a:prstGeom prst="rect">
            <a:avLst/>
          </a:prstGeom>
          <a:ln w="0">
            <a:noFill/>
          </a:ln>
        </p:spPr>
      </p:pic>
      <p:sp>
        <p:nvSpPr>
          <p:cNvPr id="42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2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37" r:id="rId4"/>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32" name="Graphique 5" descr=""/>
          <p:cNvPicPr/>
          <p:nvPr/>
        </p:nvPicPr>
        <p:blipFill>
          <a:blip r:embed="rId2"/>
          <a:stretch/>
        </p:blipFill>
        <p:spPr>
          <a:xfrm>
            <a:off x="5826240" y="2859840"/>
            <a:ext cx="905760" cy="905760"/>
          </a:xfrm>
          <a:prstGeom prst="rect">
            <a:avLst/>
          </a:prstGeom>
          <a:ln w="0">
            <a:noFill/>
          </a:ln>
        </p:spPr>
      </p:pic>
      <p:pic>
        <p:nvPicPr>
          <p:cNvPr id="433" name="Image 7" descr=""/>
          <p:cNvPicPr/>
          <p:nvPr/>
        </p:nvPicPr>
        <p:blipFill>
          <a:blip r:embed="rId3"/>
          <a:stretch/>
        </p:blipFill>
        <p:spPr>
          <a:xfrm>
            <a:off x="278640" y="6062040"/>
            <a:ext cx="2606040" cy="600120"/>
          </a:xfrm>
          <a:prstGeom prst="rect">
            <a:avLst/>
          </a:prstGeom>
          <a:ln w="0">
            <a:noFill/>
          </a:ln>
        </p:spPr>
      </p:pic>
      <p:sp>
        <p:nvSpPr>
          <p:cNvPr id="43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35"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36"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39" r:id="rId4"/>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0" name="Graphique 5" descr=""/>
          <p:cNvPicPr/>
          <p:nvPr/>
        </p:nvPicPr>
        <p:blipFill>
          <a:blip r:embed="rId2"/>
          <a:stretch/>
        </p:blipFill>
        <p:spPr>
          <a:xfrm>
            <a:off x="5826240" y="2859840"/>
            <a:ext cx="905760" cy="905760"/>
          </a:xfrm>
          <a:prstGeom prst="rect">
            <a:avLst/>
          </a:prstGeom>
          <a:ln w="0">
            <a:noFill/>
          </a:ln>
        </p:spPr>
      </p:pic>
      <p:pic>
        <p:nvPicPr>
          <p:cNvPr id="441" name="Image 7" descr=""/>
          <p:cNvPicPr/>
          <p:nvPr/>
        </p:nvPicPr>
        <p:blipFill>
          <a:blip r:embed="rId3"/>
          <a:stretch/>
        </p:blipFill>
        <p:spPr>
          <a:xfrm>
            <a:off x="278640" y="6062040"/>
            <a:ext cx="2606040" cy="600120"/>
          </a:xfrm>
          <a:prstGeom prst="rect">
            <a:avLst/>
          </a:prstGeom>
          <a:ln w="0">
            <a:noFill/>
          </a:ln>
        </p:spPr>
      </p:pic>
      <p:sp>
        <p:nvSpPr>
          <p:cNvPr id="44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1" r:id="rId4"/>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4" name="Graphique 5" descr=""/>
          <p:cNvPicPr/>
          <p:nvPr/>
        </p:nvPicPr>
        <p:blipFill>
          <a:blip r:embed="rId2"/>
          <a:stretch/>
        </p:blipFill>
        <p:spPr>
          <a:xfrm>
            <a:off x="5826240" y="2859840"/>
            <a:ext cx="905760" cy="905760"/>
          </a:xfrm>
          <a:prstGeom prst="rect">
            <a:avLst/>
          </a:prstGeom>
          <a:ln w="0">
            <a:noFill/>
          </a:ln>
        </p:spPr>
      </p:pic>
      <p:pic>
        <p:nvPicPr>
          <p:cNvPr id="445" name="Image 7" descr=""/>
          <p:cNvPicPr/>
          <p:nvPr/>
        </p:nvPicPr>
        <p:blipFill>
          <a:blip r:embed="rId3"/>
          <a:stretch/>
        </p:blipFill>
        <p:spPr>
          <a:xfrm>
            <a:off x="278640" y="6062040"/>
            <a:ext cx="2606040" cy="6001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3" r:id="rId4"/>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46"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48"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49"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50"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 name="Image 8" descr=""/>
          <p:cNvPicPr/>
          <p:nvPr/>
        </p:nvPicPr>
        <p:blipFill>
          <a:blip r:embed="rId2"/>
          <a:stretch/>
        </p:blipFill>
        <p:spPr>
          <a:xfrm>
            <a:off x="10340640" y="5434200"/>
            <a:ext cx="1910880" cy="1683360"/>
          </a:xfrm>
          <a:prstGeom prst="rect">
            <a:avLst/>
          </a:prstGeom>
          <a:ln w="0">
            <a:noFill/>
          </a:ln>
        </p:spPr>
      </p:pic>
      <p:sp>
        <p:nvSpPr>
          <p:cNvPr id="45"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46"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47" name="Image 1" descr=""/>
          <p:cNvPicPr/>
          <p:nvPr/>
        </p:nvPicPr>
        <p:blipFill>
          <a:blip r:embed="rId3"/>
          <a:srcRect l="3969" t="6756" r="14821" b="7416"/>
          <a:stretch/>
        </p:blipFill>
        <p:spPr>
          <a:xfrm>
            <a:off x="8841240" y="190800"/>
            <a:ext cx="2891520" cy="883080"/>
          </a:xfrm>
          <a:prstGeom prst="rect">
            <a:avLst/>
          </a:prstGeom>
          <a:ln w="0">
            <a:noFill/>
          </a:ln>
        </p:spPr>
      </p:pic>
      <p:pic>
        <p:nvPicPr>
          <p:cNvPr id="48" name="Image 2" descr=""/>
          <p:cNvPicPr/>
          <p:nvPr/>
        </p:nvPicPr>
        <p:blipFill>
          <a:blip r:embed="rId4"/>
          <a:srcRect l="6068" t="15773" r="74556" b="19049"/>
          <a:stretch/>
        </p:blipFill>
        <p:spPr>
          <a:xfrm>
            <a:off x="384840" y="189000"/>
            <a:ext cx="1118880" cy="981720"/>
          </a:xfrm>
          <a:prstGeom prst="rect">
            <a:avLst/>
          </a:prstGeom>
          <a:ln w="0">
            <a:noFill/>
          </a:ln>
        </p:spPr>
      </p:pic>
      <p:sp>
        <p:nvSpPr>
          <p:cNvPr id="4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50"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51"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7" r:id="rId5"/>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55"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5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5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5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59"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7" r:id="rId3"/>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64"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6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66"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67"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9" r:id="rId3"/>
  </p:sldLayoutIdLst>
</p:sldMaster>
</file>

<file path=ppt/slideMasters/slideMaster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71"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7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7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7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75"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76"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1" r:id="rId3"/>
  </p:sldLayoutIdLst>
</p:sldMaster>
</file>

<file path=ppt/slideMasters/slideMaster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82"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p:clrMap bg1="lt1" bg2="lt2" tx1="dk1" tx2="dk2" accent1="accent1" accent2="accent2" accent3="accent3" accent4="accent4" accent5="accent5" accent6="accent6" hlink="hlink" folHlink="folHlink"/>
  <p:sldLayoutIdLst>
    <p:sldLayoutId id="2147483753" r:id="rId3"/>
  </p:sldLayoutIdLst>
</p:sldMaster>
</file>

<file path=ppt/slideMasters/slideMaster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83"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8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5" r:id="rId3"/>
  </p:sldLayoutIdLst>
</p:sldMaster>
</file>

<file path=ppt/slideMasters/slideMaster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86"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8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8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7" r:id="rId3"/>
  </p:sldLayoutIdLst>
</p:sldMaster>
</file>

<file path=ppt/slideMasters/slideMaster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91"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9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9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59" r:id="rId3"/>
  </p:sldLayoutIdLst>
</p:sldMaster>
</file>

<file path=ppt/slideMasters/slideMaster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96"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9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98"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499"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1" r:id="rId3"/>
  </p:sldLayoutIdLst>
</p:sldMaster>
</file>

<file path=ppt/slideMasters/slideMaster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03"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0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3" r:id="rId3"/>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06"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p:clrMap bg1="lt1" bg2="lt2" tx1="dk1" tx2="dk2" accent1="accent1" accent2="accent2" accent3="accent3" accent4="accent4" accent5="accent5" accent6="accent6" hlink="hlink" folHlink="folHlink"/>
  <p:sldLayoutIdLst>
    <p:sldLayoutId id="2147483765"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5" name="Image 8" descr=""/>
          <p:cNvPicPr/>
          <p:nvPr/>
        </p:nvPicPr>
        <p:blipFill>
          <a:blip r:embed="rId2"/>
          <a:stretch/>
        </p:blipFill>
        <p:spPr>
          <a:xfrm>
            <a:off x="10340640" y="5434200"/>
            <a:ext cx="1910880" cy="1683360"/>
          </a:xfrm>
          <a:prstGeom prst="rect">
            <a:avLst/>
          </a:prstGeom>
          <a:ln w="0">
            <a:noFill/>
          </a:ln>
        </p:spPr>
      </p:pic>
      <p:sp>
        <p:nvSpPr>
          <p:cNvPr id="56"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57"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58" name="Image 1" descr=""/>
          <p:cNvPicPr/>
          <p:nvPr/>
        </p:nvPicPr>
        <p:blipFill>
          <a:blip r:embed="rId3"/>
          <a:srcRect l="3969" t="6756" r="14821" b="7416"/>
          <a:stretch/>
        </p:blipFill>
        <p:spPr>
          <a:xfrm>
            <a:off x="8841240" y="190800"/>
            <a:ext cx="2891520" cy="883080"/>
          </a:xfrm>
          <a:prstGeom prst="rect">
            <a:avLst/>
          </a:prstGeom>
          <a:ln w="0">
            <a:noFill/>
          </a:ln>
        </p:spPr>
      </p:pic>
      <p:pic>
        <p:nvPicPr>
          <p:cNvPr id="59" name="Image 2" descr=""/>
          <p:cNvPicPr/>
          <p:nvPr/>
        </p:nvPicPr>
        <p:blipFill>
          <a:blip r:embed="rId4"/>
          <a:srcRect l="6068" t="15773" r="74556" b="19049"/>
          <a:stretch/>
        </p:blipFill>
        <p:spPr>
          <a:xfrm>
            <a:off x="384840" y="189000"/>
            <a:ext cx="1118880" cy="981720"/>
          </a:xfrm>
          <a:prstGeom prst="rect">
            <a:avLst/>
          </a:prstGeom>
          <a:ln w="0">
            <a:noFill/>
          </a:ln>
        </p:spPr>
      </p:pic>
      <p:sp>
        <p:nvSpPr>
          <p:cNvPr id="6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61"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6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63"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64"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9" r:id="rId5"/>
  </p:sldLayoutIdLst>
</p:sldMaster>
</file>

<file path=ppt/slideMasters/slideMaster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07" name="CustomShape 1"/>
          <p:cNvSpPr/>
          <p:nvPr/>
        </p:nvSpPr>
        <p:spPr>
          <a:xfrm>
            <a:off x="609480" y="1604520"/>
            <a:ext cx="10965960" cy="397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0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50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510"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511"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71666"/>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7"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0" name="Image 8" descr=""/>
          <p:cNvPicPr/>
          <p:nvPr/>
        </p:nvPicPr>
        <p:blipFill>
          <a:blip r:embed="rId2"/>
          <a:stretch/>
        </p:blipFill>
        <p:spPr>
          <a:xfrm>
            <a:off x="10340640" y="5434200"/>
            <a:ext cx="1910880" cy="1683360"/>
          </a:xfrm>
          <a:prstGeom prst="rect">
            <a:avLst/>
          </a:prstGeom>
          <a:ln w="0">
            <a:noFill/>
          </a:ln>
        </p:spPr>
      </p:pic>
      <p:sp>
        <p:nvSpPr>
          <p:cNvPr id="71"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72"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73" name="Image 1" descr=""/>
          <p:cNvPicPr/>
          <p:nvPr/>
        </p:nvPicPr>
        <p:blipFill>
          <a:blip r:embed="rId3"/>
          <a:srcRect l="3969" t="6756" r="14821" b="7416"/>
          <a:stretch/>
        </p:blipFill>
        <p:spPr>
          <a:xfrm>
            <a:off x="8841240" y="190800"/>
            <a:ext cx="2891520" cy="883080"/>
          </a:xfrm>
          <a:prstGeom prst="rect">
            <a:avLst/>
          </a:prstGeom>
          <a:ln w="0">
            <a:noFill/>
          </a:ln>
        </p:spPr>
      </p:pic>
      <p:pic>
        <p:nvPicPr>
          <p:cNvPr id="74" name="Image 2" descr=""/>
          <p:cNvPicPr/>
          <p:nvPr/>
        </p:nvPicPr>
        <p:blipFill>
          <a:blip r:embed="rId4"/>
          <a:srcRect l="6068" t="15773" r="74556" b="19049"/>
          <a:stretch/>
        </p:blipFill>
        <p:spPr>
          <a:xfrm>
            <a:off x="384840" y="189000"/>
            <a:ext cx="1118880" cy="9817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1" r:id="rId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5" name="Image 8" descr=""/>
          <p:cNvPicPr/>
          <p:nvPr/>
        </p:nvPicPr>
        <p:blipFill>
          <a:blip r:embed="rId2"/>
          <a:stretch/>
        </p:blipFill>
        <p:spPr>
          <a:xfrm>
            <a:off x="10340640" y="5434200"/>
            <a:ext cx="1910880" cy="1683360"/>
          </a:xfrm>
          <a:prstGeom prst="rect">
            <a:avLst/>
          </a:prstGeom>
          <a:ln w="0">
            <a:noFill/>
          </a:ln>
        </p:spPr>
      </p:pic>
      <p:sp>
        <p:nvSpPr>
          <p:cNvPr id="76"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77"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78" name="Image 1" descr=""/>
          <p:cNvPicPr/>
          <p:nvPr/>
        </p:nvPicPr>
        <p:blipFill>
          <a:blip r:embed="rId3"/>
          <a:srcRect l="3969" t="6756" r="14821" b="7416"/>
          <a:stretch/>
        </p:blipFill>
        <p:spPr>
          <a:xfrm>
            <a:off x="8841240" y="190800"/>
            <a:ext cx="2891520" cy="883080"/>
          </a:xfrm>
          <a:prstGeom prst="rect">
            <a:avLst/>
          </a:prstGeom>
          <a:ln w="0">
            <a:noFill/>
          </a:ln>
        </p:spPr>
      </p:pic>
      <p:pic>
        <p:nvPicPr>
          <p:cNvPr id="79" name="Image 2" descr=""/>
          <p:cNvPicPr/>
          <p:nvPr/>
        </p:nvPicPr>
        <p:blipFill>
          <a:blip r:embed="rId4"/>
          <a:srcRect l="6068" t="15773" r="74556" b="19049"/>
          <a:stretch/>
        </p:blipFill>
        <p:spPr>
          <a:xfrm>
            <a:off x="384840" y="189000"/>
            <a:ext cx="1118880" cy="981720"/>
          </a:xfrm>
          <a:prstGeom prst="rect">
            <a:avLst/>
          </a:prstGeom>
          <a:ln w="0">
            <a:noFill/>
          </a:ln>
        </p:spPr>
      </p:pic>
      <p:sp>
        <p:nvSpPr>
          <p:cNvPr id="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8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3" r:id="rId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2" name="Image 8" descr=""/>
          <p:cNvPicPr/>
          <p:nvPr/>
        </p:nvPicPr>
        <p:blipFill>
          <a:blip r:embed="rId2"/>
          <a:stretch/>
        </p:blipFill>
        <p:spPr>
          <a:xfrm>
            <a:off x="10340640" y="5434200"/>
            <a:ext cx="1910880" cy="1683360"/>
          </a:xfrm>
          <a:prstGeom prst="rect">
            <a:avLst/>
          </a:prstGeom>
          <a:ln w="0">
            <a:noFill/>
          </a:ln>
        </p:spPr>
      </p:pic>
      <p:sp>
        <p:nvSpPr>
          <p:cNvPr id="83" name="Line 1"/>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84" name="Line 2"/>
          <p:cNvSpPr/>
          <p:nvPr/>
        </p:nvSpPr>
        <p:spPr>
          <a:xfrm>
            <a:off x="228600" y="5690880"/>
            <a:ext cx="9894600" cy="360"/>
          </a:xfrm>
          <a:prstGeom prst="line">
            <a:avLst/>
          </a:prstGeom>
          <a:ln>
            <a:solidFill>
              <a:srgbClr val="e57d00"/>
            </a:solidFill>
            <a:roun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pic>
        <p:nvPicPr>
          <p:cNvPr id="85" name="Image 1" descr=""/>
          <p:cNvPicPr/>
          <p:nvPr/>
        </p:nvPicPr>
        <p:blipFill>
          <a:blip r:embed="rId3"/>
          <a:srcRect l="3969" t="6756" r="14821" b="7416"/>
          <a:stretch/>
        </p:blipFill>
        <p:spPr>
          <a:xfrm>
            <a:off x="8841240" y="190800"/>
            <a:ext cx="2891520" cy="883080"/>
          </a:xfrm>
          <a:prstGeom prst="rect">
            <a:avLst/>
          </a:prstGeom>
          <a:ln w="0">
            <a:noFill/>
          </a:ln>
        </p:spPr>
      </p:pic>
      <p:pic>
        <p:nvPicPr>
          <p:cNvPr id="86" name="Image 2" descr=""/>
          <p:cNvPicPr/>
          <p:nvPr/>
        </p:nvPicPr>
        <p:blipFill>
          <a:blip r:embed="rId4"/>
          <a:srcRect l="6068" t="15773" r="74556" b="19049"/>
          <a:stretch/>
        </p:blipFill>
        <p:spPr>
          <a:xfrm>
            <a:off x="384840" y="189000"/>
            <a:ext cx="1118880" cy="981720"/>
          </a:xfrm>
          <a:prstGeom prst="rect">
            <a:avLst/>
          </a:prstGeom>
          <a:ln w="0">
            <a:noFill/>
          </a:ln>
        </p:spPr>
      </p:pic>
      <p:sp>
        <p:nvSpPr>
          <p:cNvPr id="8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8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5" r:id="rId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8.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0.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0.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0.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20.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0.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20.xml"/><Relationship Id="rId8"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20.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20.xml"/>
</Relationships>
</file>

<file path=ppt/slides/_rels/slide1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0.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20.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0.xml"/>
</Relationships>
</file>

<file path=ppt/slides/_rels/slide2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0.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slideLayout" Target="../slideLayouts/slideLayout20.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20.xml"/>
</Relationships>
</file>

<file path=ppt/slides/_rels/slide2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43.xml"/>
</Relationships>
</file>

<file path=ppt/slides/_rels/slide2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slideLayout" Target="../slideLayouts/slideLayout54.xml"/><Relationship Id="rId7"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20.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0.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0.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0.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0.xml"/>
</Relationships>
</file>

<file path=ppt/slides/_rels/slide7.xml.rels><?xml version="1.0" encoding="UTF-8"?>
<Relationships xmlns="http://schemas.openxmlformats.org/package/2006/relationships"><Relationship Id="rId1" Type="http://schemas.openxmlformats.org/officeDocument/2006/relationships/image" Target="../media/image13.wmf"/><Relationship Id="rId2" Type="http://schemas.openxmlformats.org/officeDocument/2006/relationships/slideLayout" Target="../slideLayouts/slideLayout20.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0.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CustomShape 1"/>
          <p:cNvSpPr/>
          <p:nvPr/>
        </p:nvSpPr>
        <p:spPr>
          <a:xfrm>
            <a:off x="10699920" y="6356520"/>
            <a:ext cx="1123200" cy="3589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1917EEDA-D21B-42A9-9EEF-B1BE55A21FC6}"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sp>
        <p:nvSpPr>
          <p:cNvPr id="523" name="CustomShape 2"/>
          <p:cNvSpPr/>
          <p:nvPr/>
        </p:nvSpPr>
        <p:spPr>
          <a:xfrm>
            <a:off x="-19800" y="2444040"/>
            <a:ext cx="1218600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3600" spc="52" strike="noStrike" cap="small">
                <a:solidFill>
                  <a:srgbClr val="ed7d31"/>
                </a:solidFill>
                <a:latin typeface="Calibri"/>
                <a:ea typeface="Cambria"/>
              </a:rPr>
              <a:t>Offre de logements, quelle place</a:t>
            </a:r>
            <a:endParaRPr b="0" lang="fr-FR" sz="3600" spc="-1" strike="noStrike">
              <a:solidFill>
                <a:srgbClr val="000000"/>
              </a:solidFill>
              <a:latin typeface="Arial"/>
            </a:endParaRPr>
          </a:p>
          <a:p>
            <a:pPr algn="ctr">
              <a:lnSpc>
                <a:spcPct val="100000"/>
              </a:lnSpc>
            </a:pPr>
            <a:r>
              <a:rPr b="1" lang="fr-FR" sz="3600" spc="52" strike="noStrike" cap="small">
                <a:solidFill>
                  <a:srgbClr val="ed7d31"/>
                </a:solidFill>
                <a:latin typeface="Calibri"/>
                <a:ea typeface="Cambria"/>
              </a:rPr>
              <a:t>pour la transformation de l’existant ?</a:t>
            </a:r>
            <a:endParaRPr b="0" lang="fr-FR" sz="3600" spc="-1" strike="noStrike">
              <a:solidFill>
                <a:srgbClr val="000000"/>
              </a:solidFill>
              <a:latin typeface="Arial"/>
            </a:endParaRPr>
          </a:p>
        </p:txBody>
      </p:sp>
      <p:sp>
        <p:nvSpPr>
          <p:cNvPr id="524" name="CustomShape 3"/>
          <p:cNvSpPr/>
          <p:nvPr/>
        </p:nvSpPr>
        <p:spPr>
          <a:xfrm>
            <a:off x="214560" y="5721120"/>
            <a:ext cx="7345080" cy="912600"/>
          </a:xfrm>
          <a:prstGeom prst="rect">
            <a:avLst/>
          </a:prstGeom>
          <a:noFill/>
          <a:ln w="0">
            <a:noFill/>
          </a:ln>
        </p:spPr>
        <p:style>
          <a:lnRef idx="0"/>
          <a:fillRef idx="0"/>
          <a:effectRef idx="0"/>
          <a:fontRef idx="minor"/>
        </p:style>
        <p:txBody>
          <a:bodyPr lIns="90000" rIns="90000" tIns="45000" bIns="45000" anchor="t">
            <a:spAutoFit/>
          </a:bodyPr>
          <a:p>
            <a:pPr>
              <a:lnSpc>
                <a:spcPct val="150000"/>
              </a:lnSpc>
            </a:pPr>
            <a:r>
              <a:rPr b="0" lang="fr-FR" sz="1800" spc="180" strike="noStrike" cap="small">
                <a:solidFill>
                  <a:srgbClr val="ed7d31"/>
                </a:solidFill>
                <a:latin typeface="Arial"/>
                <a:ea typeface="Cambria"/>
              </a:rPr>
              <a:t>IHEDATE / CharleVille mezieres / 20.06.2024</a:t>
            </a:r>
            <a:endParaRPr b="0" lang="fr-FR" sz="1800" spc="-1" strike="noStrike">
              <a:solidFill>
                <a:srgbClr val="000000"/>
              </a:solidFill>
              <a:latin typeface="Arial"/>
            </a:endParaRPr>
          </a:p>
          <a:p>
            <a:pPr>
              <a:lnSpc>
                <a:spcPct val="150000"/>
              </a:lnSpc>
            </a:pPr>
            <a:r>
              <a:rPr b="0" lang="fr-FR" sz="1800" spc="180" strike="noStrike" cap="small">
                <a:solidFill>
                  <a:srgbClr val="ed7d31"/>
                </a:solidFill>
                <a:latin typeface="Arial"/>
                <a:ea typeface="Cambria"/>
              </a:rPr>
              <a:t>Arnaud GANAYE / Cerema Hauts-de-france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
          <p:cNvSpPr/>
          <p:nvPr/>
        </p:nvSpPr>
        <p:spPr>
          <a:xfrm>
            <a:off x="63360" y="1440000"/>
            <a:ext cx="5516280" cy="431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00"/>
                </a:solidFill>
                <a:latin typeface="Arial"/>
              </a:rPr>
              <a:t> </a:t>
            </a:r>
            <a:r>
              <a:rPr b="1" lang="fr-FR" sz="1800" spc="-1" strike="noStrike">
                <a:solidFill>
                  <a:srgbClr val="000000"/>
                </a:solidFill>
                <a:latin typeface="Arial"/>
              </a:rPr>
              <a:t>4 ÉTAPES :</a:t>
            </a:r>
            <a:endParaRPr b="0" lang="fr-FR" sz="1800" spc="-1" strike="noStrike">
              <a:solidFill>
                <a:srgbClr val="000000"/>
              </a:solidFill>
              <a:latin typeface="Arial"/>
            </a:endParaRPr>
          </a:p>
          <a:p>
            <a:pPr algn="ct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S’INFORMER sur l’aléa présent au niveau de la construction concernée.</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DIAGNOSTIQUER la vulnérabilité de la construction par rapport au risque inondation en déroulant une méthodologie adaptée.</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SÉLECTIONNER LES TRAVAUX les plus pertinents au vu de l’aléa identifié, du diagnostic établi, du contexte de rénovation envisagé et de l’économie du projet.</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FAIRE RÉALISER LES TRAVAUX</a:t>
            </a:r>
            <a:endParaRPr b="0" lang="fr-FR" sz="1800" spc="-1" strike="noStrike">
              <a:solidFill>
                <a:srgbClr val="000000"/>
              </a:solidFill>
              <a:latin typeface="Arial"/>
            </a:endParaRPr>
          </a:p>
        </p:txBody>
      </p:sp>
      <p:pic>
        <p:nvPicPr>
          <p:cNvPr id="557" name="" descr=""/>
          <p:cNvPicPr/>
          <p:nvPr/>
        </p:nvPicPr>
        <p:blipFill>
          <a:blip r:embed="rId1"/>
          <a:stretch/>
        </p:blipFill>
        <p:spPr>
          <a:xfrm>
            <a:off x="5810400" y="1260000"/>
            <a:ext cx="6371640" cy="4499640"/>
          </a:xfrm>
          <a:prstGeom prst="rect">
            <a:avLst/>
          </a:prstGeom>
          <a:ln w="0">
            <a:noFill/>
          </a:ln>
        </p:spPr>
      </p:pic>
      <p:sp>
        <p:nvSpPr>
          <p:cNvPr id="558" name="CustomShape 9"/>
          <p:cNvSpPr/>
          <p:nvPr/>
        </p:nvSpPr>
        <p:spPr>
          <a:xfrm>
            <a:off x="360000" y="153720"/>
            <a:ext cx="1129752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UN référentiel Cerema</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35"/>
          <p:cNvSpPr/>
          <p:nvPr/>
        </p:nvSpPr>
        <p:spPr>
          <a:xfrm>
            <a:off x="360000" y="153720"/>
            <a:ext cx="1129752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STRATÉGIE face à l’inondation</a:t>
            </a:r>
            <a:endParaRPr b="0" lang="fr-FR" sz="4400" spc="-1" strike="noStrike">
              <a:solidFill>
                <a:srgbClr val="000000"/>
              </a:solidFill>
              <a:latin typeface="Arial"/>
            </a:endParaRPr>
          </a:p>
        </p:txBody>
      </p:sp>
      <p:pic>
        <p:nvPicPr>
          <p:cNvPr id="560" name="" descr=""/>
          <p:cNvPicPr/>
          <p:nvPr/>
        </p:nvPicPr>
        <p:blipFill>
          <a:blip r:embed="rId1"/>
          <a:stretch/>
        </p:blipFill>
        <p:spPr>
          <a:xfrm>
            <a:off x="264240" y="1260000"/>
            <a:ext cx="11339640" cy="5597640"/>
          </a:xfrm>
          <a:prstGeom prst="rect">
            <a:avLst/>
          </a:prstGeom>
          <a:ln w="0">
            <a:noFill/>
          </a:ln>
        </p:spPr>
      </p:pic>
      <p:sp>
        <p:nvSpPr>
          <p:cNvPr id="561" name=""/>
          <p:cNvSpPr/>
          <p:nvPr/>
        </p:nvSpPr>
        <p:spPr>
          <a:xfrm>
            <a:off x="1800000" y="1260000"/>
            <a:ext cx="1619640" cy="35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1800" spc="-1" strike="noStrike">
                <a:solidFill>
                  <a:srgbClr val="000000"/>
                </a:solidFill>
                <a:highlight>
                  <a:srgbClr val="ffff00"/>
                </a:highlight>
                <a:latin typeface="Arial"/>
              </a:rPr>
              <a:t>NEUF</a:t>
            </a:r>
            <a:endParaRPr b="0" lang="fr-FR" sz="1800" spc="-1" strike="noStrike">
              <a:solidFill>
                <a:srgbClr val="000000"/>
              </a:solidFill>
              <a:latin typeface="Arial"/>
            </a:endParaRPr>
          </a:p>
        </p:txBody>
      </p:sp>
      <p:sp>
        <p:nvSpPr>
          <p:cNvPr id="562" name=""/>
          <p:cNvSpPr/>
          <p:nvPr/>
        </p:nvSpPr>
        <p:spPr>
          <a:xfrm>
            <a:off x="5220000" y="1260000"/>
            <a:ext cx="1619640" cy="35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1800" spc="-1" strike="noStrike">
                <a:solidFill>
                  <a:srgbClr val="000000"/>
                </a:solidFill>
                <a:highlight>
                  <a:srgbClr val="ffff00"/>
                </a:highlight>
                <a:latin typeface="Arial"/>
              </a:rPr>
              <a:t>EXISTANT</a:t>
            </a:r>
            <a:endParaRPr b="0" lang="fr-FR" sz="1800" spc="-1" strike="noStrike">
              <a:solidFill>
                <a:srgbClr val="000000"/>
              </a:solidFill>
              <a:latin typeface="Arial"/>
            </a:endParaRPr>
          </a:p>
        </p:txBody>
      </p:sp>
      <p:sp>
        <p:nvSpPr>
          <p:cNvPr id="563" name=""/>
          <p:cNvSpPr/>
          <p:nvPr/>
        </p:nvSpPr>
        <p:spPr>
          <a:xfrm>
            <a:off x="8820000" y="1080000"/>
            <a:ext cx="1619640" cy="35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1800" spc="-1" strike="noStrike">
                <a:solidFill>
                  <a:srgbClr val="000000"/>
                </a:solidFill>
                <a:highlight>
                  <a:srgbClr val="ffff00"/>
                </a:highlight>
                <a:latin typeface="Arial"/>
              </a:rPr>
              <a:t>EXISTANT</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CustomShape 1"/>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3AC63947-7520-4610-B9AB-C00AF7E5C6B6}"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pic>
        <p:nvPicPr>
          <p:cNvPr id="565" name="" descr=""/>
          <p:cNvPicPr/>
          <p:nvPr/>
        </p:nvPicPr>
        <p:blipFill>
          <a:blip r:embed="rId1"/>
          <a:stretch/>
        </p:blipFill>
        <p:spPr>
          <a:xfrm>
            <a:off x="6462360" y="720000"/>
            <a:ext cx="5597280" cy="4473000"/>
          </a:xfrm>
          <a:prstGeom prst="rect">
            <a:avLst/>
          </a:prstGeom>
          <a:ln w="0">
            <a:noFill/>
          </a:ln>
        </p:spPr>
      </p:pic>
      <p:sp>
        <p:nvSpPr>
          <p:cNvPr id="566" name=""/>
          <p:cNvSpPr/>
          <p:nvPr/>
        </p:nvSpPr>
        <p:spPr>
          <a:xfrm>
            <a:off x="360000" y="2058120"/>
            <a:ext cx="5939640" cy="3161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rPr>
              <a:t>Le rez-de-chaussée accueille un parking inondable.</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La pénétration de l’eau s’opère par la rampe d’accès au jardin et les façades qui sont toutes deux ajourées.</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Un hall secondaire inondable a également été maintenu. </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Enfin des solutions techniques limitent les accès aux zones inondées durant la crue (arrêt des ascenseurs, fermeture des portes, signalétiques, etc.).</a:t>
            </a:r>
            <a:endParaRPr b="0" lang="fr-FR" sz="1800" spc="-1" strike="noStrike">
              <a:solidFill>
                <a:srgbClr val="000000"/>
              </a:solidFill>
              <a:latin typeface="Arial"/>
            </a:endParaRPr>
          </a:p>
        </p:txBody>
      </p:sp>
      <p:sp>
        <p:nvSpPr>
          <p:cNvPr id="567" name=""/>
          <p:cNvSpPr/>
          <p:nvPr/>
        </p:nvSpPr>
        <p:spPr>
          <a:xfrm>
            <a:off x="180000" y="1440000"/>
            <a:ext cx="6282000" cy="60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fr-FR" sz="1800" spc="-1" strike="noStrike">
                <a:solidFill>
                  <a:srgbClr val="000000"/>
                </a:solidFill>
                <a:latin typeface="Arial"/>
              </a:rPr>
              <a:t>« J’aménage un rez-de-chaussée peu sensible à l’eau »</a:t>
            </a:r>
            <a:endParaRPr b="0" lang="fr-FR" sz="1800" spc="-1" strike="noStrike">
              <a:solidFill>
                <a:srgbClr val="000000"/>
              </a:solidFill>
              <a:latin typeface="Arial"/>
            </a:endParaRPr>
          </a:p>
        </p:txBody>
      </p:sp>
      <p:sp>
        <p:nvSpPr>
          <p:cNvPr id="568" name="CustomShape 10"/>
          <p:cNvSpPr/>
          <p:nvPr/>
        </p:nvSpPr>
        <p:spPr>
          <a:xfrm>
            <a:off x="-180000" y="153720"/>
            <a:ext cx="683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STRATÉGIE CÉDER</a:t>
            </a:r>
            <a:endParaRPr b="0" lang="fr-FR" sz="4400" spc="-1" strike="noStrike">
              <a:solidFill>
                <a:srgbClr val="000000"/>
              </a:solidFill>
              <a:latin typeface="Arial"/>
            </a:endParaRPr>
          </a:p>
        </p:txBody>
      </p:sp>
      <p:sp>
        <p:nvSpPr>
          <p:cNvPr id="569" name=""/>
          <p:cNvSpPr/>
          <p:nvPr/>
        </p:nvSpPr>
        <p:spPr>
          <a:xfrm>
            <a:off x="360000" y="4797360"/>
            <a:ext cx="6119640" cy="15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400" spc="-1" strike="noStrike">
                <a:solidFill>
                  <a:srgbClr val="000000"/>
                </a:solidFill>
                <a:latin typeface="Arial"/>
              </a:rPr>
              <a:t>NB : Au-delà d’une certaine pression de l’eau et d’une certaine hauteur d’eau, il convient de laisser l’eau pénétrer afin de ne pas menacer l’intégrité structurelle du bâtiment.</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CustomShape 15"/>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B3E2AC59-0ED4-4164-A57E-A61BB153F3B5}"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sp>
        <p:nvSpPr>
          <p:cNvPr id="571" name=""/>
          <p:cNvSpPr/>
          <p:nvPr/>
        </p:nvSpPr>
        <p:spPr>
          <a:xfrm>
            <a:off x="8100000" y="3165120"/>
            <a:ext cx="3779640" cy="714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200" spc="-1" strike="noStrike">
                <a:solidFill>
                  <a:srgbClr val="000000"/>
                </a:solidFill>
                <a:latin typeface="Arial"/>
              </a:rPr>
              <a:t>« J’empêche l’eau d’entrer »</a:t>
            </a:r>
            <a:endParaRPr b="0" lang="fr-FR" sz="2200" spc="-1" strike="noStrike">
              <a:solidFill>
                <a:srgbClr val="000000"/>
              </a:solidFill>
              <a:latin typeface="Arial"/>
            </a:endParaRPr>
          </a:p>
        </p:txBody>
      </p:sp>
      <p:sp>
        <p:nvSpPr>
          <p:cNvPr id="572" name=""/>
          <p:cNvSpPr/>
          <p:nvPr/>
        </p:nvSpPr>
        <p:spPr>
          <a:xfrm>
            <a:off x="438480" y="1440000"/>
            <a:ext cx="7301160" cy="444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rPr>
              <a:t>Une telle stratégie nécessite d’être particulièrement vigilant quant aux capacités structurelles du bâtiment à résister à la pression de l’eau sur les parois, aux éventuels chocs dus à des matériaux transportés par la crue et à la poussée d’Archimède.</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En 1ère approche cette stratégie est à réserver à des inondations générant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- 1 mètre d’eau maximum (sauf exception).</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 Une immersion de 48 h maximum.</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573" name=""/>
          <p:cNvSpPr/>
          <p:nvPr/>
        </p:nvSpPr>
        <p:spPr>
          <a:xfrm>
            <a:off x="2160000" y="4320000"/>
            <a:ext cx="4826880" cy="234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rPr>
              <a:t>Colmatage des ouvertures :</a:t>
            </a:r>
            <a:endParaRPr b="0" lang="fr-FR" sz="18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800" spc="-1" strike="noStrike">
                <a:solidFill>
                  <a:srgbClr val="000000"/>
                </a:solidFill>
                <a:latin typeface="Arial"/>
              </a:rPr>
              <a:t>Portes, fenêtres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Gaines techniques et passages de réseaux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Aérations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Joints de dilation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Joints de maçonneries endommagés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Cours anglaises.</a:t>
            </a:r>
            <a:endParaRPr b="0" lang="fr-FR" sz="1800" spc="-1" strike="noStrike">
              <a:solidFill>
                <a:srgbClr val="000000"/>
              </a:solidFill>
              <a:latin typeface="Arial"/>
            </a:endParaRPr>
          </a:p>
        </p:txBody>
      </p:sp>
      <p:pic>
        <p:nvPicPr>
          <p:cNvPr id="574" name="" descr=""/>
          <p:cNvPicPr/>
          <p:nvPr/>
        </p:nvPicPr>
        <p:blipFill>
          <a:blip r:embed="rId1"/>
          <a:stretch/>
        </p:blipFill>
        <p:spPr>
          <a:xfrm>
            <a:off x="7920000" y="4320000"/>
            <a:ext cx="4259520" cy="2583360"/>
          </a:xfrm>
          <a:prstGeom prst="rect">
            <a:avLst/>
          </a:prstGeom>
          <a:ln w="0">
            <a:noFill/>
          </a:ln>
        </p:spPr>
      </p:pic>
      <p:sp>
        <p:nvSpPr>
          <p:cNvPr id="575" name="CustomShape 20"/>
          <p:cNvSpPr/>
          <p:nvPr/>
        </p:nvSpPr>
        <p:spPr>
          <a:xfrm>
            <a:off x="-180000" y="153720"/>
            <a:ext cx="809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STRATÉGIE RÉSISTER</a:t>
            </a:r>
            <a:endParaRPr b="0" lang="fr-FR" sz="4400" spc="-1" strike="noStrike">
              <a:solidFill>
                <a:srgbClr val="000000"/>
              </a:solidFill>
              <a:latin typeface="Arial"/>
            </a:endParaRPr>
          </a:p>
        </p:txBody>
      </p:sp>
      <p:pic>
        <p:nvPicPr>
          <p:cNvPr id="576" name="" descr=""/>
          <p:cNvPicPr/>
          <p:nvPr/>
        </p:nvPicPr>
        <p:blipFill>
          <a:blip r:embed="rId2"/>
          <a:stretch/>
        </p:blipFill>
        <p:spPr>
          <a:xfrm>
            <a:off x="7932240" y="0"/>
            <a:ext cx="4259520" cy="27010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CustomShape 38"/>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3405B50D-E505-4D65-A812-C7615F23171A}"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pic>
        <p:nvPicPr>
          <p:cNvPr id="578" name="" descr=""/>
          <p:cNvPicPr/>
          <p:nvPr/>
        </p:nvPicPr>
        <p:blipFill>
          <a:blip r:embed="rId1"/>
          <a:stretch/>
        </p:blipFill>
        <p:spPr>
          <a:xfrm>
            <a:off x="4566600" y="2160000"/>
            <a:ext cx="7625160" cy="4697640"/>
          </a:xfrm>
          <a:prstGeom prst="rect">
            <a:avLst/>
          </a:prstGeom>
          <a:ln w="0">
            <a:noFill/>
          </a:ln>
        </p:spPr>
      </p:pic>
      <p:sp>
        <p:nvSpPr>
          <p:cNvPr id="579" name=""/>
          <p:cNvSpPr/>
          <p:nvPr/>
        </p:nvSpPr>
        <p:spPr>
          <a:xfrm>
            <a:off x="180000" y="1138320"/>
            <a:ext cx="5579640" cy="444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A - mettre en place des dispositifs d'étanchéité,</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B - installer des dispositifs anti-refoulement,</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C - mettre hors d'eau les équipements sensibles,</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D - fixer et lester les cuves de fioul et mettre hors d'eau les évents,</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E - choisir des matériaux adaptés à la présence d'eau,</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rPr>
              <a:t>    </a:t>
            </a:r>
            <a:r>
              <a:rPr b="0" lang="fr-FR" sz="1800" spc="-1" strike="noStrike">
                <a:solidFill>
                  <a:srgbClr val="000000"/>
                </a:solidFill>
                <a:latin typeface="Arial"/>
              </a:rPr>
              <a:t>F - signaliser la présence d'une piscine enterrée.</a:t>
            </a:r>
            <a:endParaRPr b="0" lang="fr-FR" sz="1800" spc="-1" strike="noStrike">
              <a:solidFill>
                <a:srgbClr val="000000"/>
              </a:solidFill>
              <a:latin typeface="Arial"/>
            </a:endParaRPr>
          </a:p>
        </p:txBody>
      </p:sp>
      <p:sp>
        <p:nvSpPr>
          <p:cNvPr id="580" name="CustomShape 16"/>
          <p:cNvSpPr/>
          <p:nvPr/>
        </p:nvSpPr>
        <p:spPr>
          <a:xfrm>
            <a:off x="2880000" y="180000"/>
            <a:ext cx="683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STRATÉGIE RÉSISTER</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1" name="" descr=""/>
          <p:cNvPicPr/>
          <p:nvPr/>
        </p:nvPicPr>
        <p:blipFill>
          <a:blip r:embed="rId1"/>
          <a:stretch/>
        </p:blipFill>
        <p:spPr>
          <a:xfrm>
            <a:off x="7619040" y="0"/>
            <a:ext cx="4572720" cy="3059640"/>
          </a:xfrm>
          <a:prstGeom prst="rect">
            <a:avLst/>
          </a:prstGeom>
          <a:ln w="0">
            <a:noFill/>
          </a:ln>
        </p:spPr>
      </p:pic>
      <p:sp>
        <p:nvSpPr>
          <p:cNvPr id="582" name="CustomShape 23"/>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C2EAA02E-1D0A-482D-BA12-DB4906CD1BC4}"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pic>
        <p:nvPicPr>
          <p:cNvPr id="583" name="" descr=""/>
          <p:cNvPicPr/>
          <p:nvPr/>
        </p:nvPicPr>
        <p:blipFill>
          <a:blip r:embed="rId2"/>
          <a:stretch/>
        </p:blipFill>
        <p:spPr>
          <a:xfrm>
            <a:off x="0" y="0"/>
            <a:ext cx="2879640" cy="3514320"/>
          </a:xfrm>
          <a:prstGeom prst="rect">
            <a:avLst/>
          </a:prstGeom>
          <a:ln w="0">
            <a:noFill/>
          </a:ln>
        </p:spPr>
      </p:pic>
      <p:pic>
        <p:nvPicPr>
          <p:cNvPr id="584" name="" descr=""/>
          <p:cNvPicPr/>
          <p:nvPr/>
        </p:nvPicPr>
        <p:blipFill>
          <a:blip r:embed="rId3"/>
          <a:stretch/>
        </p:blipFill>
        <p:spPr>
          <a:xfrm>
            <a:off x="7686000" y="3780000"/>
            <a:ext cx="4496400" cy="3077640"/>
          </a:xfrm>
          <a:prstGeom prst="rect">
            <a:avLst/>
          </a:prstGeom>
          <a:ln w="0">
            <a:noFill/>
          </a:ln>
        </p:spPr>
      </p:pic>
      <p:pic>
        <p:nvPicPr>
          <p:cNvPr id="585" name="" descr=""/>
          <p:cNvPicPr/>
          <p:nvPr/>
        </p:nvPicPr>
        <p:blipFill>
          <a:blip r:embed="rId4"/>
          <a:stretch/>
        </p:blipFill>
        <p:spPr>
          <a:xfrm>
            <a:off x="2886120" y="360000"/>
            <a:ext cx="4789440" cy="2699640"/>
          </a:xfrm>
          <a:prstGeom prst="rect">
            <a:avLst/>
          </a:prstGeom>
          <a:ln w="0">
            <a:noFill/>
          </a:ln>
        </p:spPr>
      </p:pic>
      <p:pic>
        <p:nvPicPr>
          <p:cNvPr id="586" name="" descr=""/>
          <p:cNvPicPr/>
          <p:nvPr/>
        </p:nvPicPr>
        <p:blipFill>
          <a:blip r:embed="rId5"/>
          <a:stretch/>
        </p:blipFill>
        <p:spPr>
          <a:xfrm>
            <a:off x="0" y="3748320"/>
            <a:ext cx="3522600" cy="3109320"/>
          </a:xfrm>
          <a:prstGeom prst="rect">
            <a:avLst/>
          </a:prstGeom>
          <a:ln w="0">
            <a:noFill/>
          </a:ln>
        </p:spPr>
      </p:pic>
      <p:pic>
        <p:nvPicPr>
          <p:cNvPr id="587" name="" descr=""/>
          <p:cNvPicPr/>
          <p:nvPr/>
        </p:nvPicPr>
        <p:blipFill>
          <a:blip r:embed="rId6"/>
          <a:stretch/>
        </p:blipFill>
        <p:spPr>
          <a:xfrm>
            <a:off x="3522960" y="3780000"/>
            <a:ext cx="4149720" cy="30596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8" name="" descr=""/>
          <p:cNvPicPr/>
          <p:nvPr/>
        </p:nvPicPr>
        <p:blipFill>
          <a:blip r:embed="rId1"/>
          <a:stretch/>
        </p:blipFill>
        <p:spPr>
          <a:xfrm>
            <a:off x="7020000" y="3423240"/>
            <a:ext cx="5235120" cy="3434400"/>
          </a:xfrm>
          <a:prstGeom prst="rect">
            <a:avLst/>
          </a:prstGeom>
          <a:ln w="0">
            <a:noFill/>
          </a:ln>
        </p:spPr>
      </p:pic>
      <p:sp>
        <p:nvSpPr>
          <p:cNvPr id="589" name="CustomShape 14"/>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8E8DB1BC-F7B5-4C5F-8DEE-C0CD4259B4A3}"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sp>
        <p:nvSpPr>
          <p:cNvPr id="590" name="CustomShape 17"/>
          <p:cNvSpPr/>
          <p:nvPr/>
        </p:nvSpPr>
        <p:spPr>
          <a:xfrm>
            <a:off x="1620000" y="92160"/>
            <a:ext cx="8487720" cy="1065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3200" spc="15" strike="noStrike" cap="small">
                <a:solidFill>
                  <a:srgbClr val="ff8000"/>
                </a:solidFill>
                <a:latin typeface="Calibri"/>
                <a:ea typeface="Cambria"/>
              </a:rPr>
              <a:t>Si la protection ne suffit pas,</a:t>
            </a:r>
            <a:endParaRPr b="0" lang="fr-FR" sz="3200" spc="-1" strike="noStrike">
              <a:solidFill>
                <a:srgbClr val="000000"/>
              </a:solidFill>
              <a:latin typeface="Arial"/>
            </a:endParaRPr>
          </a:p>
          <a:p>
            <a:pPr algn="ctr">
              <a:lnSpc>
                <a:spcPct val="100000"/>
              </a:lnSpc>
            </a:pPr>
            <a:r>
              <a:rPr b="1" lang="fr-FR" sz="3200" spc="15" strike="noStrike" cap="small">
                <a:solidFill>
                  <a:srgbClr val="ff8000"/>
                </a:solidFill>
                <a:latin typeface="Calibri"/>
                <a:ea typeface="Cambria"/>
              </a:rPr>
              <a:t>Faciliter la mise en sécurité</a:t>
            </a:r>
            <a:endParaRPr b="0" lang="fr-FR" sz="3200" spc="-1" strike="noStrike">
              <a:solidFill>
                <a:srgbClr val="000000"/>
              </a:solidFill>
              <a:latin typeface="Arial"/>
            </a:endParaRPr>
          </a:p>
        </p:txBody>
      </p:sp>
      <p:pic>
        <p:nvPicPr>
          <p:cNvPr id="591" name="" descr=""/>
          <p:cNvPicPr/>
          <p:nvPr/>
        </p:nvPicPr>
        <p:blipFill>
          <a:blip r:embed="rId2"/>
          <a:stretch/>
        </p:blipFill>
        <p:spPr>
          <a:xfrm>
            <a:off x="180000" y="1440360"/>
            <a:ext cx="7739640" cy="2339640"/>
          </a:xfrm>
          <a:prstGeom prst="rect">
            <a:avLst/>
          </a:prstGeom>
          <a:ln w="0">
            <a:noFill/>
          </a:ln>
        </p:spPr>
      </p:pic>
      <p:sp>
        <p:nvSpPr>
          <p:cNvPr id="592" name=""/>
          <p:cNvSpPr/>
          <p:nvPr/>
        </p:nvSpPr>
        <p:spPr>
          <a:xfrm>
            <a:off x="9180000" y="2340000"/>
            <a:ext cx="2519640" cy="684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fr-FR" sz="2100" spc="-1" strike="noStrike">
                <a:solidFill>
                  <a:srgbClr val="292574"/>
                </a:solidFill>
                <a:latin typeface="Arial"/>
                <a:ea typeface="Arial"/>
              </a:rPr>
              <a:t>La zone refuge</a:t>
            </a:r>
            <a:endParaRPr b="1" i="1" lang="fr-FR" sz="2100" spc="-1" strike="noStrike">
              <a:solidFill>
                <a:srgbClr val="000000"/>
              </a:solidFill>
              <a:latin typeface="Arial"/>
            </a:endParaRPr>
          </a:p>
        </p:txBody>
      </p:sp>
      <p:sp>
        <p:nvSpPr>
          <p:cNvPr id="593" name=""/>
          <p:cNvSpPr txBox="1"/>
          <p:nvPr/>
        </p:nvSpPr>
        <p:spPr>
          <a:xfrm>
            <a:off x="900000" y="4320000"/>
            <a:ext cx="5400000" cy="155016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fr-FR" sz="1800" spc="-1" strike="noStrike">
                <a:solidFill>
                  <a:srgbClr val="000000"/>
                </a:solidFill>
                <a:latin typeface="Arial"/>
              </a:rPr>
              <a:t>Mettre en place des dispositifs d'alerte précoce pour la mise en sécurité des populations</a:t>
            </a:r>
            <a:endParaRPr b="0" lang="fr-FR" sz="1800" spc="-1" strike="noStrike">
              <a:solidFill>
                <a:srgbClr val="000000"/>
              </a:solidFill>
              <a:latin typeface="Arial"/>
            </a:endParaRPr>
          </a:p>
          <a:p>
            <a:endParaRPr b="0" lang="fr-FR" sz="1800" spc="-1" strike="noStrike">
              <a:solidFill>
                <a:srgbClr val="000000"/>
              </a:solidFill>
              <a:latin typeface="Arial"/>
            </a:endParaRPr>
          </a:p>
          <a:p>
            <a:pPr marL="216000" indent="-216000">
              <a:buClr>
                <a:srgbClr val="000000"/>
              </a:buClr>
              <a:buSzPct val="45000"/>
              <a:buFont typeface="Wingdings" charset="2"/>
              <a:buChar char=""/>
            </a:pPr>
            <a:r>
              <a:rPr b="0" lang="fr-FR" sz="1800" spc="-1" strike="noStrike">
                <a:solidFill>
                  <a:srgbClr val="000000"/>
                </a:solidFill>
                <a:latin typeface="Arial"/>
              </a:rPr>
              <a:t>Penser aussi les mobilités/accès pour évacuation gestion de crise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4" name="" descr=""/>
          <p:cNvPicPr/>
          <p:nvPr/>
        </p:nvPicPr>
        <p:blipFill>
          <a:blip r:embed="rId1"/>
          <a:stretch/>
        </p:blipFill>
        <p:spPr>
          <a:xfrm>
            <a:off x="0" y="0"/>
            <a:ext cx="7559640" cy="6479640"/>
          </a:xfrm>
          <a:prstGeom prst="rect">
            <a:avLst/>
          </a:prstGeom>
          <a:ln w="0">
            <a:noFill/>
          </a:ln>
        </p:spPr>
      </p:pic>
      <p:pic>
        <p:nvPicPr>
          <p:cNvPr id="595" name="" descr=""/>
          <p:cNvPicPr/>
          <p:nvPr/>
        </p:nvPicPr>
        <p:blipFill>
          <a:blip r:embed="rId2"/>
          <a:stretch/>
        </p:blipFill>
        <p:spPr>
          <a:xfrm>
            <a:off x="7427880" y="0"/>
            <a:ext cx="4811760" cy="3959640"/>
          </a:xfrm>
          <a:prstGeom prst="rect">
            <a:avLst/>
          </a:prstGeom>
          <a:ln w="0">
            <a:noFill/>
          </a:ln>
        </p:spPr>
      </p:pic>
      <p:pic>
        <p:nvPicPr>
          <p:cNvPr id="596" name="" descr=""/>
          <p:cNvPicPr/>
          <p:nvPr/>
        </p:nvPicPr>
        <p:blipFill>
          <a:blip r:embed="rId3"/>
          <a:stretch/>
        </p:blipFill>
        <p:spPr>
          <a:xfrm>
            <a:off x="7376760" y="4320000"/>
            <a:ext cx="4815000" cy="25376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CustomShape 19"/>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A7D63AAB-A9A3-4C20-BCD1-1B8C762138B3}"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sp>
        <p:nvSpPr>
          <p:cNvPr id="598" name="CustomShape 22"/>
          <p:cNvSpPr/>
          <p:nvPr/>
        </p:nvSpPr>
        <p:spPr>
          <a:xfrm>
            <a:off x="1980000" y="679320"/>
            <a:ext cx="791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f8000"/>
                </a:solidFill>
                <a:latin typeface="Calibri"/>
                <a:ea typeface="Cambria"/>
              </a:rPr>
              <a:t>AGIR en dehors du logement</a:t>
            </a:r>
            <a:endParaRPr b="0" lang="fr-FR" sz="4400" spc="-1" strike="noStrike">
              <a:solidFill>
                <a:srgbClr val="000000"/>
              </a:solidFill>
              <a:latin typeface="Arial"/>
            </a:endParaRPr>
          </a:p>
        </p:txBody>
      </p:sp>
      <p:pic>
        <p:nvPicPr>
          <p:cNvPr id="599" name="" descr=""/>
          <p:cNvPicPr/>
          <p:nvPr/>
        </p:nvPicPr>
        <p:blipFill>
          <a:blip r:embed="rId1"/>
          <a:stretch/>
        </p:blipFill>
        <p:spPr>
          <a:xfrm>
            <a:off x="3420000" y="2160000"/>
            <a:ext cx="4700520" cy="3239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CustomShape 1"/>
          <p:cNvSpPr/>
          <p:nvPr/>
        </p:nvSpPr>
        <p:spPr>
          <a:xfrm>
            <a:off x="3454200" y="6356520"/>
            <a:ext cx="1941840" cy="357120"/>
          </a:xfrm>
          <a:prstGeom prst="rect">
            <a:avLst/>
          </a:prstGeom>
          <a:noFill/>
          <a:ln w="0">
            <a:noFill/>
          </a:ln>
        </p:spPr>
        <p:style>
          <a:lnRef idx="0"/>
          <a:fillRef idx="0"/>
          <a:effectRef idx="0"/>
          <a:fontRef idx="minor"/>
        </p:style>
        <p:txBody>
          <a:bodyPr lIns="0" rIns="0" tIns="0" bIns="0" anchor="ctr">
            <a:noAutofit/>
          </a:bodyPr>
          <a:p>
            <a:pPr>
              <a:lnSpc>
                <a:spcPct val="100000"/>
              </a:lnSpc>
            </a:pPr>
            <a:fld id="{6A89E53D-C218-4B66-B4CC-0C525B13186B}" type="datetime1">
              <a:rPr b="0" lang="fr-FR" sz="1000" spc="-1" strike="noStrike">
                <a:solidFill>
                  <a:srgbClr val="878889"/>
                </a:solidFill>
                <a:latin typeface="Arial"/>
                <a:ea typeface="DejaVu Sans"/>
              </a:rPr>
              <a:t>18/06/2024</a:t>
            </a:fld>
            <a:endParaRPr b="0" lang="fr-FR" sz="1000" spc="-1" strike="noStrike">
              <a:solidFill>
                <a:srgbClr val="000000"/>
              </a:solidFill>
              <a:latin typeface="Arial"/>
            </a:endParaRPr>
          </a:p>
        </p:txBody>
      </p:sp>
      <p:sp>
        <p:nvSpPr>
          <p:cNvPr id="601" name="CustomShape 2"/>
          <p:cNvSpPr/>
          <p:nvPr/>
        </p:nvSpPr>
        <p:spPr>
          <a:xfrm>
            <a:off x="10541880" y="6356520"/>
            <a:ext cx="1031760" cy="357120"/>
          </a:xfrm>
          <a:prstGeom prst="rect">
            <a:avLst/>
          </a:prstGeom>
          <a:noFill/>
          <a:ln w="0">
            <a:noFill/>
          </a:ln>
        </p:spPr>
        <p:style>
          <a:lnRef idx="0"/>
          <a:fillRef idx="0"/>
          <a:effectRef idx="0"/>
          <a:fontRef idx="minor"/>
        </p:style>
        <p:txBody>
          <a:bodyPr lIns="0" rIns="0" tIns="0" bIns="0" anchor="ctr">
            <a:noAutofit/>
          </a:bodyPr>
          <a:p>
            <a:pPr>
              <a:lnSpc>
                <a:spcPct val="100000"/>
              </a:lnSpc>
            </a:pPr>
            <a:fld id="{CAD16617-F5A5-4D99-B5D7-35A631DD4D5C}" type="slidenum">
              <a:rPr b="0" lang="fr-FR" sz="1000" spc="-1" strike="noStrike">
                <a:solidFill>
                  <a:srgbClr val="878889"/>
                </a:solidFill>
                <a:latin typeface="Arial"/>
                <a:ea typeface="DejaVu Sans"/>
              </a:rPr>
              <a:t>&lt;numéro&gt;</a:t>
            </a:fld>
            <a:endParaRPr b="0" lang="fr-FR" sz="1000" spc="-1" strike="noStrike">
              <a:solidFill>
                <a:srgbClr val="000000"/>
              </a:solidFill>
              <a:latin typeface="Arial"/>
            </a:endParaRPr>
          </a:p>
        </p:txBody>
      </p:sp>
      <p:sp>
        <p:nvSpPr>
          <p:cNvPr id="602" name="CustomShape 3"/>
          <p:cNvSpPr/>
          <p:nvPr/>
        </p:nvSpPr>
        <p:spPr>
          <a:xfrm>
            <a:off x="486360" y="1410480"/>
            <a:ext cx="11033280" cy="929160"/>
          </a:xfrm>
          <a:prstGeom prst="rect">
            <a:avLst/>
          </a:prstGeom>
          <a:noFill/>
          <a:ln w="0">
            <a:noFill/>
          </a:ln>
        </p:spPr>
        <p:style>
          <a:lnRef idx="0"/>
          <a:fillRef idx="0"/>
          <a:effectRef idx="0"/>
          <a:fontRef idx="minor"/>
        </p:style>
        <p:txBody>
          <a:bodyPr lIns="90000" rIns="90000" tIns="45000" bIns="45000" anchor="t">
            <a:noAutofit/>
          </a:bodyPr>
          <a:p>
            <a:pPr marL="10800" algn="ctr">
              <a:lnSpc>
                <a:spcPct val="100000"/>
              </a:lnSpc>
              <a:spcBef>
                <a:spcPts val="768"/>
              </a:spcBef>
            </a:pPr>
            <a:r>
              <a:rPr b="0" lang="fr-FR" sz="2000" spc="-1" strike="noStrike">
                <a:solidFill>
                  <a:srgbClr val="404040"/>
                </a:solidFill>
                <a:latin typeface="Arial"/>
                <a:ea typeface="DejaVu Sans"/>
              </a:rPr>
              <a:t>Solution ancienne                                         Solution innovante</a:t>
            </a:r>
            <a:endParaRPr b="0" lang="fr-FR" sz="2000" spc="-1" strike="noStrike">
              <a:solidFill>
                <a:srgbClr val="000000"/>
              </a:solidFill>
              <a:latin typeface="Arial"/>
            </a:endParaRPr>
          </a:p>
          <a:p>
            <a:pPr marL="10800">
              <a:lnSpc>
                <a:spcPct val="100000"/>
              </a:lnSpc>
            </a:pPr>
            <a:r>
              <a:rPr b="0" lang="fr-FR" sz="1800" spc="-1" strike="noStrike">
                <a:solidFill>
                  <a:srgbClr val="404040"/>
                </a:solidFill>
                <a:latin typeface="Arial"/>
                <a:ea typeface="DejaVu Sans"/>
              </a:rPr>
              <a:t>                                       </a:t>
            </a:r>
            <a:r>
              <a:rPr b="0" lang="fr-FR" sz="1800" spc="-1" strike="noStrike">
                <a:solidFill>
                  <a:srgbClr val="404040"/>
                </a:solidFill>
                <a:latin typeface="Arial"/>
                <a:ea typeface="DejaVu Sans"/>
              </a:rPr>
              <a:t>Pompéi                                                        </a:t>
            </a:r>
            <a:r>
              <a:rPr b="0" lang="fr-FR" sz="1500" spc="-1" strike="noStrike">
                <a:solidFill>
                  <a:srgbClr val="404040"/>
                </a:solidFill>
                <a:latin typeface="Arial"/>
                <a:ea typeface="Microsoft YaHei"/>
              </a:rPr>
              <a:t>site Matra à Romorantin</a:t>
            </a:r>
            <a:endParaRPr b="0" lang="fr-FR" sz="1500" spc="-1" strike="noStrike">
              <a:solidFill>
                <a:srgbClr val="000000"/>
              </a:solidFill>
              <a:latin typeface="Arial"/>
            </a:endParaRPr>
          </a:p>
        </p:txBody>
      </p:sp>
      <p:sp>
        <p:nvSpPr>
          <p:cNvPr id="603" name="CustomShape 4"/>
          <p:cNvSpPr/>
          <p:nvPr/>
        </p:nvSpPr>
        <p:spPr>
          <a:xfrm>
            <a:off x="5404320" y="6356520"/>
            <a:ext cx="5129640" cy="35712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fr-FR" sz="1000" spc="-1" strike="noStrike">
                <a:solidFill>
                  <a:srgbClr val="878889"/>
                </a:solidFill>
                <a:latin typeface="Arial"/>
                <a:ea typeface="DejaVu Sans"/>
              </a:rPr>
              <a:t>Ici intitulé de pied de page avec le nom de la direction</a:t>
            </a:r>
            <a:endParaRPr b="0" lang="fr-FR" sz="1000" spc="-1" strike="noStrike">
              <a:solidFill>
                <a:srgbClr val="000000"/>
              </a:solidFill>
              <a:latin typeface="Arial"/>
            </a:endParaRPr>
          </a:p>
        </p:txBody>
      </p:sp>
      <p:sp>
        <p:nvSpPr>
          <p:cNvPr id="604" name="CustomShape 5"/>
          <p:cNvSpPr/>
          <p:nvPr/>
        </p:nvSpPr>
        <p:spPr>
          <a:xfrm>
            <a:off x="298080" y="5851080"/>
            <a:ext cx="2958120" cy="318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500" spc="-1" strike="noStrike">
                <a:solidFill>
                  <a:srgbClr val="404040"/>
                </a:solidFill>
                <a:latin typeface="Arial"/>
                <a:ea typeface="Microsoft YaHei"/>
              </a:rPr>
              <a:t>site Matra à Romorantin</a:t>
            </a:r>
            <a:endParaRPr b="0" lang="fr-FR" sz="1500" spc="-1" strike="noStrike">
              <a:solidFill>
                <a:srgbClr val="000000"/>
              </a:solidFill>
              <a:latin typeface="Arial"/>
            </a:endParaRPr>
          </a:p>
        </p:txBody>
      </p:sp>
      <p:pic>
        <p:nvPicPr>
          <p:cNvPr id="605" name="" descr=""/>
          <p:cNvPicPr/>
          <p:nvPr/>
        </p:nvPicPr>
        <p:blipFill>
          <a:blip r:embed="rId1"/>
          <a:stretch/>
        </p:blipFill>
        <p:spPr>
          <a:xfrm>
            <a:off x="0" y="5832360"/>
            <a:ext cx="12183840" cy="1026000"/>
          </a:xfrm>
          <a:prstGeom prst="rect">
            <a:avLst/>
          </a:prstGeom>
          <a:ln w="0">
            <a:noFill/>
          </a:ln>
        </p:spPr>
      </p:pic>
      <p:pic>
        <p:nvPicPr>
          <p:cNvPr id="606" name="" descr=""/>
          <p:cNvPicPr/>
          <p:nvPr/>
        </p:nvPicPr>
        <p:blipFill>
          <a:blip r:embed="rId2"/>
          <a:stretch/>
        </p:blipFill>
        <p:spPr>
          <a:xfrm>
            <a:off x="0" y="2880000"/>
            <a:ext cx="5939640" cy="3977640"/>
          </a:xfrm>
          <a:prstGeom prst="rect">
            <a:avLst/>
          </a:prstGeom>
          <a:ln w="0">
            <a:noFill/>
          </a:ln>
        </p:spPr>
      </p:pic>
      <p:sp>
        <p:nvSpPr>
          <p:cNvPr id="607" name="CustomShape 36"/>
          <p:cNvSpPr/>
          <p:nvPr/>
        </p:nvSpPr>
        <p:spPr>
          <a:xfrm>
            <a:off x="3240000" y="501840"/>
            <a:ext cx="5759640" cy="577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3200" spc="15" strike="noStrike" cap="small">
                <a:solidFill>
                  <a:srgbClr val="ff8000"/>
                </a:solidFill>
                <a:latin typeface="Calibri"/>
                <a:ea typeface="Cambria"/>
              </a:rPr>
              <a:t>AMENAGEMENT RESILIENT</a:t>
            </a:r>
            <a:endParaRPr b="0" lang="fr-FR" sz="3200" spc="-1" strike="noStrike">
              <a:solidFill>
                <a:srgbClr val="000000"/>
              </a:solidFill>
              <a:latin typeface="Arial"/>
            </a:endParaRPr>
          </a:p>
        </p:txBody>
      </p:sp>
      <p:pic>
        <p:nvPicPr>
          <p:cNvPr id="608" name="" descr=""/>
          <p:cNvPicPr/>
          <p:nvPr/>
        </p:nvPicPr>
        <p:blipFill>
          <a:blip r:embed="rId3"/>
          <a:stretch/>
        </p:blipFill>
        <p:spPr>
          <a:xfrm>
            <a:off x="6058440" y="2880000"/>
            <a:ext cx="6125400" cy="39783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CustomShape 1"/>
          <p:cNvSpPr/>
          <p:nvPr/>
        </p:nvSpPr>
        <p:spPr>
          <a:xfrm>
            <a:off x="183960" y="360360"/>
            <a:ext cx="11620800" cy="629640"/>
          </a:xfrm>
          <a:prstGeom prst="rect">
            <a:avLst/>
          </a:prstGeom>
          <a:noFill/>
          <a:ln w="0">
            <a:noFill/>
          </a:ln>
        </p:spPr>
        <p:style>
          <a:lnRef idx="0"/>
          <a:fillRef idx="0"/>
          <a:effectRef idx="0"/>
          <a:fontRef idx="minor"/>
        </p:style>
        <p:txBody>
          <a:bodyPr lIns="90000" rIns="90000" tIns="46800" bIns="46800" anchor="t">
            <a:spAutoFit/>
          </a:bodyPr>
          <a:p>
            <a:pPr algn="ctr">
              <a:lnSpc>
                <a:spcPct val="80000"/>
              </a:lnSpc>
            </a:pPr>
            <a:r>
              <a:rPr b="1" lang="fr-FR" sz="4400" spc="15" strike="noStrike" cap="small">
                <a:solidFill>
                  <a:srgbClr val="f07d00"/>
                </a:solidFill>
                <a:latin typeface="Calibri"/>
                <a:ea typeface="Cambria"/>
              </a:rPr>
              <a:t>Le CEREMA</a:t>
            </a:r>
            <a:r>
              <a:rPr b="0" lang="fr-FR" sz="4000" spc="-1" strike="noStrike">
                <a:solidFill>
                  <a:srgbClr val="ef7c00"/>
                </a:solidFill>
                <a:latin typeface="Arial"/>
                <a:ea typeface="ヒラギノ角ゴ Pro W3"/>
              </a:rPr>
              <a:t> </a:t>
            </a:r>
            <a:r>
              <a:rPr b="1" lang="fr-FR" sz="4000" spc="-1" strike="noStrike">
                <a:solidFill>
                  <a:srgbClr val="ef7c00"/>
                </a:solidFill>
                <a:latin typeface="Arial"/>
                <a:ea typeface="ヒラギノ角ゴ Pro W3"/>
              </a:rPr>
              <a:t>?</a:t>
            </a:r>
            <a:endParaRPr b="0" lang="fr-FR" sz="4000" spc="-1" strike="noStrike">
              <a:solidFill>
                <a:srgbClr val="000000"/>
              </a:solidFill>
              <a:latin typeface="Arial"/>
            </a:endParaRPr>
          </a:p>
        </p:txBody>
      </p:sp>
      <p:sp>
        <p:nvSpPr>
          <p:cNvPr id="526" name="CustomShape 2"/>
          <p:cNvSpPr/>
          <p:nvPr/>
        </p:nvSpPr>
        <p:spPr>
          <a:xfrm>
            <a:off x="863640" y="1224000"/>
            <a:ext cx="10463040" cy="2904840"/>
          </a:xfrm>
          <a:custGeom>
            <a:avLst/>
            <a:gdLst>
              <a:gd name="textAreaLeft" fmla="*/ 0 w 10463040"/>
              <a:gd name="textAreaRight" fmla="*/ 10464120 w 10463040"/>
              <a:gd name="textAreaTop" fmla="*/ 0 h 2904840"/>
              <a:gd name="textAreaBottom" fmla="*/ 2905920 h 290484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pPr>
              <a:lnSpc>
                <a:spcPct val="93000"/>
              </a:lnSpc>
            </a:pPr>
            <a:r>
              <a:rPr b="0" lang="fr-FR" sz="2000" spc="-1" strike="noStrike">
                <a:solidFill>
                  <a:srgbClr val="000000"/>
                </a:solidFill>
                <a:latin typeface="Arial"/>
                <a:ea typeface="MS Gothic"/>
              </a:rPr>
              <a:t>Par décret, naissance (renaissance) le 1</a:t>
            </a:r>
            <a:r>
              <a:rPr b="0" lang="fr-FR" sz="2000" spc="-1" strike="noStrike" baseline="33000">
                <a:solidFill>
                  <a:srgbClr val="000000"/>
                </a:solidFill>
                <a:latin typeface="Arial"/>
                <a:ea typeface="MS Gothic"/>
              </a:rPr>
              <a:t>er</a:t>
            </a:r>
            <a:r>
              <a:rPr b="0" lang="fr-FR" sz="2000" spc="-1" strike="noStrike">
                <a:solidFill>
                  <a:srgbClr val="000000"/>
                </a:solidFill>
                <a:latin typeface="Arial"/>
                <a:ea typeface="MS Gothic"/>
              </a:rPr>
              <a:t> janvier 2014 …</a:t>
            </a:r>
            <a:endParaRPr b="0" lang="fr-FR" sz="2000" spc="-1" strike="noStrike">
              <a:solidFill>
                <a:srgbClr val="000000"/>
              </a:solidFill>
              <a:latin typeface="Arial"/>
            </a:endParaRPr>
          </a:p>
          <a:p>
            <a:pPr>
              <a:lnSpc>
                <a:spcPct val="93000"/>
              </a:lnSpc>
            </a:pPr>
            <a:endParaRPr b="0" lang="fr-FR" sz="2000" spc="-1" strike="noStrike">
              <a:solidFill>
                <a:srgbClr val="000000"/>
              </a:solidFill>
              <a:latin typeface="Arial"/>
            </a:endParaRPr>
          </a:p>
          <a:p>
            <a:pPr>
              <a:lnSpc>
                <a:spcPct val="93000"/>
              </a:lnSpc>
            </a:pPr>
            <a:r>
              <a:rPr b="0" lang="fr-FR" sz="2000" spc="-1" strike="noStrike">
                <a:solidFill>
                  <a:srgbClr val="000000"/>
                </a:solidFill>
                <a:latin typeface="Arial"/>
                <a:ea typeface="MS Gothic"/>
              </a:rPr>
              <a:t>… </a:t>
            </a:r>
            <a:r>
              <a:rPr b="0" lang="fr-FR" sz="2000" spc="-1" strike="noStrike">
                <a:solidFill>
                  <a:srgbClr val="000000"/>
                </a:solidFill>
                <a:latin typeface="Arial"/>
                <a:ea typeface="MS Gothic"/>
              </a:rPr>
              <a:t>Mais déjà plus de 70 ans d’existence depuis la création des laboratoires des Ponts et Chaussées dans les années 50 (reconstruction d’après guerre). Appui technique aux DDE.</a:t>
            </a:r>
            <a:endParaRPr b="0" lang="fr-FR" sz="2000" spc="-1" strike="noStrike">
              <a:solidFill>
                <a:srgbClr val="000000"/>
              </a:solidFill>
              <a:latin typeface="Arial"/>
            </a:endParaRPr>
          </a:p>
          <a:p>
            <a:pPr>
              <a:lnSpc>
                <a:spcPct val="93000"/>
              </a:lnSpc>
            </a:pPr>
            <a:endParaRPr b="0" lang="fr-FR" sz="2000" spc="-1" strike="noStrike">
              <a:solidFill>
                <a:srgbClr val="000000"/>
              </a:solidFill>
              <a:latin typeface="Arial"/>
            </a:endParaRPr>
          </a:p>
          <a:p>
            <a:pPr algn="ctr">
              <a:lnSpc>
                <a:spcPct val="93000"/>
              </a:lnSpc>
            </a:pPr>
            <a:endParaRPr b="0" lang="fr-FR" sz="2000" spc="-1" strike="noStrike">
              <a:solidFill>
                <a:srgbClr val="000000"/>
              </a:solidFill>
              <a:latin typeface="Arial"/>
            </a:endParaRPr>
          </a:p>
          <a:p>
            <a:pPr>
              <a:lnSpc>
                <a:spcPct val="93000"/>
              </a:lnSpc>
              <a:spcBef>
                <a:spcPts val="1800"/>
              </a:spcBef>
            </a:pPr>
            <a:endParaRPr b="0" lang="fr-FR" sz="2000" spc="-1" strike="noStrike">
              <a:solidFill>
                <a:srgbClr val="000000"/>
              </a:solidFill>
              <a:latin typeface="Arial"/>
            </a:endParaRPr>
          </a:p>
        </p:txBody>
      </p:sp>
      <p:pic>
        <p:nvPicPr>
          <p:cNvPr id="527" name="" descr=""/>
          <p:cNvPicPr/>
          <p:nvPr/>
        </p:nvPicPr>
        <p:blipFill>
          <a:blip r:embed="rId1"/>
          <a:stretch/>
        </p:blipFill>
        <p:spPr>
          <a:xfrm>
            <a:off x="0" y="2844720"/>
            <a:ext cx="7739640" cy="3994920"/>
          </a:xfrm>
          <a:prstGeom prst="rect">
            <a:avLst/>
          </a:prstGeom>
          <a:ln w="36000">
            <a:solidFill>
              <a:srgbClr val="ff6600"/>
            </a:solidFill>
            <a:round/>
          </a:ln>
        </p:spPr>
      </p:pic>
      <p:sp>
        <p:nvSpPr>
          <p:cNvPr id="528" name=""/>
          <p:cNvSpPr/>
          <p:nvPr/>
        </p:nvSpPr>
        <p:spPr>
          <a:xfrm>
            <a:off x="8460000" y="4129200"/>
            <a:ext cx="2880000" cy="373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fr-FR" sz="2000" spc="-1" strike="noStrike">
                <a:solidFill>
                  <a:srgbClr val="000000"/>
                </a:solidFill>
                <a:latin typeface="Arial"/>
                <a:ea typeface="MS Gothic"/>
              </a:rPr>
              <a:t>Agence de St Quentin</a:t>
            </a:r>
            <a:endParaRPr b="1" i="1"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9" name="CustomShape 1"/>
          <p:cNvSpPr/>
          <p:nvPr/>
        </p:nvSpPr>
        <p:spPr>
          <a:xfrm>
            <a:off x="11301840" y="6089040"/>
            <a:ext cx="673200" cy="416880"/>
          </a:xfrm>
          <a:prstGeom prst="rect">
            <a:avLst/>
          </a:prstGeom>
          <a:noFill/>
          <a:ln w="0">
            <a:noFill/>
          </a:ln>
        </p:spPr>
        <p:style>
          <a:lnRef idx="0"/>
          <a:fillRef idx="0"/>
          <a:effectRef idx="0"/>
          <a:fontRef idx="minor"/>
        </p:style>
        <p:txBody>
          <a:bodyPr lIns="90000" rIns="90000" tIns="46800" bIns="46800" anchor="t">
            <a:noAutofit/>
          </a:bodyPr>
          <a:p>
            <a:pPr>
              <a:lnSpc>
                <a:spcPct val="100000"/>
              </a:lnSpc>
            </a:pPr>
            <a:fld id="{36944363-DB64-4769-96B9-B92CD7C4BE9C}" type="slidenum">
              <a:rPr b="0" lang="fr-FR" sz="1800" spc="-1" strike="noStrike">
                <a:solidFill>
                  <a:srgbClr val="000000"/>
                </a:solidFill>
                <a:latin typeface="Arial"/>
                <a:ea typeface="DejaVu Sans"/>
              </a:rPr>
              <a:t>&lt;numéro&gt;</a:t>
            </a:fld>
            <a:endParaRPr b="0" lang="fr-FR" sz="1800" spc="-1" strike="noStrike">
              <a:solidFill>
                <a:srgbClr val="000000"/>
              </a:solidFill>
              <a:latin typeface="Arial"/>
            </a:endParaRPr>
          </a:p>
        </p:txBody>
      </p:sp>
      <p:sp>
        <p:nvSpPr>
          <p:cNvPr id="610" name="CustomShape 2"/>
          <p:cNvSpPr/>
          <p:nvPr/>
        </p:nvSpPr>
        <p:spPr>
          <a:xfrm>
            <a:off x="413640" y="227160"/>
            <a:ext cx="10906920" cy="395280"/>
          </a:xfrm>
          <a:prstGeom prst="rect">
            <a:avLst/>
          </a:prstGeom>
          <a:noFill/>
          <a:ln w="0">
            <a:noFill/>
          </a:ln>
        </p:spPr>
        <p:style>
          <a:lnRef idx="0"/>
          <a:fillRef idx="0"/>
          <a:effectRef idx="0"/>
          <a:fontRef idx="minor"/>
        </p:style>
        <p:txBody>
          <a:bodyPr lIns="0" rIns="0" tIns="0" bIns="0" anchor="ctr" anchorCtr="1">
            <a:spAutoFit/>
          </a:bodyPr>
          <a:p>
            <a:pPr>
              <a:lnSpc>
                <a:spcPct val="100000"/>
              </a:lnSpc>
            </a:pPr>
            <a:r>
              <a:rPr b="1" lang="fr-FR" sz="2600" spc="-1" strike="noStrike">
                <a:solidFill>
                  <a:srgbClr val="f58220"/>
                </a:solidFill>
                <a:latin typeface="Arial"/>
                <a:ea typeface="DejaVu Sans"/>
              </a:rPr>
              <a:t>Pays-Bas, Rotterdam, le Water Square Bethemplein</a:t>
            </a:r>
            <a:endParaRPr b="0" lang="fr-FR" sz="2600" spc="-1" strike="noStrike">
              <a:solidFill>
                <a:srgbClr val="000000"/>
              </a:solidFill>
              <a:latin typeface="Arial"/>
            </a:endParaRPr>
          </a:p>
        </p:txBody>
      </p:sp>
      <p:sp>
        <p:nvSpPr>
          <p:cNvPr id="611" name="CustomShape 3"/>
          <p:cNvSpPr/>
          <p:nvPr/>
        </p:nvSpPr>
        <p:spPr>
          <a:xfrm>
            <a:off x="288000" y="1281240"/>
            <a:ext cx="113745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   </a:t>
            </a:r>
            <a:endParaRPr b="0" lang="fr-FR" sz="1800" spc="-1" strike="noStrike">
              <a:solidFill>
                <a:srgbClr val="000000"/>
              </a:solidFill>
              <a:latin typeface="Arial"/>
            </a:endParaRPr>
          </a:p>
        </p:txBody>
      </p:sp>
      <p:pic>
        <p:nvPicPr>
          <p:cNvPr id="612" name="" descr=""/>
          <p:cNvPicPr/>
          <p:nvPr/>
        </p:nvPicPr>
        <p:blipFill>
          <a:blip r:embed="rId1"/>
          <a:stretch/>
        </p:blipFill>
        <p:spPr>
          <a:xfrm>
            <a:off x="593280" y="791640"/>
            <a:ext cx="10823400" cy="3708000"/>
          </a:xfrm>
          <a:prstGeom prst="rect">
            <a:avLst/>
          </a:prstGeom>
          <a:ln w="0">
            <a:noFill/>
          </a:ln>
        </p:spPr>
      </p:pic>
      <p:sp>
        <p:nvSpPr>
          <p:cNvPr id="613" name="CustomShape 4"/>
          <p:cNvSpPr/>
          <p:nvPr/>
        </p:nvSpPr>
        <p:spPr>
          <a:xfrm>
            <a:off x="786960" y="4680000"/>
            <a:ext cx="10552680" cy="883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300" spc="-1" strike="noStrike">
                <a:solidFill>
                  <a:srgbClr val="000000"/>
                </a:solidFill>
                <a:latin typeface="Avenir Light;Avenir Light"/>
                <a:ea typeface="Avenir Light;Avenir Light"/>
              </a:rPr>
              <a:t>Premier espace public inondable de cette envergure à l’échelle mondiale, le </a:t>
            </a:r>
            <a:r>
              <a:rPr b="0" i="1" lang="fr-FR" sz="1300" spc="-1" strike="noStrike">
                <a:solidFill>
                  <a:srgbClr val="000000"/>
                </a:solidFill>
                <a:latin typeface="Avenir Light;Avenir Light"/>
                <a:ea typeface="Avenir Light;Avenir Light"/>
              </a:rPr>
              <a:t>water square </a:t>
            </a:r>
            <a:r>
              <a:rPr b="0" lang="fr-FR" sz="1300" spc="-1" strike="noStrike">
                <a:solidFill>
                  <a:srgbClr val="000000"/>
                </a:solidFill>
                <a:latin typeface="Avenir Light;Avenir Light"/>
                <a:ea typeface="Avenir Light;Avenir Light"/>
              </a:rPr>
              <a:t>Benthemplein allie avec succès la gestion des eaux de pluie et l’aménagement d’un espace public en milieu urbain dense. L’espace inondable est composé de trois bassins en béton pouvant recueillir jusqu’à 1,7 million de litres d’eau en cas de fortes pluies. Les bassins, de tailles et de profondeurs différentes, sont aménagés pour avoir une double fonction : améliorer la qualité de vie ainsi que la facture visuelle du quartier et recueillir l’eau de pluie. </a:t>
            </a:r>
            <a:endParaRPr b="0" lang="fr-FR" sz="1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CustomShape 26"/>
          <p:cNvSpPr/>
          <p:nvPr/>
        </p:nvSpPr>
        <p:spPr>
          <a:xfrm>
            <a:off x="11301840" y="6089040"/>
            <a:ext cx="673200" cy="416880"/>
          </a:xfrm>
          <a:prstGeom prst="rect">
            <a:avLst/>
          </a:prstGeom>
          <a:noFill/>
          <a:ln w="0">
            <a:noFill/>
          </a:ln>
        </p:spPr>
        <p:style>
          <a:lnRef idx="0"/>
          <a:fillRef idx="0"/>
          <a:effectRef idx="0"/>
          <a:fontRef idx="minor"/>
        </p:style>
        <p:txBody>
          <a:bodyPr lIns="90000" rIns="90000" tIns="46800" bIns="46800" anchor="t">
            <a:noAutofit/>
          </a:bodyPr>
          <a:p>
            <a:pPr>
              <a:lnSpc>
                <a:spcPct val="100000"/>
              </a:lnSpc>
            </a:pPr>
            <a:fld id="{53127247-D9CD-49A6-A370-E0585150ED45}" type="slidenum">
              <a:rPr b="0" lang="fr-FR" sz="1800" spc="-1" strike="noStrike">
                <a:solidFill>
                  <a:srgbClr val="000000"/>
                </a:solidFill>
                <a:latin typeface="Arial"/>
                <a:ea typeface="DejaVu Sans"/>
              </a:rPr>
              <a:t>&lt;numéro&gt;</a:t>
            </a:fld>
            <a:endParaRPr b="0" lang="fr-FR" sz="1800" spc="-1" strike="noStrike">
              <a:solidFill>
                <a:srgbClr val="000000"/>
              </a:solidFill>
              <a:latin typeface="Arial"/>
            </a:endParaRPr>
          </a:p>
        </p:txBody>
      </p:sp>
      <p:sp>
        <p:nvSpPr>
          <p:cNvPr id="615" name="CustomShape 27"/>
          <p:cNvSpPr/>
          <p:nvPr/>
        </p:nvSpPr>
        <p:spPr>
          <a:xfrm>
            <a:off x="413640" y="227160"/>
            <a:ext cx="10906920" cy="395280"/>
          </a:xfrm>
          <a:prstGeom prst="rect">
            <a:avLst/>
          </a:prstGeom>
          <a:noFill/>
          <a:ln w="0">
            <a:noFill/>
          </a:ln>
        </p:spPr>
        <p:style>
          <a:lnRef idx="0"/>
          <a:fillRef idx="0"/>
          <a:effectRef idx="0"/>
          <a:fontRef idx="minor"/>
        </p:style>
        <p:txBody>
          <a:bodyPr lIns="0" rIns="0" tIns="0" bIns="0" anchor="ctr" anchorCtr="1">
            <a:spAutoFit/>
          </a:bodyPr>
          <a:p>
            <a:pPr>
              <a:lnSpc>
                <a:spcPct val="100000"/>
              </a:lnSpc>
            </a:pPr>
            <a:r>
              <a:rPr b="1" lang="fr-FR" sz="2600" spc="-1" strike="noStrike">
                <a:solidFill>
                  <a:srgbClr val="f58220"/>
                </a:solidFill>
                <a:latin typeface="Arial"/>
                <a:ea typeface="DejaVu Sans"/>
              </a:rPr>
              <a:t>DES RÉSEAUX RÉSILIENTS</a:t>
            </a:r>
            <a:endParaRPr b="0" lang="fr-FR" sz="2600" spc="-1" strike="noStrike">
              <a:solidFill>
                <a:srgbClr val="000000"/>
              </a:solidFill>
              <a:latin typeface="Arial"/>
            </a:endParaRPr>
          </a:p>
        </p:txBody>
      </p:sp>
      <p:sp>
        <p:nvSpPr>
          <p:cNvPr id="616" name="CustomShape 28"/>
          <p:cNvSpPr/>
          <p:nvPr/>
        </p:nvSpPr>
        <p:spPr>
          <a:xfrm>
            <a:off x="288000" y="1281240"/>
            <a:ext cx="113745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   </a:t>
            </a:r>
            <a:endParaRPr b="0" lang="fr-FR" sz="1800" spc="-1" strike="noStrike">
              <a:solidFill>
                <a:srgbClr val="000000"/>
              </a:solidFill>
              <a:latin typeface="Arial"/>
            </a:endParaRPr>
          </a:p>
        </p:txBody>
      </p:sp>
      <p:pic>
        <p:nvPicPr>
          <p:cNvPr id="617" name="" descr=""/>
          <p:cNvPicPr/>
          <p:nvPr/>
        </p:nvPicPr>
        <p:blipFill>
          <a:blip r:embed="rId1"/>
          <a:stretch/>
        </p:blipFill>
        <p:spPr>
          <a:xfrm>
            <a:off x="360000" y="945720"/>
            <a:ext cx="10893960" cy="3193920"/>
          </a:xfrm>
          <a:prstGeom prst="rect">
            <a:avLst/>
          </a:prstGeom>
          <a:ln w="0">
            <a:noFill/>
          </a:ln>
        </p:spPr>
      </p:pic>
      <p:pic>
        <p:nvPicPr>
          <p:cNvPr id="618" name="" descr=""/>
          <p:cNvPicPr/>
          <p:nvPr/>
        </p:nvPicPr>
        <p:blipFill>
          <a:blip r:embed="rId2"/>
          <a:stretch/>
        </p:blipFill>
        <p:spPr>
          <a:xfrm>
            <a:off x="0" y="4077000"/>
            <a:ext cx="3628800" cy="2780640"/>
          </a:xfrm>
          <a:prstGeom prst="rect">
            <a:avLst/>
          </a:prstGeom>
          <a:ln w="0">
            <a:noFill/>
          </a:ln>
        </p:spPr>
      </p:pic>
      <p:pic>
        <p:nvPicPr>
          <p:cNvPr id="619" name="" descr=""/>
          <p:cNvPicPr/>
          <p:nvPr/>
        </p:nvPicPr>
        <p:blipFill>
          <a:blip r:embed="rId3"/>
          <a:stretch/>
        </p:blipFill>
        <p:spPr>
          <a:xfrm>
            <a:off x="3780000" y="4500000"/>
            <a:ext cx="8411760" cy="23576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0" name="" descr=""/>
          <p:cNvPicPr/>
          <p:nvPr/>
        </p:nvPicPr>
        <p:blipFill>
          <a:blip r:embed="rId1"/>
          <a:stretch/>
        </p:blipFill>
        <p:spPr>
          <a:xfrm>
            <a:off x="4618080" y="53640"/>
            <a:ext cx="7573680" cy="6804000"/>
          </a:xfrm>
          <a:prstGeom prst="rect">
            <a:avLst/>
          </a:prstGeom>
          <a:ln w="0">
            <a:noFill/>
          </a:ln>
        </p:spPr>
      </p:pic>
      <p:sp>
        <p:nvSpPr>
          <p:cNvPr id="621" name="CustomShape 39"/>
          <p:cNvSpPr/>
          <p:nvPr/>
        </p:nvSpPr>
        <p:spPr>
          <a:xfrm>
            <a:off x="180000" y="2586960"/>
            <a:ext cx="4139640" cy="1553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3200" spc="15" strike="noStrike" cap="small">
                <a:solidFill>
                  <a:srgbClr val="ff8000"/>
                </a:solidFill>
                <a:latin typeface="Calibri"/>
                <a:ea typeface="Cambria"/>
              </a:rPr>
              <a:t>DESIMPERMEABILISER</a:t>
            </a:r>
            <a:endParaRPr b="0" lang="fr-FR" sz="3200" spc="-1" strike="noStrike">
              <a:solidFill>
                <a:srgbClr val="000000"/>
              </a:solidFill>
              <a:latin typeface="Arial"/>
            </a:endParaRPr>
          </a:p>
          <a:p>
            <a:pPr algn="ctr">
              <a:lnSpc>
                <a:spcPct val="100000"/>
              </a:lnSpc>
            </a:pPr>
            <a:r>
              <a:rPr b="1" lang="fr-FR" sz="3200" spc="15" strike="noStrike" cap="small">
                <a:solidFill>
                  <a:srgbClr val="ff8000"/>
                </a:solidFill>
                <a:latin typeface="Calibri"/>
                <a:ea typeface="Cambria"/>
              </a:rPr>
              <a:t>Et remettre de la nature en ville</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CustomShape 1"/>
          <p:cNvSpPr/>
          <p:nvPr/>
        </p:nvSpPr>
        <p:spPr>
          <a:xfrm>
            <a:off x="509760" y="2795400"/>
            <a:ext cx="5159160" cy="1034280"/>
          </a:xfrm>
          <a:prstGeom prst="rect">
            <a:avLst/>
          </a:prstGeom>
          <a:solidFill>
            <a:srgbClr val="ef7757"/>
          </a:solidFill>
          <a:ln w="0">
            <a:noFill/>
          </a:ln>
        </p:spPr>
        <p:style>
          <a:lnRef idx="0"/>
          <a:fillRef idx="0"/>
          <a:effectRef idx="0"/>
          <a:fontRef idx="minor"/>
        </p:style>
        <p:txBody>
          <a:bodyPr lIns="180000" rIns="180000" tIns="72000" bIns="72000" anchor="ctr">
            <a:noAutofit/>
          </a:bodyPr>
          <a:p>
            <a:pPr>
              <a:lnSpc>
                <a:spcPts val="3501"/>
              </a:lnSpc>
            </a:pPr>
            <a:r>
              <a:rPr b="0" lang="fr-FR" sz="3600" spc="-1" strike="noStrike">
                <a:solidFill>
                  <a:srgbClr val="ffffff"/>
                </a:solidFill>
                <a:latin typeface="Arial"/>
                <a:ea typeface="DejaVu Sans"/>
              </a:rPr>
              <a:t>École de la porte d’eau à Dunkerque</a:t>
            </a:r>
            <a:endParaRPr b="0" lang="fr-FR" sz="3600" spc="-1" strike="noStrike">
              <a:solidFill>
                <a:srgbClr val="000000"/>
              </a:solidFill>
              <a:latin typeface="Arial"/>
            </a:endParaRPr>
          </a:p>
        </p:txBody>
      </p:sp>
      <p:pic>
        <p:nvPicPr>
          <p:cNvPr id="623" name="Image 3" descr=""/>
          <p:cNvPicPr/>
          <p:nvPr/>
        </p:nvPicPr>
        <p:blipFill>
          <a:blip r:embed="rId1"/>
          <a:srcRect l="23505" t="9490" r="15307" b="0"/>
          <a:stretch/>
        </p:blipFill>
        <p:spPr>
          <a:xfrm>
            <a:off x="5976000" y="807840"/>
            <a:ext cx="6177960" cy="5238720"/>
          </a:xfrm>
          <a:prstGeom prst="rect">
            <a:avLst/>
          </a:prstGeom>
          <a:ln w="0">
            <a:noFill/>
          </a:ln>
        </p:spPr>
      </p:pic>
      <p:pic>
        <p:nvPicPr>
          <p:cNvPr id="624" name="Image 4" descr=""/>
          <p:cNvPicPr/>
          <p:nvPr/>
        </p:nvPicPr>
        <p:blipFill>
          <a:blip r:embed="rId2"/>
          <a:srcRect l="38158" t="0" r="0" b="0"/>
          <a:stretch/>
        </p:blipFill>
        <p:spPr>
          <a:xfrm>
            <a:off x="0" y="18360"/>
            <a:ext cx="3510360" cy="2459880"/>
          </a:xfrm>
          <a:prstGeom prst="rect">
            <a:avLst/>
          </a:prstGeom>
          <a:ln w="0">
            <a:noFill/>
          </a:ln>
        </p:spPr>
      </p:pic>
      <p:sp>
        <p:nvSpPr>
          <p:cNvPr id="625" name="CustomShape 2"/>
          <p:cNvSpPr/>
          <p:nvPr/>
        </p:nvSpPr>
        <p:spPr>
          <a:xfrm>
            <a:off x="-20520" y="2410560"/>
            <a:ext cx="1051920" cy="227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900" spc="-1" strike="noStrike">
                <a:solidFill>
                  <a:srgbClr val="292574"/>
                </a:solidFill>
                <a:latin typeface="Arial"/>
                <a:ea typeface="DejaVu Sans"/>
              </a:rPr>
              <a:t>Source : AGUR</a:t>
            </a:r>
            <a:endParaRPr b="0" lang="fr-FR" sz="900" spc="-1" strike="noStrike">
              <a:solidFill>
                <a:srgbClr val="000000"/>
              </a:solidFill>
              <a:latin typeface="Arial"/>
            </a:endParaRPr>
          </a:p>
        </p:txBody>
      </p:sp>
      <p:sp>
        <p:nvSpPr>
          <p:cNvPr id="626" name="CustomShape 3"/>
          <p:cNvSpPr/>
          <p:nvPr/>
        </p:nvSpPr>
        <p:spPr>
          <a:xfrm>
            <a:off x="72000" y="4392000"/>
            <a:ext cx="6087240" cy="1308240"/>
          </a:xfrm>
          <a:prstGeom prst="rect">
            <a:avLst/>
          </a:prstGeom>
          <a:noFill/>
          <a:ln w="0">
            <a:noFill/>
          </a:ln>
        </p:spPr>
        <p:style>
          <a:lnRef idx="0"/>
          <a:fillRef idx="0"/>
          <a:effectRef idx="0"/>
          <a:fontRef idx="minor"/>
        </p:style>
        <p:txBody>
          <a:bodyPr lIns="90000" rIns="90000" tIns="45000" bIns="45000" anchor="t">
            <a:spAutoFit/>
          </a:bodyPr>
          <a:p>
            <a:pPr lvl="1" marL="465840" indent="-278280">
              <a:lnSpc>
                <a:spcPct val="100000"/>
              </a:lnSpc>
              <a:buClr>
                <a:srgbClr val="292574"/>
              </a:buClr>
              <a:buFont typeface="StarSymbol"/>
              <a:buChar char="-"/>
            </a:pPr>
            <a:r>
              <a:rPr b="1" lang="fr-FR" sz="1600" spc="-1" strike="noStrike">
                <a:solidFill>
                  <a:srgbClr val="292574"/>
                </a:solidFill>
                <a:latin typeface="Arial"/>
                <a:ea typeface="DejaVu Sans"/>
              </a:rPr>
              <a:t>280 élèves de la maternelle au CM2</a:t>
            </a:r>
            <a:endParaRPr b="0" lang="fr-FR" sz="1600" spc="-1" strike="noStrike">
              <a:solidFill>
                <a:srgbClr val="000000"/>
              </a:solidFill>
              <a:latin typeface="Arial"/>
            </a:endParaRPr>
          </a:p>
          <a:p>
            <a:pPr lvl="1" marL="465840" indent="-278280">
              <a:lnSpc>
                <a:spcPct val="100000"/>
              </a:lnSpc>
              <a:buClr>
                <a:srgbClr val="292574"/>
              </a:buClr>
              <a:buFont typeface="StarSymbol"/>
              <a:buChar char="-"/>
            </a:pPr>
            <a:r>
              <a:rPr b="1" lang="fr-FR" sz="1600" spc="-1" strike="noStrike">
                <a:solidFill>
                  <a:srgbClr val="292574"/>
                </a:solidFill>
                <a:latin typeface="Arial"/>
                <a:ea typeface="DejaVu Sans"/>
              </a:rPr>
              <a:t>Cour de 3 000 m²</a:t>
            </a:r>
            <a:endParaRPr b="0" lang="fr-FR" sz="1600" spc="-1" strike="noStrike">
              <a:solidFill>
                <a:srgbClr val="000000"/>
              </a:solidFill>
              <a:latin typeface="Arial"/>
            </a:endParaRPr>
          </a:p>
          <a:p>
            <a:pPr lvl="1" marL="465840" indent="-278280">
              <a:lnSpc>
                <a:spcPct val="100000"/>
              </a:lnSpc>
              <a:buClr>
                <a:srgbClr val="292574"/>
              </a:buClr>
              <a:buFont typeface="StarSymbol"/>
              <a:buChar char="-"/>
            </a:pPr>
            <a:r>
              <a:rPr b="1" lang="fr-FR" sz="1600" spc="-1" strike="noStrike">
                <a:solidFill>
                  <a:srgbClr val="292574"/>
                </a:solidFill>
                <a:latin typeface="Arial"/>
                <a:ea typeface="DejaVu Sans"/>
              </a:rPr>
              <a:t>83% de surfaces imperméabilisées</a:t>
            </a:r>
            <a:endParaRPr b="0" lang="fr-FR" sz="1600" spc="-1" strike="noStrike">
              <a:solidFill>
                <a:srgbClr val="000000"/>
              </a:solidFill>
              <a:latin typeface="Arial"/>
            </a:endParaRPr>
          </a:p>
          <a:p>
            <a:pPr lvl="1" marL="465840" indent="-278280">
              <a:lnSpc>
                <a:spcPct val="100000"/>
              </a:lnSpc>
              <a:buClr>
                <a:srgbClr val="292574"/>
              </a:buClr>
              <a:buFont typeface="StarSymbol"/>
              <a:buChar char="-"/>
            </a:pPr>
            <a:r>
              <a:rPr b="1" lang="fr-FR" sz="1600" spc="-1" strike="noStrike">
                <a:solidFill>
                  <a:srgbClr val="292574"/>
                </a:solidFill>
                <a:latin typeface="Arial"/>
                <a:ea typeface="DejaVu Sans"/>
              </a:rPr>
              <a:t>Étude réalisée entre septembre et décembre 2020</a:t>
            </a:r>
            <a:endParaRPr b="0" lang="fr-FR" sz="1600" spc="-1" strike="noStrike">
              <a:solidFill>
                <a:srgbClr val="000000"/>
              </a:solidFill>
              <a:latin typeface="Arial"/>
            </a:endParaRPr>
          </a:p>
          <a:p>
            <a:pPr lvl="1" marL="465840" indent="-278280">
              <a:lnSpc>
                <a:spcPct val="100000"/>
              </a:lnSpc>
              <a:buClr>
                <a:srgbClr val="292574"/>
              </a:buClr>
              <a:buFont typeface="StarSymbol"/>
              <a:buChar char="-"/>
            </a:pPr>
            <a:r>
              <a:rPr b="1" lang="fr-FR" sz="1600" spc="-1" strike="noStrike">
                <a:solidFill>
                  <a:srgbClr val="292574"/>
                </a:solidFill>
                <a:latin typeface="Arial"/>
                <a:ea typeface="DejaVu Sans"/>
              </a:rPr>
              <a:t>Travaux réalisés pendant l’été 2021</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CustomShape 1"/>
          <p:cNvSpPr/>
          <p:nvPr/>
        </p:nvSpPr>
        <p:spPr>
          <a:xfrm>
            <a:off x="11464560" y="6187680"/>
            <a:ext cx="568080" cy="356400"/>
          </a:xfrm>
          <a:prstGeom prst="rect">
            <a:avLst/>
          </a:prstGeom>
          <a:noFill/>
          <a:ln w="0">
            <a:noFill/>
          </a:ln>
        </p:spPr>
        <p:style>
          <a:lnRef idx="0"/>
          <a:fillRef idx="0"/>
          <a:effectRef idx="0"/>
          <a:fontRef idx="minor"/>
        </p:style>
        <p:txBody>
          <a:bodyPr lIns="72000" rIns="72000" tIns="72000" bIns="72000" anchor="ctr">
            <a:noAutofit/>
          </a:bodyPr>
          <a:p>
            <a:pPr algn="ctr">
              <a:lnSpc>
                <a:spcPct val="100000"/>
              </a:lnSpc>
            </a:pPr>
            <a:fld id="{1987AB59-5EAF-413B-8AFE-DC29A472D08B}" type="slidenum">
              <a:rPr b="0" lang="fr-FR" sz="1100" spc="-1" strike="noStrike">
                <a:solidFill>
                  <a:srgbClr val="ffffff"/>
                </a:solidFill>
                <a:latin typeface="Arial"/>
                <a:ea typeface="DejaVu Sans"/>
              </a:rPr>
              <a:t>&lt;numéro&gt;</a:t>
            </a:fld>
            <a:endParaRPr b="0" lang="fr-FR" sz="1100" spc="-1" strike="noStrike">
              <a:solidFill>
                <a:srgbClr val="000000"/>
              </a:solidFill>
              <a:latin typeface="Arial"/>
            </a:endParaRPr>
          </a:p>
        </p:txBody>
      </p:sp>
      <p:pic>
        <p:nvPicPr>
          <p:cNvPr id="628" name="" descr=""/>
          <p:cNvPicPr/>
          <p:nvPr/>
        </p:nvPicPr>
        <p:blipFill>
          <a:blip r:embed="rId1"/>
          <a:stretch/>
        </p:blipFill>
        <p:spPr>
          <a:xfrm>
            <a:off x="6022800" y="0"/>
            <a:ext cx="6162480" cy="3450960"/>
          </a:xfrm>
          <a:prstGeom prst="rect">
            <a:avLst/>
          </a:prstGeom>
          <a:ln w="0">
            <a:noFill/>
          </a:ln>
        </p:spPr>
      </p:pic>
      <p:pic>
        <p:nvPicPr>
          <p:cNvPr id="629" name="" descr=""/>
          <p:cNvPicPr/>
          <p:nvPr/>
        </p:nvPicPr>
        <p:blipFill>
          <a:blip r:embed="rId2"/>
          <a:stretch/>
        </p:blipFill>
        <p:spPr>
          <a:xfrm>
            <a:off x="0" y="0"/>
            <a:ext cx="5898960" cy="3450960"/>
          </a:xfrm>
          <a:prstGeom prst="rect">
            <a:avLst/>
          </a:prstGeom>
          <a:ln w="0">
            <a:noFill/>
          </a:ln>
        </p:spPr>
      </p:pic>
      <p:pic>
        <p:nvPicPr>
          <p:cNvPr id="630" name="" descr=""/>
          <p:cNvPicPr/>
          <p:nvPr/>
        </p:nvPicPr>
        <p:blipFill>
          <a:blip r:embed="rId3"/>
          <a:stretch/>
        </p:blipFill>
        <p:spPr>
          <a:xfrm>
            <a:off x="0" y="3600000"/>
            <a:ext cx="3522960" cy="3251520"/>
          </a:xfrm>
          <a:prstGeom prst="rect">
            <a:avLst/>
          </a:prstGeom>
          <a:ln w="0">
            <a:noFill/>
          </a:ln>
        </p:spPr>
      </p:pic>
      <p:pic>
        <p:nvPicPr>
          <p:cNvPr id="631" name="" descr=""/>
          <p:cNvPicPr/>
          <p:nvPr/>
        </p:nvPicPr>
        <p:blipFill>
          <a:blip r:embed="rId4"/>
          <a:stretch/>
        </p:blipFill>
        <p:spPr>
          <a:xfrm>
            <a:off x="6624000" y="3600000"/>
            <a:ext cx="5534640" cy="3251520"/>
          </a:xfrm>
          <a:prstGeom prst="rect">
            <a:avLst/>
          </a:prstGeom>
          <a:ln w="0">
            <a:noFill/>
          </a:ln>
        </p:spPr>
      </p:pic>
      <p:pic>
        <p:nvPicPr>
          <p:cNvPr id="632" name="" descr=""/>
          <p:cNvPicPr/>
          <p:nvPr/>
        </p:nvPicPr>
        <p:blipFill>
          <a:blip r:embed="rId5"/>
          <a:stretch/>
        </p:blipFill>
        <p:spPr>
          <a:xfrm>
            <a:off x="3647880" y="3600000"/>
            <a:ext cx="2873520" cy="32515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3" name="" descr=""/>
          <p:cNvPicPr/>
          <p:nvPr/>
        </p:nvPicPr>
        <p:blipFill>
          <a:blip r:embed="rId1"/>
          <a:stretch/>
        </p:blipFill>
        <p:spPr>
          <a:xfrm>
            <a:off x="360000" y="1260000"/>
            <a:ext cx="7662960" cy="4499640"/>
          </a:xfrm>
          <a:prstGeom prst="rect">
            <a:avLst/>
          </a:prstGeom>
          <a:ln w="0">
            <a:noFill/>
          </a:ln>
        </p:spPr>
      </p:pic>
      <p:sp>
        <p:nvSpPr>
          <p:cNvPr id="634" name=""/>
          <p:cNvSpPr/>
          <p:nvPr/>
        </p:nvSpPr>
        <p:spPr>
          <a:xfrm>
            <a:off x="3240000" y="242640"/>
            <a:ext cx="6299640" cy="1197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3200" spc="-1" strike="noStrike">
                <a:solidFill>
                  <a:srgbClr val="f58220"/>
                </a:solidFill>
                <a:latin typeface="Arial"/>
                <a:ea typeface="DejaVu Sans"/>
              </a:rPr>
              <a:t>Il y a aussi l’action de chacun</a:t>
            </a:r>
            <a:endParaRPr b="0" lang="fr-FR" sz="3200" spc="-1" strike="noStrike">
              <a:solidFill>
                <a:srgbClr val="000000"/>
              </a:solidFill>
              <a:latin typeface="Arial"/>
            </a:endParaRPr>
          </a:p>
        </p:txBody>
      </p:sp>
      <p:pic>
        <p:nvPicPr>
          <p:cNvPr id="635" name="" descr=""/>
          <p:cNvPicPr/>
          <p:nvPr/>
        </p:nvPicPr>
        <p:blipFill>
          <a:blip r:embed="rId2"/>
          <a:stretch/>
        </p:blipFill>
        <p:spPr>
          <a:xfrm>
            <a:off x="8100000" y="1440000"/>
            <a:ext cx="4091760" cy="53996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CustomShape 1"/>
          <p:cNvSpPr/>
          <p:nvPr/>
        </p:nvSpPr>
        <p:spPr>
          <a:xfrm>
            <a:off x="4896000" y="3041280"/>
            <a:ext cx="1719720" cy="622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637" name="CustomShape 2"/>
          <p:cNvSpPr/>
          <p:nvPr/>
        </p:nvSpPr>
        <p:spPr>
          <a:xfrm>
            <a:off x="11464920" y="6187680"/>
            <a:ext cx="568440" cy="356400"/>
          </a:xfrm>
          <a:prstGeom prst="rect">
            <a:avLst/>
          </a:prstGeom>
          <a:noFill/>
          <a:ln w="0">
            <a:noFill/>
          </a:ln>
        </p:spPr>
        <p:style>
          <a:lnRef idx="0"/>
          <a:fillRef idx="0"/>
          <a:effectRef idx="0"/>
          <a:fontRef idx="minor"/>
        </p:style>
        <p:txBody>
          <a:bodyPr lIns="72000" rIns="72000" tIns="72000" bIns="72000" anchor="ctr">
            <a:noAutofit/>
          </a:bodyPr>
          <a:p>
            <a:pPr algn="ctr">
              <a:lnSpc>
                <a:spcPct val="100000"/>
              </a:lnSpc>
            </a:pPr>
            <a:fld id="{05CF9F4C-C13A-4684-B47E-4AB6A4AF42AB}" type="slidenum">
              <a:rPr b="0" lang="fr-FR" sz="1100" spc="-1" strike="noStrike">
                <a:solidFill>
                  <a:srgbClr val="ffffff"/>
                </a:solidFill>
                <a:latin typeface="Arial"/>
                <a:ea typeface="DejaVu Sans"/>
              </a:rPr>
              <a:t>&lt;numéro&gt;</a:t>
            </a:fld>
            <a:endParaRPr b="0" lang="fr-FR" sz="1100" spc="-1" strike="noStrike">
              <a:solidFill>
                <a:srgbClr val="000000"/>
              </a:solidFill>
              <a:latin typeface="Arial"/>
            </a:endParaRPr>
          </a:p>
        </p:txBody>
      </p:sp>
      <p:sp>
        <p:nvSpPr>
          <p:cNvPr id="638" name="CustomShape 3"/>
          <p:cNvSpPr/>
          <p:nvPr/>
        </p:nvSpPr>
        <p:spPr>
          <a:xfrm>
            <a:off x="2886120" y="216000"/>
            <a:ext cx="611280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4000" spc="-1" strike="noStrike">
                <a:solidFill>
                  <a:srgbClr val="ce181e"/>
                </a:solidFill>
                <a:latin typeface="Arial"/>
                <a:ea typeface="DejaVu Sans"/>
              </a:rPr>
              <a:t>Merci d’être résilient(e) !</a:t>
            </a:r>
            <a:endParaRPr b="0" lang="fr-FR" sz="4000" spc="-1" strike="noStrike">
              <a:solidFill>
                <a:srgbClr val="000000"/>
              </a:solidFill>
              <a:latin typeface="Arial"/>
            </a:endParaRPr>
          </a:p>
        </p:txBody>
      </p:sp>
      <p:sp>
        <p:nvSpPr>
          <p:cNvPr id="639" name=""/>
          <p:cNvSpPr/>
          <p:nvPr/>
        </p:nvSpPr>
        <p:spPr>
          <a:xfrm>
            <a:off x="540000" y="1433880"/>
            <a:ext cx="10979640" cy="16257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800" spc="-1" strike="noStrike">
                <a:solidFill>
                  <a:srgbClr val="000000"/>
                </a:solidFill>
                <a:latin typeface="Arial"/>
              </a:rPr>
              <a:t>Importance des diagnostics de vulnérabilité du territoire : engager des stratégies d’aménagement de résilience des territoires.</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rPr>
              <a:t>Intégrer la gestion des risques dans l’aménagement, c’est bien à ceux qui sont en charge et responsable de l’aménagement de nos territoires quel que soit l’échelle, de prendre en compte de façon intégrée les risques. Avoir/développer/maintenir une bonne connaissance des aléas sur son territoire (yc tenter d'anticiper les évolutions liées au CC)</a:t>
            </a:r>
            <a:endParaRPr b="0" lang="fr-FR" sz="1800" spc="-1" strike="noStrike">
              <a:solidFill>
                <a:srgbClr val="000000"/>
              </a:solidFill>
              <a:latin typeface="Arial"/>
            </a:endParaRPr>
          </a:p>
        </p:txBody>
      </p:sp>
      <p:sp>
        <p:nvSpPr>
          <p:cNvPr id="640" name=""/>
          <p:cNvSpPr/>
          <p:nvPr/>
        </p:nvSpPr>
        <p:spPr>
          <a:xfrm>
            <a:off x="540000" y="3600000"/>
            <a:ext cx="10906560" cy="20142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800" spc="-1" strike="noStrike">
                <a:solidFill>
                  <a:srgbClr val="000000"/>
                </a:solidFill>
                <a:latin typeface="Arial"/>
              </a:rPr>
              <a:t>Vivre avec le risque, et avec les inondations, accepter de vivre avec l'eau en lui rendant toute sa place. Pour cela, il faut agir à la fois sur les logements et les bâtis mais aussi sur leur environnement proche et éloigné, dans une logique « éviter, compenser, réduire ».</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rPr>
              <a:t>La protection absolue n'existant pas, il faut donc faire des choix de niveau de protection.</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gn="ctr">
              <a:lnSpc>
                <a:spcPct val="100000"/>
              </a:lnSpc>
            </a:pPr>
            <a:r>
              <a:rPr b="1" i="1" lang="fr-FR" sz="1800" spc="-1" strike="noStrike">
                <a:solidFill>
                  <a:srgbClr val="000000"/>
                </a:solidFill>
                <a:latin typeface="Arial"/>
              </a:rPr>
              <a:t>Éviter l'ingérable et gérer l'inévitable en se préparant à la crise et à la reconstruction en mieux.</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CustomShape 1"/>
          <p:cNvSpPr/>
          <p:nvPr/>
        </p:nvSpPr>
        <p:spPr>
          <a:xfrm>
            <a:off x="180000" y="2340000"/>
            <a:ext cx="6479640" cy="19173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0" lang="fr-FR" sz="1600" spc="-1" strike="noStrike">
                <a:solidFill>
                  <a:srgbClr val="000000"/>
                </a:solidFill>
                <a:latin typeface="Arial"/>
                <a:ea typeface="DejaVu Sans"/>
              </a:rPr>
              <a:t>La vulnérabilité de nos territoires face aux risques naturels n'est plus à démontrer et l'amélioration de la résilience des aménagements qui les constituent est un défi majeur à relever pour un grand nombre d'acteurs :</a:t>
            </a:r>
            <a:endParaRPr b="0" lang="fr-FR" sz="1600" spc="-1" strike="noStrike">
              <a:solidFill>
                <a:srgbClr val="000000"/>
              </a:solidFill>
              <a:latin typeface="Arial"/>
            </a:endParaRPr>
          </a:p>
          <a:p>
            <a:pPr algn="just">
              <a:lnSpc>
                <a:spcPct val="100000"/>
              </a:lnSpc>
            </a:pPr>
            <a:endParaRPr b="0" lang="fr-FR" sz="800" spc="-1" strike="noStrike">
              <a:solidFill>
                <a:srgbClr val="000000"/>
              </a:solidFill>
              <a:latin typeface="Arial"/>
            </a:endParaRPr>
          </a:p>
          <a:p>
            <a:pPr algn="just">
              <a:lnSpc>
                <a:spcPct val="100000"/>
              </a:lnSpc>
            </a:pPr>
            <a:r>
              <a:rPr b="0" lang="fr-FR" sz="1600" spc="-1" strike="noStrike">
                <a:solidFill>
                  <a:srgbClr val="000000"/>
                </a:solidFill>
                <a:latin typeface="Arial"/>
                <a:ea typeface="DejaVu Sans"/>
              </a:rPr>
              <a:t>les propriétaires ou exploitants des bâtiments, les gestionnaires de réseaux, ou encore les collectivités qui doivent à la fois planifier l'aménagement du territoire ou gérer la crise quand elle survient.</a:t>
            </a:r>
            <a:endParaRPr b="0" lang="fr-FR" sz="1600" spc="-1" strike="noStrike">
              <a:solidFill>
                <a:srgbClr val="000000"/>
              </a:solidFill>
              <a:latin typeface="Arial"/>
            </a:endParaRPr>
          </a:p>
        </p:txBody>
      </p:sp>
      <p:sp>
        <p:nvSpPr>
          <p:cNvPr id="530" name="CustomShape 2"/>
          <p:cNvSpPr/>
          <p:nvPr/>
        </p:nvSpPr>
        <p:spPr>
          <a:xfrm>
            <a:off x="360000" y="153720"/>
            <a:ext cx="593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CONTEXTE et enjeux</a:t>
            </a:r>
            <a:endParaRPr b="0" lang="fr-FR" sz="4400" spc="-1" strike="noStrike">
              <a:solidFill>
                <a:srgbClr val="000000"/>
              </a:solidFill>
              <a:latin typeface="Arial"/>
            </a:endParaRPr>
          </a:p>
        </p:txBody>
      </p:sp>
      <p:sp>
        <p:nvSpPr>
          <p:cNvPr id="531" name=""/>
          <p:cNvSpPr/>
          <p:nvPr/>
        </p:nvSpPr>
        <p:spPr>
          <a:xfrm>
            <a:off x="169920" y="4464720"/>
            <a:ext cx="6297480" cy="1130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200" spc="-1" strike="noStrike">
                <a:solidFill>
                  <a:srgbClr val="292574"/>
                </a:solidFill>
                <a:latin typeface="Arial"/>
              </a:rPr>
              <a:t>Source MTECT Généralités sur le risque inondation en France - Les chiffres-clés du risque inondation en France </a:t>
            </a:r>
            <a:r>
              <a:rPr b="0" lang="fr-FR" sz="1200" spc="-1" strike="noStrike">
                <a:solidFill>
                  <a:srgbClr val="292574"/>
                </a:solidFill>
                <a:latin typeface="Symbol"/>
                <a:ea typeface="Symbol"/>
              </a:rPr>
              <a:t>(2024)</a:t>
            </a:r>
            <a:endParaRPr b="0" lang="fr-FR"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292574"/>
                </a:solidFill>
                <a:latin typeface="Arial"/>
                <a:ea typeface="Arial"/>
              </a:rPr>
              <a:t>20% des habitations exposées aux submersions marines sont de plain-pied.</a:t>
            </a:r>
            <a:endParaRPr b="0" lang="fr-FR"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292574"/>
                </a:solidFill>
                <a:latin typeface="Arial"/>
                <a:ea typeface="Arial"/>
              </a:rPr>
              <a:t>Près de 21 550 communes (soit 2/3 des communes françaises) sont déclarées à risque inondation par débordement de cours d’eau.</a:t>
            </a:r>
            <a:endParaRPr b="0" lang="fr-FR"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292574"/>
                </a:solidFill>
                <a:latin typeface="Arial"/>
                <a:ea typeface="Arial"/>
              </a:rPr>
              <a:t>Les perspectives d’avenir sont plutôt à l’augmentation de l’intensité des pluies</a:t>
            </a:r>
            <a:endParaRPr b="0" lang="fr-FR" sz="1200" spc="-1" strike="noStrike">
              <a:solidFill>
                <a:srgbClr val="000000"/>
              </a:solidFill>
              <a:latin typeface="Arial"/>
            </a:endParaRPr>
          </a:p>
        </p:txBody>
      </p:sp>
      <p:sp>
        <p:nvSpPr>
          <p:cNvPr id="532" name=""/>
          <p:cNvSpPr/>
          <p:nvPr/>
        </p:nvSpPr>
        <p:spPr>
          <a:xfrm>
            <a:off x="347760" y="1128600"/>
            <a:ext cx="6119640" cy="107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00"/>
                </a:solidFill>
                <a:latin typeface="Arial"/>
                <a:ea typeface="Microsoft YaHei"/>
              </a:rPr>
              <a:t>Le « tout protection » n’a pas fait ses preuves,</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Arial"/>
                <a:ea typeface="Microsoft YaHei"/>
              </a:rPr>
              <a:t>il faut vivre avec le risque inondation et trouver la place</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Arial"/>
                <a:ea typeface="Microsoft YaHei"/>
              </a:rPr>
              <a:t>de l’eau dans l’aménagement</a:t>
            </a:r>
            <a:endParaRPr b="0" lang="fr-FR" sz="1800" spc="-1" strike="noStrike">
              <a:solidFill>
                <a:srgbClr val="000000"/>
              </a:solidFill>
              <a:latin typeface="Arial"/>
            </a:endParaRPr>
          </a:p>
        </p:txBody>
      </p:sp>
      <p:pic>
        <p:nvPicPr>
          <p:cNvPr id="533" name="" descr=""/>
          <p:cNvPicPr/>
          <p:nvPr/>
        </p:nvPicPr>
        <p:blipFill>
          <a:blip r:embed="rId1"/>
          <a:stretch/>
        </p:blipFill>
        <p:spPr>
          <a:xfrm>
            <a:off x="6840000" y="0"/>
            <a:ext cx="5284080" cy="68572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CustomShape 1"/>
          <p:cNvSpPr/>
          <p:nvPr/>
        </p:nvSpPr>
        <p:spPr>
          <a:xfrm>
            <a:off x="190440" y="449640"/>
            <a:ext cx="11621160" cy="629640"/>
          </a:xfrm>
          <a:prstGeom prst="rect">
            <a:avLst/>
          </a:prstGeom>
          <a:noFill/>
          <a:ln w="0">
            <a:noFill/>
          </a:ln>
        </p:spPr>
        <p:style>
          <a:lnRef idx="0"/>
          <a:fillRef idx="0"/>
          <a:effectRef idx="0"/>
          <a:fontRef idx="minor"/>
        </p:style>
        <p:txBody>
          <a:bodyPr lIns="90000" rIns="90000" tIns="46800" bIns="46800" anchor="t">
            <a:spAutoFit/>
          </a:bodyPr>
          <a:p>
            <a:pPr algn="ctr">
              <a:lnSpc>
                <a:spcPct val="80000"/>
              </a:lnSpc>
            </a:pPr>
            <a:r>
              <a:rPr b="1" lang="fr-FR" sz="4400" spc="15" strike="noStrike" cap="small">
                <a:solidFill>
                  <a:srgbClr val="f07d00"/>
                </a:solidFill>
                <a:latin typeface="Calibri"/>
                <a:ea typeface="Cambria"/>
              </a:rPr>
              <a:t>REDUCTION DE la VULNERABILITE</a:t>
            </a:r>
            <a:endParaRPr b="0" lang="fr-FR" sz="4400" spc="-1" strike="noStrike">
              <a:solidFill>
                <a:srgbClr val="000000"/>
              </a:solidFill>
              <a:latin typeface="Arial"/>
            </a:endParaRPr>
          </a:p>
        </p:txBody>
      </p:sp>
      <p:sp>
        <p:nvSpPr>
          <p:cNvPr id="535" name="CustomShape 2"/>
          <p:cNvSpPr/>
          <p:nvPr/>
        </p:nvSpPr>
        <p:spPr>
          <a:xfrm>
            <a:off x="0" y="1295280"/>
            <a:ext cx="12190320" cy="2446200"/>
          </a:xfrm>
          <a:custGeom>
            <a:avLst/>
            <a:gdLst>
              <a:gd name="textAreaLeft" fmla="*/ 0 w 12190320"/>
              <a:gd name="textAreaRight" fmla="*/ 12191400 w 12190320"/>
              <a:gd name="textAreaTop" fmla="*/ 0 h 2446200"/>
              <a:gd name="textAreaBottom" fmla="*/ 2447280 h 244620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42840" bIns="0" anchor="t">
            <a:noAutofit/>
          </a:bodyPr>
          <a:p>
            <a:pPr>
              <a:lnSpc>
                <a:spcPct val="87000"/>
              </a:lnSpc>
              <a:spcAft>
                <a:spcPts val="1562"/>
              </a:spcAft>
            </a:pPr>
            <a:endParaRPr b="0" lang="fr-FR" sz="1800" spc="-1" strike="noStrike">
              <a:solidFill>
                <a:srgbClr val="000000"/>
              </a:solidFill>
              <a:latin typeface="Arial"/>
            </a:endParaRPr>
          </a:p>
          <a:p>
            <a:pPr algn="ctr">
              <a:lnSpc>
                <a:spcPct val="87000"/>
              </a:lnSpc>
              <a:spcAft>
                <a:spcPts val="1562"/>
              </a:spcAft>
            </a:pPr>
            <a:endParaRPr b="0" lang="fr-FR" sz="1800" spc="-1" strike="noStrike">
              <a:solidFill>
                <a:srgbClr val="000000"/>
              </a:solidFill>
              <a:latin typeface="Arial"/>
            </a:endParaRPr>
          </a:p>
        </p:txBody>
      </p:sp>
      <p:pic>
        <p:nvPicPr>
          <p:cNvPr id="536" name="" descr=""/>
          <p:cNvPicPr/>
          <p:nvPr/>
        </p:nvPicPr>
        <p:blipFill>
          <a:blip r:embed="rId1"/>
          <a:stretch/>
        </p:blipFill>
        <p:spPr>
          <a:xfrm>
            <a:off x="360000" y="1982880"/>
            <a:ext cx="11699640" cy="4874760"/>
          </a:xfrm>
          <a:prstGeom prst="rect">
            <a:avLst/>
          </a:prstGeom>
          <a:ln w="0">
            <a:noFill/>
          </a:ln>
        </p:spPr>
      </p:pic>
      <p:sp>
        <p:nvSpPr>
          <p:cNvPr id="537" name=""/>
          <p:cNvSpPr/>
          <p:nvPr/>
        </p:nvSpPr>
        <p:spPr>
          <a:xfrm>
            <a:off x="360000" y="6300000"/>
            <a:ext cx="4859640" cy="143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rPr>
              <a:t>Station d’épuration, fermeture des écoles, etc.</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CustomShape 29"/>
          <p:cNvSpPr/>
          <p:nvPr/>
        </p:nvSpPr>
        <p:spPr>
          <a:xfrm>
            <a:off x="360000" y="153720"/>
            <a:ext cx="11297520" cy="1430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transformER les LOGEMENTS :</a:t>
            </a:r>
            <a:endParaRPr b="0" lang="fr-FR" sz="4400" spc="-1" strike="noStrike">
              <a:solidFill>
                <a:srgbClr val="000000"/>
              </a:solidFill>
              <a:latin typeface="Arial"/>
            </a:endParaRPr>
          </a:p>
          <a:p>
            <a:pPr algn="ctr">
              <a:lnSpc>
                <a:spcPct val="100000"/>
              </a:lnSpc>
            </a:pPr>
            <a:r>
              <a:rPr b="1" lang="fr-FR" sz="4400" spc="15" strike="noStrike" cap="small">
                <a:solidFill>
                  <a:srgbClr val="f07d00"/>
                </a:solidFill>
                <a:latin typeface="Calibri"/>
                <a:ea typeface="Cambria"/>
              </a:rPr>
              <a:t>pas si facile !</a:t>
            </a:r>
            <a:endParaRPr b="0" lang="fr-FR" sz="4400" spc="-1" strike="noStrike">
              <a:solidFill>
                <a:srgbClr val="000000"/>
              </a:solidFill>
              <a:latin typeface="Arial"/>
            </a:endParaRPr>
          </a:p>
        </p:txBody>
      </p:sp>
      <p:pic>
        <p:nvPicPr>
          <p:cNvPr id="539" name="" descr=""/>
          <p:cNvPicPr/>
          <p:nvPr/>
        </p:nvPicPr>
        <p:blipFill>
          <a:blip r:embed="rId1"/>
          <a:stretch/>
        </p:blipFill>
        <p:spPr>
          <a:xfrm>
            <a:off x="339480" y="1800000"/>
            <a:ext cx="11029680" cy="50947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CustomShape 1"/>
          <p:cNvSpPr/>
          <p:nvPr/>
        </p:nvSpPr>
        <p:spPr>
          <a:xfrm>
            <a:off x="360000" y="153720"/>
            <a:ext cx="1129752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07d00"/>
                </a:solidFill>
                <a:latin typeface="Calibri"/>
                <a:ea typeface="Cambria"/>
              </a:rPr>
              <a:t>DÉMARCHE BASIQUE</a:t>
            </a:r>
            <a:endParaRPr b="0" lang="fr-FR" sz="4400" spc="-1" strike="noStrike">
              <a:solidFill>
                <a:srgbClr val="000000"/>
              </a:solidFill>
              <a:latin typeface="Arial"/>
            </a:endParaRPr>
          </a:p>
        </p:txBody>
      </p:sp>
      <p:pic>
        <p:nvPicPr>
          <p:cNvPr id="541" name="" descr=""/>
          <p:cNvPicPr/>
          <p:nvPr/>
        </p:nvPicPr>
        <p:blipFill>
          <a:blip r:embed="rId1"/>
          <a:stretch/>
        </p:blipFill>
        <p:spPr>
          <a:xfrm>
            <a:off x="1080" y="1055520"/>
            <a:ext cx="12185640" cy="57816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CustomShape 1"/>
          <p:cNvSpPr/>
          <p:nvPr/>
        </p:nvSpPr>
        <p:spPr>
          <a:xfrm>
            <a:off x="-780840" y="221400"/>
            <a:ext cx="14007240" cy="759600"/>
          </a:xfrm>
          <a:prstGeom prst="rect">
            <a:avLst/>
          </a:prstGeom>
          <a:noFill/>
          <a:ln w="0">
            <a:noFill/>
          </a:ln>
        </p:spPr>
        <p:style>
          <a:lnRef idx="0"/>
          <a:fillRef idx="0"/>
          <a:effectRef idx="0"/>
          <a:fontRef idx="minor"/>
        </p:style>
        <p:txBody>
          <a:bodyPr lIns="90000" rIns="90000" tIns="45000" bIns="45000" anchor="b">
            <a:normAutofit/>
          </a:bodyPr>
          <a:p>
            <a:pPr algn="ctr">
              <a:lnSpc>
                <a:spcPct val="90000"/>
              </a:lnSpc>
            </a:pPr>
            <a:r>
              <a:rPr b="1" lang="fr-FR" sz="3600" spc="-1" strike="noStrike">
                <a:solidFill>
                  <a:srgbClr val="ff8000"/>
                </a:solidFill>
                <a:latin typeface="Arial"/>
                <a:ea typeface="DejaVu Sans"/>
              </a:rPr>
              <a:t>SYNOPTIQUE de la RESILIENCE</a:t>
            </a:r>
            <a:endParaRPr b="0" lang="fr-FR" sz="3600" spc="-1" strike="noStrike">
              <a:solidFill>
                <a:srgbClr val="000000"/>
              </a:solidFill>
              <a:latin typeface="Arial"/>
            </a:endParaRPr>
          </a:p>
        </p:txBody>
      </p:sp>
      <p:pic>
        <p:nvPicPr>
          <p:cNvPr id="543" name="Image 1" descr=""/>
          <p:cNvPicPr/>
          <p:nvPr/>
        </p:nvPicPr>
        <p:blipFill>
          <a:blip r:embed="rId1"/>
          <a:stretch/>
        </p:blipFill>
        <p:spPr>
          <a:xfrm>
            <a:off x="1368000" y="1072440"/>
            <a:ext cx="9431640" cy="5430240"/>
          </a:xfrm>
          <a:prstGeom prst="rect">
            <a:avLst/>
          </a:prstGeom>
          <a:ln w="0">
            <a:noFill/>
          </a:ln>
        </p:spPr>
      </p:pic>
      <p:sp>
        <p:nvSpPr>
          <p:cNvPr id="544" name="CustomShape 2"/>
          <p:cNvSpPr/>
          <p:nvPr/>
        </p:nvSpPr>
        <p:spPr>
          <a:xfrm>
            <a:off x="1656000" y="6585120"/>
            <a:ext cx="2990520" cy="2725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200" spc="-1" strike="noStrike">
                <a:solidFill>
                  <a:srgbClr val="f5ad9a"/>
                </a:solidFill>
                <a:latin typeface="Marianne"/>
                <a:ea typeface="DejaVu Sans"/>
              </a:rPr>
              <a:t>Adapté de Tendall </a:t>
            </a:r>
            <a:r>
              <a:rPr b="0" i="1" lang="fr-FR" sz="1200" spc="-1" strike="noStrike">
                <a:solidFill>
                  <a:srgbClr val="f5ad9a"/>
                </a:solidFill>
                <a:latin typeface="Marianne"/>
                <a:ea typeface="DejaVu Sans"/>
              </a:rPr>
              <a:t>et al.</a:t>
            </a:r>
            <a:r>
              <a:rPr b="0" lang="fr-FR" sz="1200" spc="-1" strike="noStrike">
                <a:solidFill>
                  <a:srgbClr val="f5ad9a"/>
                </a:solidFill>
                <a:latin typeface="Marianne"/>
                <a:ea typeface="DejaVu Sans"/>
              </a:rPr>
              <a:t> 2015</a:t>
            </a:r>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CustomShape 1"/>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D17F347B-643D-437A-BD1F-6F650BB8F249}" type="slidenum">
              <a:rPr b="0" lang="fr-FR" sz="1400" spc="-1" strike="noStrike">
                <a:solidFill>
                  <a:srgbClr val="ffffff"/>
                </a:solidFill>
                <a:latin typeface="Avenir Black"/>
                <a:ea typeface="DejaVu Sans"/>
              </a:rPr>
              <a:t>&lt;numéro&gt;</a:t>
            </a:fld>
            <a:endParaRPr b="0" lang="fr-FR" sz="1400" spc="-1" strike="noStrike">
              <a:solidFill>
                <a:srgbClr val="000000"/>
              </a:solidFill>
              <a:latin typeface="Arial"/>
            </a:endParaRPr>
          </a:p>
        </p:txBody>
      </p:sp>
      <p:sp>
        <p:nvSpPr>
          <p:cNvPr id="546" name="CustomShape 2"/>
          <p:cNvSpPr/>
          <p:nvPr/>
        </p:nvSpPr>
        <p:spPr>
          <a:xfrm>
            <a:off x="1536120" y="5894640"/>
            <a:ext cx="1494000" cy="60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fld id="{76EC53CD-320A-41D7-BE41-44F7724B0C02}" type="datetime1">
              <a:rPr b="0" lang="fr-FR" sz="1000" spc="-1" strike="noStrike">
                <a:solidFill>
                  <a:srgbClr val="f79646"/>
                </a:solidFill>
                <a:latin typeface="Arial"/>
                <a:ea typeface="DejaVu Sans"/>
              </a:rPr>
              <a:t>18/06/2024</a:t>
            </a:fld>
            <a:endParaRPr b="0" lang="fr-FR" sz="1000" spc="-1" strike="noStrike">
              <a:solidFill>
                <a:srgbClr val="000000"/>
              </a:solidFill>
              <a:latin typeface="Arial"/>
            </a:endParaRPr>
          </a:p>
        </p:txBody>
      </p:sp>
      <p:sp>
        <p:nvSpPr>
          <p:cNvPr id="547" name="CustomShape 3"/>
          <p:cNvSpPr/>
          <p:nvPr/>
        </p:nvSpPr>
        <p:spPr>
          <a:xfrm>
            <a:off x="3376800" y="5900040"/>
            <a:ext cx="4339800" cy="60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000" spc="-1" strike="noStrike">
                <a:solidFill>
                  <a:srgbClr val="f79646"/>
                </a:solidFill>
                <a:latin typeface="Arial"/>
                <a:ea typeface="DejaVu Sans"/>
              </a:rPr>
              <a:t>Titre de la présentation</a:t>
            </a:r>
            <a:endParaRPr b="0" lang="fr-FR" sz="1000" spc="-1" strike="noStrike">
              <a:solidFill>
                <a:srgbClr val="000000"/>
              </a:solidFill>
              <a:latin typeface="Arial"/>
            </a:endParaRPr>
          </a:p>
          <a:p>
            <a:pPr algn="ctr">
              <a:lnSpc>
                <a:spcPct val="100000"/>
              </a:lnSpc>
            </a:pPr>
            <a:endParaRPr b="0" lang="fr-FR" sz="1000" spc="-1" strike="noStrike">
              <a:solidFill>
                <a:srgbClr val="000000"/>
              </a:solidFill>
              <a:latin typeface="Arial"/>
            </a:endParaRPr>
          </a:p>
        </p:txBody>
      </p:sp>
      <p:sp>
        <p:nvSpPr>
          <p:cNvPr id="548" name="CustomShape 5"/>
          <p:cNvSpPr/>
          <p:nvPr/>
        </p:nvSpPr>
        <p:spPr>
          <a:xfrm>
            <a:off x="122760" y="5763240"/>
            <a:ext cx="10125720" cy="947160"/>
          </a:xfrm>
          <a:prstGeom prst="rect">
            <a:avLst/>
          </a:prstGeom>
          <a:solidFill>
            <a:schemeClr val="bg1"/>
          </a:solidFill>
          <a:ln>
            <a:solidFill>
              <a:srgbClr val="ffffff"/>
            </a:solidFill>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49" name="CustomShape 6"/>
          <p:cNvSpPr/>
          <p:nvPr/>
        </p:nvSpPr>
        <p:spPr>
          <a:xfrm>
            <a:off x="0" y="1533960"/>
            <a:ext cx="6763680" cy="3505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800" spc="15" strike="noStrike" cap="small">
                <a:solidFill>
                  <a:srgbClr val="666666"/>
                </a:solidFill>
                <a:latin typeface="Calibri"/>
                <a:ea typeface="Cambria"/>
              </a:rPr>
              <a:t>6 principes d’actions</a:t>
            </a:r>
            <a:endParaRPr b="0" lang="fr-FR" sz="2800" spc="-1" strike="noStrike">
              <a:solidFill>
                <a:srgbClr val="000000"/>
              </a:solidFill>
              <a:latin typeface="Arial"/>
            </a:endParaRPr>
          </a:p>
          <a:p>
            <a:pPr algn="ctr">
              <a:lnSpc>
                <a:spcPct val="100000"/>
              </a:lnSpc>
            </a:pPr>
            <a:r>
              <a:rPr b="0" i="1" lang="fr-FR" sz="2800" spc="-1" strike="noStrike">
                <a:solidFill>
                  <a:srgbClr val="666666"/>
                </a:solidFill>
                <a:latin typeface="Calibri"/>
                <a:ea typeface="Cambria"/>
              </a:rPr>
              <a:t>« A quoi dois-je penser ?</a:t>
            </a:r>
            <a:endParaRPr b="0" lang="fr-FR" sz="2800" spc="-1" strike="noStrike">
              <a:solidFill>
                <a:srgbClr val="000000"/>
              </a:solidFill>
              <a:latin typeface="Arial"/>
            </a:endParaRPr>
          </a:p>
          <a:p>
            <a:pPr algn="ctr">
              <a:lnSpc>
                <a:spcPct val="100000"/>
              </a:lnSpc>
            </a:pPr>
            <a:r>
              <a:rPr b="0" i="1" lang="fr-FR" sz="2800" spc="-1" strike="noStrike">
                <a:solidFill>
                  <a:srgbClr val="666666"/>
                </a:solidFill>
                <a:latin typeface="Calibri"/>
                <a:ea typeface="Cambria"/>
              </a:rPr>
              <a:t>Qu’est-ce qui doit guider mon action</a:t>
            </a:r>
            <a:endParaRPr b="0" lang="fr-FR" sz="2800" spc="-1" strike="noStrike">
              <a:solidFill>
                <a:srgbClr val="000000"/>
              </a:solidFill>
              <a:latin typeface="Arial"/>
            </a:endParaRPr>
          </a:p>
          <a:p>
            <a:pPr algn="ctr">
              <a:lnSpc>
                <a:spcPct val="100000"/>
              </a:lnSpc>
            </a:pPr>
            <a:r>
              <a:rPr b="0" i="1" lang="fr-FR" sz="2800" spc="-1" strike="noStrike">
                <a:solidFill>
                  <a:srgbClr val="666666"/>
                </a:solidFill>
                <a:latin typeface="Calibri"/>
                <a:ea typeface="Cambria"/>
              </a:rPr>
              <a:t>si je veux renforcer la résilience de mon territoire ? »</a:t>
            </a:r>
            <a:br>
              <a:rPr sz="2800"/>
            </a:br>
            <a:br>
              <a:rPr sz="2800"/>
            </a:br>
            <a:r>
              <a:rPr b="1" lang="fr-FR" sz="2800" spc="15" strike="noStrike" cap="small">
                <a:solidFill>
                  <a:srgbClr val="666666"/>
                </a:solidFill>
                <a:latin typeface="Calibri"/>
                <a:ea typeface="Cambria"/>
              </a:rPr>
              <a:t>18 leviers d’actions</a:t>
            </a:r>
            <a:endParaRPr b="0" lang="fr-FR" sz="2800" spc="-1" strike="noStrike">
              <a:solidFill>
                <a:srgbClr val="000000"/>
              </a:solidFill>
              <a:latin typeface="Arial"/>
            </a:endParaRPr>
          </a:p>
          <a:p>
            <a:pPr algn="ctr">
              <a:lnSpc>
                <a:spcPct val="100000"/>
              </a:lnSpc>
            </a:pPr>
            <a:r>
              <a:rPr b="0" i="1" lang="fr-FR" sz="2800" spc="-1" strike="noStrike">
                <a:solidFill>
                  <a:srgbClr val="666666"/>
                </a:solidFill>
                <a:latin typeface="Calibri"/>
                <a:ea typeface="Cambria"/>
              </a:rPr>
              <a:t>« Comment mettre ces principes en œuvre ? » </a:t>
            </a:r>
            <a:endParaRPr b="0" lang="fr-FR" sz="2800" spc="-1" strike="noStrike">
              <a:solidFill>
                <a:srgbClr val="000000"/>
              </a:solidFill>
              <a:latin typeface="Arial"/>
            </a:endParaRPr>
          </a:p>
        </p:txBody>
      </p:sp>
      <p:sp>
        <p:nvSpPr>
          <p:cNvPr id="550" name="CustomShape 7"/>
          <p:cNvSpPr/>
          <p:nvPr/>
        </p:nvSpPr>
        <p:spPr>
          <a:xfrm>
            <a:off x="292680" y="4683600"/>
            <a:ext cx="11526120" cy="509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551" name="Image 8" descr=""/>
          <p:cNvPicPr/>
          <p:nvPr/>
        </p:nvPicPr>
        <p:blipFill>
          <a:blip r:embed="rId1"/>
          <a:srcRect l="-2328" t="-3535" r="0" b="-6208"/>
          <a:stretch/>
        </p:blipFill>
        <p:spPr>
          <a:xfrm>
            <a:off x="6554520" y="1261440"/>
            <a:ext cx="5625000" cy="5609520"/>
          </a:xfrm>
          <a:prstGeom prst="rect">
            <a:avLst/>
          </a:prstGeom>
          <a:ln w="0">
            <a:noFill/>
          </a:ln>
        </p:spPr>
      </p:pic>
      <p:sp>
        <p:nvSpPr>
          <p:cNvPr id="552" name="CustomShape 8"/>
          <p:cNvSpPr/>
          <p:nvPr/>
        </p:nvSpPr>
        <p:spPr>
          <a:xfrm>
            <a:off x="432000" y="5823000"/>
            <a:ext cx="8489520" cy="82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ed7d31"/>
                </a:solidFill>
                <a:latin typeface="Calibri"/>
                <a:ea typeface="Cambria"/>
              </a:rPr>
              <a:t>Il n’y a pas de principes ou de leviers d’actions prioritaires.</a:t>
            </a:r>
            <a:endParaRPr b="0" lang="fr-FR" sz="1600" spc="-1" strike="noStrike">
              <a:solidFill>
                <a:srgbClr val="000000"/>
              </a:solidFill>
              <a:latin typeface="Arial"/>
            </a:endParaRPr>
          </a:p>
          <a:p>
            <a:pPr>
              <a:lnSpc>
                <a:spcPct val="100000"/>
              </a:lnSpc>
            </a:pPr>
            <a:r>
              <a:rPr b="0" lang="fr-FR" sz="1600" spc="-1" strike="noStrike">
                <a:solidFill>
                  <a:srgbClr val="ed7d31"/>
                </a:solidFill>
                <a:latin typeface="Calibri"/>
                <a:ea typeface="Cambria"/>
              </a:rPr>
              <a:t>C’est l’ensemble qu’il s’agit de faire tenir ensemble. C’est l’approche systémique :</a:t>
            </a:r>
            <a:endParaRPr b="0" lang="fr-FR" sz="1600" spc="-1" strike="noStrike">
              <a:solidFill>
                <a:srgbClr val="000000"/>
              </a:solidFill>
              <a:latin typeface="Arial"/>
            </a:endParaRPr>
          </a:p>
          <a:p>
            <a:pPr algn="ctr">
              <a:lnSpc>
                <a:spcPct val="100000"/>
              </a:lnSpc>
            </a:pPr>
            <a:r>
              <a:rPr b="1" lang="fr-FR" sz="1600" spc="-1" strike="noStrike">
                <a:solidFill>
                  <a:srgbClr val="ed7d31"/>
                </a:solidFill>
                <a:latin typeface="Calibri"/>
                <a:ea typeface="Cambria"/>
              </a:rPr>
              <a:t>AVANT – PENDANT - APRÈS</a:t>
            </a:r>
            <a:r>
              <a:rPr b="0" lang="fr-FR" sz="1400" spc="-1" strike="noStrike">
                <a:solidFill>
                  <a:srgbClr val="ed7d31"/>
                </a:solidFill>
                <a:latin typeface="Calibri"/>
                <a:ea typeface="Cambria"/>
              </a:rPr>
              <a:t> </a:t>
            </a:r>
            <a:endParaRPr b="0" lang="fr-FR" sz="1400" spc="-1" strike="noStrike">
              <a:solidFill>
                <a:srgbClr val="000000"/>
              </a:solidFill>
              <a:latin typeface="Arial"/>
            </a:endParaRPr>
          </a:p>
        </p:txBody>
      </p:sp>
      <p:sp>
        <p:nvSpPr>
          <p:cNvPr id="553" name="CustomShape 33"/>
          <p:cNvSpPr/>
          <p:nvPr/>
        </p:nvSpPr>
        <p:spPr>
          <a:xfrm>
            <a:off x="1008000" y="95400"/>
            <a:ext cx="10074960" cy="619560"/>
          </a:xfrm>
          <a:prstGeom prst="rect">
            <a:avLst/>
          </a:prstGeom>
          <a:noFill/>
          <a:ln w="0">
            <a:noFill/>
          </a:ln>
        </p:spPr>
        <p:style>
          <a:lnRef idx="0"/>
          <a:fillRef idx="0"/>
          <a:effectRef idx="0"/>
          <a:fontRef idx="minor"/>
        </p:style>
        <p:txBody>
          <a:bodyPr lIns="90000" rIns="90000" tIns="45000" bIns="45000" anchor="b">
            <a:normAutofit fontScale="81111"/>
          </a:bodyPr>
          <a:p>
            <a:pPr algn="ctr">
              <a:lnSpc>
                <a:spcPct val="90000"/>
              </a:lnSpc>
            </a:pPr>
            <a:r>
              <a:rPr b="1" i="1" lang="fr-FR" sz="2600" spc="-1" strike="noStrike">
                <a:solidFill>
                  <a:srgbClr val="f79646"/>
                </a:solidFill>
                <a:latin typeface="Arial"/>
                <a:ea typeface="DejaVu Sans"/>
              </a:rPr>
              <a:t>SE TRANSFORMER EN</a:t>
            </a:r>
            <a:r>
              <a:rPr b="1" i="1" lang="fr-FR" sz="4400" spc="-1" strike="noStrike">
                <a:solidFill>
                  <a:srgbClr val="f79646"/>
                </a:solidFill>
                <a:latin typeface="Arial"/>
                <a:ea typeface="DejaVu Sans"/>
              </a:rPr>
              <a:t> « TERRITOIRE SOUTENABLE »</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CustomShape 11"/>
          <p:cNvSpPr/>
          <p:nvPr/>
        </p:nvSpPr>
        <p:spPr>
          <a:xfrm>
            <a:off x="10699920" y="6356520"/>
            <a:ext cx="1118520" cy="35424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F03A125A-F317-4328-B470-5C1C9C549ED4}" type="slidenum">
              <a:rPr b="0" lang="fr-FR" sz="1400" spc="-1" strike="noStrike">
                <a:solidFill>
                  <a:srgbClr val="ffffff"/>
                </a:solidFill>
                <a:latin typeface="Avenir Black"/>
                <a:ea typeface="DejaVu Sans"/>
              </a:rPr>
              <a:t>8</a:t>
            </a:fld>
            <a:endParaRPr b="0" lang="fr-FR" sz="1400" spc="-1" strike="noStrike">
              <a:solidFill>
                <a:srgbClr val="000000"/>
              </a:solidFill>
              <a:latin typeface="Arial"/>
            </a:endParaRPr>
          </a:p>
        </p:txBody>
      </p:sp>
      <p:sp>
        <p:nvSpPr>
          <p:cNvPr id="555" name="CustomShape 12"/>
          <p:cNvSpPr/>
          <p:nvPr/>
        </p:nvSpPr>
        <p:spPr>
          <a:xfrm>
            <a:off x="1980000" y="2226960"/>
            <a:ext cx="791964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4400" spc="15" strike="noStrike" cap="small">
                <a:solidFill>
                  <a:srgbClr val="ff8000"/>
                </a:solidFill>
                <a:latin typeface="Calibri"/>
                <a:ea typeface="Cambria"/>
              </a:rPr>
              <a:t>AGIR sur LE logement</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54E254-BE55-4240-AC47-627BB2222DBA}"/>
</file>

<file path=customXml/itemProps2.xml><?xml version="1.0" encoding="utf-8"?>
<ds:datastoreItem xmlns:ds="http://schemas.openxmlformats.org/officeDocument/2006/customXml" ds:itemID="{1244C838-40D1-4730-B8FE-C6C9276F98C5}"/>
</file>

<file path=docProps/app.xml><?xml version="1.0" encoding="utf-8"?>
<Properties xmlns="http://schemas.openxmlformats.org/officeDocument/2006/extended-properties" xmlns:vt="http://schemas.openxmlformats.org/officeDocument/2006/docPropsVTypes">
  <Template/>
  <TotalTime>301</TotalTime>
  <Application>LibreOffice/7.6.7.2$Windows_X86_64 LibreOffice_project/dd47e4b30cb7dab30588d6c79c651f218165e3c5</Application>
  <AppVersion>15.0000</AppVersion>
  <Words>1462</Words>
  <Paragraphs>128</Paragraphs>
  <Company>In medias res</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2023-01-16T14:55:40Z</dcterms:created>
  <dc:creator/>
  <dc:description/>
  <dc:language>fr-FR</dc:language>
  <cp:lastModifiedBy/>
  <cp:lastPrinted>2024-06-18T19:34:09Z</cp:lastPrinted>
  <dcterms:modified xsi:type="dcterms:W3CDTF">2024-06-18T19:44:39Z</dcterms:modified>
  <cp:revision>18</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0</vt:bool>
  </property>
  <property fmtid="{D5CDD505-2E9C-101B-9397-08002B2CF9AE}" pid="4" name="LinksUpToDate">
    <vt:bool>0</vt:bool>
  </property>
  <property fmtid="{D5CDD505-2E9C-101B-9397-08002B2CF9AE}" pid="5" name="MMClips">
    <vt:i4>0</vt:i4>
  </property>
  <property fmtid="{D5CDD505-2E9C-101B-9397-08002B2CF9AE}" pid="6" name="Notes">
    <vt:i4>2</vt:i4>
  </property>
  <property fmtid="{D5CDD505-2E9C-101B-9397-08002B2CF9AE}" pid="7" name="PresentationFormat">
    <vt:lpwstr>Grand écran</vt:lpwstr>
  </property>
  <property fmtid="{D5CDD505-2E9C-101B-9397-08002B2CF9AE}" pid="8" name="ScaleCrop">
    <vt:bool>0</vt:bool>
  </property>
  <property fmtid="{D5CDD505-2E9C-101B-9397-08002B2CF9AE}" pid="9" name="ShareDoc">
    <vt:bool>0</vt:bool>
  </property>
  <property fmtid="{D5CDD505-2E9C-101B-9397-08002B2CF9AE}" pid="10" name="Slides">
    <vt:i4>20</vt:i4>
  </property>
</Properties>
</file>