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27"/>
  </p:notesMasterIdLst>
  <p:sldIdLst>
    <p:sldId id="256" r:id="rId2"/>
    <p:sldId id="353" r:id="rId3"/>
    <p:sldId id="357"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58" r:id="rId18"/>
    <p:sldId id="373" r:id="rId19"/>
    <p:sldId id="372" r:id="rId20"/>
    <p:sldId id="374" r:id="rId21"/>
    <p:sldId id="375" r:id="rId22"/>
    <p:sldId id="377" r:id="rId23"/>
    <p:sldId id="378" r:id="rId24"/>
    <p:sldId id="380" r:id="rId25"/>
    <p:sldId id="381"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72001-F002-4031-A4D9-47A437EC84F1}" v="240" dt="2026-05-26T19:48:33.69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033" autoAdjust="0"/>
  </p:normalViewPr>
  <p:slideViewPr>
    <p:cSldViewPr snapToGrid="0" showGuides="1">
      <p:cViewPr>
        <p:scale>
          <a:sx n="90" d="100"/>
          <a:sy n="90" d="100"/>
        </p:scale>
        <p:origin x="355"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es Pinson" userId="18f569f8-4426-4385-9315-36fa983c42ee" providerId="ADAL" clId="{45272001-F002-4031-A4D9-47A437EC84F1}"/>
    <pc:docChg chg="undo custSel addSld delSld modSld sldOrd">
      <pc:chgData name="Gilles Pinson" userId="18f569f8-4426-4385-9315-36fa983c42ee" providerId="ADAL" clId="{45272001-F002-4031-A4D9-47A437EC84F1}" dt="2026-05-26T19:51:54.500" v="9369" actId="14100"/>
      <pc:docMkLst>
        <pc:docMk/>
      </pc:docMkLst>
      <pc:sldChg chg="modSp mod">
        <pc:chgData name="Gilles Pinson" userId="18f569f8-4426-4385-9315-36fa983c42ee" providerId="ADAL" clId="{45272001-F002-4031-A4D9-47A437EC84F1}" dt="2026-05-26T14:06:25.172" v="173" actId="20577"/>
        <pc:sldMkLst>
          <pc:docMk/>
          <pc:sldMk cId="549369588" sldId="256"/>
        </pc:sldMkLst>
        <pc:spChg chg="mod">
          <ac:chgData name="Gilles Pinson" userId="18f569f8-4426-4385-9315-36fa983c42ee" providerId="ADAL" clId="{45272001-F002-4031-A4D9-47A437EC84F1}" dt="2026-05-26T14:06:25.172" v="173" actId="20577"/>
          <ac:spMkLst>
            <pc:docMk/>
            <pc:sldMk cId="549369588" sldId="256"/>
            <ac:spMk id="2" creationId="{00000000-0000-0000-0000-000000000000}"/>
          </ac:spMkLst>
        </pc:spChg>
        <pc:spChg chg="mod">
          <ac:chgData name="Gilles Pinson" userId="18f569f8-4426-4385-9315-36fa983c42ee" providerId="ADAL" clId="{45272001-F002-4031-A4D9-47A437EC84F1}" dt="2026-05-26T14:02:46.867" v="59" actId="20577"/>
          <ac:spMkLst>
            <pc:docMk/>
            <pc:sldMk cId="549369588" sldId="256"/>
            <ac:spMk id="4" creationId="{00000000-0000-0000-0000-000000000000}"/>
          </ac:spMkLst>
        </pc:spChg>
      </pc:sldChg>
      <pc:sldChg chg="delSp del">
        <pc:chgData name="Gilles Pinson" userId="18f569f8-4426-4385-9315-36fa983c42ee" providerId="ADAL" clId="{45272001-F002-4031-A4D9-47A437EC84F1}" dt="2026-05-26T14:09:34.892" v="285" actId="47"/>
        <pc:sldMkLst>
          <pc:docMk/>
          <pc:sldMk cId="3967235569" sldId="352"/>
        </pc:sldMkLst>
        <pc:picChg chg="del">
          <ac:chgData name="Gilles Pinson" userId="18f569f8-4426-4385-9315-36fa983c42ee" providerId="ADAL" clId="{45272001-F002-4031-A4D9-47A437EC84F1}" dt="2026-05-26T14:06:31.481" v="174" actId="478"/>
          <ac:picMkLst>
            <pc:docMk/>
            <pc:sldMk cId="3967235569" sldId="352"/>
            <ac:picMk id="1028" creationId="{511AD696-33BA-BD1D-7E5B-D73C66248B0E}"/>
          </ac:picMkLst>
        </pc:picChg>
      </pc:sldChg>
      <pc:sldChg chg="modSp mod">
        <pc:chgData name="Gilles Pinson" userId="18f569f8-4426-4385-9315-36fa983c42ee" providerId="ADAL" clId="{45272001-F002-4031-A4D9-47A437EC84F1}" dt="2026-05-26T14:08:32.941" v="284" actId="20577"/>
        <pc:sldMkLst>
          <pc:docMk/>
          <pc:sldMk cId="2369453736" sldId="353"/>
        </pc:sldMkLst>
        <pc:spChg chg="mod">
          <ac:chgData name="Gilles Pinson" userId="18f569f8-4426-4385-9315-36fa983c42ee" providerId="ADAL" clId="{45272001-F002-4031-A4D9-47A437EC84F1}" dt="2026-05-26T14:08:32.941" v="284" actId="20577"/>
          <ac:spMkLst>
            <pc:docMk/>
            <pc:sldMk cId="2369453736" sldId="353"/>
            <ac:spMk id="2" creationId="{00000000-0000-0000-0000-000000000000}"/>
          </ac:spMkLst>
        </pc:spChg>
      </pc:sldChg>
      <pc:sldChg chg="del">
        <pc:chgData name="Gilles Pinson" userId="18f569f8-4426-4385-9315-36fa983c42ee" providerId="ADAL" clId="{45272001-F002-4031-A4D9-47A437EC84F1}" dt="2026-05-26T14:10:01.203" v="297" actId="47"/>
        <pc:sldMkLst>
          <pc:docMk/>
          <pc:sldMk cId="2934319963" sldId="355"/>
        </pc:sldMkLst>
      </pc:sldChg>
      <pc:sldChg chg="addSp delSp modSp mod">
        <pc:chgData name="Gilles Pinson" userId="18f569f8-4426-4385-9315-36fa983c42ee" providerId="ADAL" clId="{45272001-F002-4031-A4D9-47A437EC84F1}" dt="2026-05-26T14:41:10.129" v="1456" actId="1036"/>
        <pc:sldMkLst>
          <pc:docMk/>
          <pc:sldMk cId="355308194" sldId="357"/>
        </pc:sldMkLst>
        <pc:spChg chg="mod">
          <ac:chgData name="Gilles Pinson" userId="18f569f8-4426-4385-9315-36fa983c42ee" providerId="ADAL" clId="{45272001-F002-4031-A4D9-47A437EC84F1}" dt="2026-05-26T14:40:36.989" v="1363" actId="27636"/>
          <ac:spMkLst>
            <pc:docMk/>
            <pc:sldMk cId="355308194" sldId="357"/>
            <ac:spMk id="2" creationId="{00000000-0000-0000-0000-000000000000}"/>
          </ac:spMkLst>
        </pc:spChg>
        <pc:spChg chg="mod">
          <ac:chgData name="Gilles Pinson" userId="18f569f8-4426-4385-9315-36fa983c42ee" providerId="ADAL" clId="{45272001-F002-4031-A4D9-47A437EC84F1}" dt="2026-05-26T14:09:51.467" v="289" actId="404"/>
          <ac:spMkLst>
            <pc:docMk/>
            <pc:sldMk cId="355308194" sldId="357"/>
            <ac:spMk id="3" creationId="{00000000-0000-0000-0000-000000000000}"/>
          </ac:spMkLst>
        </pc:spChg>
        <pc:spChg chg="add mod">
          <ac:chgData name="Gilles Pinson" userId="18f569f8-4426-4385-9315-36fa983c42ee" providerId="ADAL" clId="{45272001-F002-4031-A4D9-47A437EC84F1}" dt="2026-05-26T14:41:10.129" v="1456" actId="1036"/>
          <ac:spMkLst>
            <pc:docMk/>
            <pc:sldMk cId="355308194" sldId="357"/>
            <ac:spMk id="9" creationId="{494FB65D-E9DA-ACB5-8F58-89F71CA6BD8D}"/>
          </ac:spMkLst>
        </pc:spChg>
        <pc:graphicFrameChg chg="add mod modGraphic">
          <ac:chgData name="Gilles Pinson" userId="18f569f8-4426-4385-9315-36fa983c42ee" providerId="ADAL" clId="{45272001-F002-4031-A4D9-47A437EC84F1}" dt="2026-05-26T14:40:58.984" v="1426" actId="403"/>
          <ac:graphicFrameMkLst>
            <pc:docMk/>
            <pc:sldMk cId="355308194" sldId="357"/>
            <ac:graphicFrameMk id="8" creationId="{E7FFC623-850D-374B-AECD-0C0B48905D97}"/>
          </ac:graphicFrameMkLst>
        </pc:graphicFrameChg>
        <pc:picChg chg="del">
          <ac:chgData name="Gilles Pinson" userId="18f569f8-4426-4385-9315-36fa983c42ee" providerId="ADAL" clId="{45272001-F002-4031-A4D9-47A437EC84F1}" dt="2026-05-26T14:10:49.496" v="314" actId="478"/>
          <ac:picMkLst>
            <pc:docMk/>
            <pc:sldMk cId="355308194" sldId="357"/>
            <ac:picMk id="6" creationId="{DC200242-0485-C7B7-9A5E-CCCC2C52B4B9}"/>
          </ac:picMkLst>
        </pc:picChg>
        <pc:picChg chg="add del mod">
          <ac:chgData name="Gilles Pinson" userId="18f569f8-4426-4385-9315-36fa983c42ee" providerId="ADAL" clId="{45272001-F002-4031-A4D9-47A437EC84F1}" dt="2026-05-26T14:40:23.941" v="1359" actId="478"/>
          <ac:picMkLst>
            <pc:docMk/>
            <pc:sldMk cId="355308194" sldId="357"/>
            <ac:picMk id="1026" creationId="{936C7665-F128-A5B8-F775-90D43104F3BE}"/>
          </ac:picMkLst>
        </pc:picChg>
      </pc:sldChg>
      <pc:sldChg chg="addSp delSp modSp add mod">
        <pc:chgData name="Gilles Pinson" userId="18f569f8-4426-4385-9315-36fa983c42ee" providerId="ADAL" clId="{45272001-F002-4031-A4D9-47A437EC84F1}" dt="2026-05-26T17:58:46.307" v="6933" actId="403"/>
        <pc:sldMkLst>
          <pc:docMk/>
          <pc:sldMk cId="731317442" sldId="358"/>
        </pc:sldMkLst>
        <pc:spChg chg="mod">
          <ac:chgData name="Gilles Pinson" userId="18f569f8-4426-4385-9315-36fa983c42ee" providerId="ADAL" clId="{45272001-F002-4031-A4D9-47A437EC84F1}" dt="2026-05-26T17:58:46.307" v="6933" actId="403"/>
          <ac:spMkLst>
            <pc:docMk/>
            <pc:sldMk cId="731317442" sldId="358"/>
            <ac:spMk id="2" creationId="{00000000-0000-0000-0000-000000000000}"/>
          </ac:spMkLst>
        </pc:spChg>
        <pc:spChg chg="mod">
          <ac:chgData name="Gilles Pinson" userId="18f569f8-4426-4385-9315-36fa983c42ee" providerId="ADAL" clId="{45272001-F002-4031-A4D9-47A437EC84F1}" dt="2026-05-26T14:10:42.402" v="313" actId="20577"/>
          <ac:spMkLst>
            <pc:docMk/>
            <pc:sldMk cId="731317442" sldId="358"/>
            <ac:spMk id="3" creationId="{00000000-0000-0000-0000-000000000000}"/>
          </ac:spMkLst>
        </pc:spChg>
        <pc:picChg chg="del">
          <ac:chgData name="Gilles Pinson" userId="18f569f8-4426-4385-9315-36fa983c42ee" providerId="ADAL" clId="{45272001-F002-4031-A4D9-47A437EC84F1}" dt="2026-05-26T17:28:48.252" v="6279" actId="478"/>
          <ac:picMkLst>
            <pc:docMk/>
            <pc:sldMk cId="731317442" sldId="358"/>
            <ac:picMk id="6" creationId="{DC200242-0485-C7B7-9A5E-CCCC2C52B4B9}"/>
          </ac:picMkLst>
        </pc:picChg>
        <pc:picChg chg="add mod">
          <ac:chgData name="Gilles Pinson" userId="18f569f8-4426-4385-9315-36fa983c42ee" providerId="ADAL" clId="{45272001-F002-4031-A4D9-47A437EC84F1}" dt="2026-05-26T17:41:06.994" v="6282" actId="1076"/>
          <ac:picMkLst>
            <pc:docMk/>
            <pc:sldMk cId="731317442" sldId="358"/>
            <ac:picMk id="15362" creationId="{A04376A9-B758-725B-4A0B-B253238E7907}"/>
          </ac:picMkLst>
        </pc:picChg>
      </pc:sldChg>
      <pc:sldChg chg="addSp delSp modSp add mod">
        <pc:chgData name="Gilles Pinson" userId="18f569f8-4426-4385-9315-36fa983c42ee" providerId="ADAL" clId="{45272001-F002-4031-A4D9-47A437EC84F1}" dt="2026-05-26T14:42:11.247" v="1554" actId="20577"/>
        <pc:sldMkLst>
          <pc:docMk/>
          <pc:sldMk cId="3356787756" sldId="359"/>
        </pc:sldMkLst>
        <pc:spChg chg="mod">
          <ac:chgData name="Gilles Pinson" userId="18f569f8-4426-4385-9315-36fa983c42ee" providerId="ADAL" clId="{45272001-F002-4031-A4D9-47A437EC84F1}" dt="2026-05-26T14:42:11.247" v="1554" actId="20577"/>
          <ac:spMkLst>
            <pc:docMk/>
            <pc:sldMk cId="3356787756" sldId="359"/>
            <ac:spMk id="2" creationId="{00000000-0000-0000-0000-000000000000}"/>
          </ac:spMkLst>
        </pc:spChg>
        <pc:spChg chg="add mod">
          <ac:chgData name="Gilles Pinson" userId="18f569f8-4426-4385-9315-36fa983c42ee" providerId="ADAL" clId="{45272001-F002-4031-A4D9-47A437EC84F1}" dt="2026-05-26T14:41:20.860" v="1483" actId="1036"/>
          <ac:spMkLst>
            <pc:docMk/>
            <pc:sldMk cId="3356787756" sldId="359"/>
            <ac:spMk id="7" creationId="{76ADA13B-B76A-CF84-2E6E-C3B6A8CA4C5F}"/>
          </ac:spMkLst>
        </pc:spChg>
        <pc:spChg chg="add del mod">
          <ac:chgData name="Gilles Pinson" userId="18f569f8-4426-4385-9315-36fa983c42ee" providerId="ADAL" clId="{45272001-F002-4031-A4D9-47A437EC84F1}" dt="2026-05-26T14:40:30.596" v="1360" actId="21"/>
          <ac:spMkLst>
            <pc:docMk/>
            <pc:sldMk cId="3356787756" sldId="359"/>
            <ac:spMk id="9" creationId="{494FB65D-E9DA-ACB5-8F58-89F71CA6BD8D}"/>
          </ac:spMkLst>
        </pc:spChg>
        <pc:graphicFrameChg chg="add mod modGraphic">
          <ac:chgData name="Gilles Pinson" userId="18f569f8-4426-4385-9315-36fa983c42ee" providerId="ADAL" clId="{45272001-F002-4031-A4D9-47A437EC84F1}" dt="2026-05-26T14:41:20.860" v="1483" actId="1036"/>
          <ac:graphicFrameMkLst>
            <pc:docMk/>
            <pc:sldMk cId="3356787756" sldId="359"/>
            <ac:graphicFrameMk id="6" creationId="{284175D3-D4B4-0E21-DB89-417A8B01D667}"/>
          </ac:graphicFrameMkLst>
        </pc:graphicFrameChg>
        <pc:graphicFrameChg chg="add del mod modGraphic">
          <ac:chgData name="Gilles Pinson" userId="18f569f8-4426-4385-9315-36fa983c42ee" providerId="ADAL" clId="{45272001-F002-4031-A4D9-47A437EC84F1}" dt="2026-05-26T14:40:30.596" v="1360" actId="21"/>
          <ac:graphicFrameMkLst>
            <pc:docMk/>
            <pc:sldMk cId="3356787756" sldId="359"/>
            <ac:graphicFrameMk id="8" creationId="{E7FFC623-850D-374B-AECD-0C0B48905D97}"/>
          </ac:graphicFrameMkLst>
        </pc:graphicFrameChg>
        <pc:picChg chg="del">
          <ac:chgData name="Gilles Pinson" userId="18f569f8-4426-4385-9315-36fa983c42ee" providerId="ADAL" clId="{45272001-F002-4031-A4D9-47A437EC84F1}" dt="2026-05-26T14:30:55.147" v="916" actId="478"/>
          <ac:picMkLst>
            <pc:docMk/>
            <pc:sldMk cId="3356787756" sldId="359"/>
            <ac:picMk id="1026" creationId="{936C7665-F128-A5B8-F775-90D43104F3BE}"/>
          </ac:picMkLst>
        </pc:picChg>
      </pc:sldChg>
      <pc:sldChg chg="add del">
        <pc:chgData name="Gilles Pinson" userId="18f569f8-4426-4385-9315-36fa983c42ee" providerId="ADAL" clId="{45272001-F002-4031-A4D9-47A437EC84F1}" dt="2026-05-26T14:35:11.511" v="1251" actId="47"/>
        <pc:sldMkLst>
          <pc:docMk/>
          <pc:sldMk cId="1072454070" sldId="360"/>
        </pc:sldMkLst>
      </pc:sldChg>
      <pc:sldChg chg="addSp delSp modSp add mod">
        <pc:chgData name="Gilles Pinson" userId="18f569f8-4426-4385-9315-36fa983c42ee" providerId="ADAL" clId="{45272001-F002-4031-A4D9-47A437EC84F1}" dt="2026-05-26T14:45:41.255" v="1620" actId="113"/>
        <pc:sldMkLst>
          <pc:docMk/>
          <pc:sldMk cId="2042410505" sldId="360"/>
        </pc:sldMkLst>
        <pc:spChg chg="mod">
          <ac:chgData name="Gilles Pinson" userId="18f569f8-4426-4385-9315-36fa983c42ee" providerId="ADAL" clId="{45272001-F002-4031-A4D9-47A437EC84F1}" dt="2026-05-26T14:44:08.425" v="1595" actId="14100"/>
          <ac:spMkLst>
            <pc:docMk/>
            <pc:sldMk cId="2042410505" sldId="360"/>
            <ac:spMk id="2" creationId="{00000000-0000-0000-0000-000000000000}"/>
          </ac:spMkLst>
        </pc:spChg>
        <pc:spChg chg="mod">
          <ac:chgData name="Gilles Pinson" userId="18f569f8-4426-4385-9315-36fa983c42ee" providerId="ADAL" clId="{45272001-F002-4031-A4D9-47A437EC84F1}" dt="2026-05-26T14:45:33.673" v="1619" actId="20577"/>
          <ac:spMkLst>
            <pc:docMk/>
            <pc:sldMk cId="2042410505" sldId="360"/>
            <ac:spMk id="7" creationId="{76ADA13B-B76A-CF84-2E6E-C3B6A8CA4C5F}"/>
          </ac:spMkLst>
        </pc:spChg>
        <pc:graphicFrameChg chg="del">
          <ac:chgData name="Gilles Pinson" userId="18f569f8-4426-4385-9315-36fa983c42ee" providerId="ADAL" clId="{45272001-F002-4031-A4D9-47A437EC84F1}" dt="2026-05-26T14:44:01.738" v="1592" actId="478"/>
          <ac:graphicFrameMkLst>
            <pc:docMk/>
            <pc:sldMk cId="2042410505" sldId="360"/>
            <ac:graphicFrameMk id="6" creationId="{284175D3-D4B4-0E21-DB89-417A8B01D667}"/>
          </ac:graphicFrameMkLst>
        </pc:graphicFrameChg>
        <pc:graphicFrameChg chg="add">
          <ac:chgData name="Gilles Pinson" userId="18f569f8-4426-4385-9315-36fa983c42ee" providerId="ADAL" clId="{45272001-F002-4031-A4D9-47A437EC84F1}" dt="2026-05-26T14:44:11.324" v="1596"/>
          <ac:graphicFrameMkLst>
            <pc:docMk/>
            <pc:sldMk cId="2042410505" sldId="360"/>
            <ac:graphicFrameMk id="8" creationId="{0493BB70-F31D-9F2B-182A-A8EB6B6484F4}"/>
          </ac:graphicFrameMkLst>
        </pc:graphicFrameChg>
        <pc:graphicFrameChg chg="add modGraphic">
          <ac:chgData name="Gilles Pinson" userId="18f569f8-4426-4385-9315-36fa983c42ee" providerId="ADAL" clId="{45272001-F002-4031-A4D9-47A437EC84F1}" dt="2026-05-26T14:44:29.043" v="1599" actId="14100"/>
          <ac:graphicFrameMkLst>
            <pc:docMk/>
            <pc:sldMk cId="2042410505" sldId="360"/>
            <ac:graphicFrameMk id="9" creationId="{E713811F-1895-B9D3-0034-0F14C85B1479}"/>
          </ac:graphicFrameMkLst>
        </pc:graphicFrameChg>
        <pc:graphicFrameChg chg="add mod modGraphic">
          <ac:chgData name="Gilles Pinson" userId="18f569f8-4426-4385-9315-36fa983c42ee" providerId="ADAL" clId="{45272001-F002-4031-A4D9-47A437EC84F1}" dt="2026-05-26T14:45:41.255" v="1620" actId="113"/>
          <ac:graphicFrameMkLst>
            <pc:docMk/>
            <pc:sldMk cId="2042410505" sldId="360"/>
            <ac:graphicFrameMk id="10" creationId="{8B345AB7-1E5B-38B4-C4C3-DFFB338EDF29}"/>
          </ac:graphicFrameMkLst>
        </pc:graphicFrameChg>
      </pc:sldChg>
      <pc:sldChg chg="del">
        <pc:chgData name="Gilles Pinson" userId="18f569f8-4426-4385-9315-36fa983c42ee" providerId="ADAL" clId="{45272001-F002-4031-A4D9-47A437EC84F1}" dt="2026-05-26T14:09:58.331" v="293" actId="47"/>
        <pc:sldMkLst>
          <pc:docMk/>
          <pc:sldMk cId="786962463" sldId="361"/>
        </pc:sldMkLst>
      </pc:sldChg>
      <pc:sldChg chg="addSp delSp modSp add mod">
        <pc:chgData name="Gilles Pinson" userId="18f569f8-4426-4385-9315-36fa983c42ee" providerId="ADAL" clId="{45272001-F002-4031-A4D9-47A437EC84F1}" dt="2026-05-26T14:47:52.555" v="1665" actId="1035"/>
        <pc:sldMkLst>
          <pc:docMk/>
          <pc:sldMk cId="2996293381" sldId="361"/>
        </pc:sldMkLst>
        <pc:spChg chg="mod">
          <ac:chgData name="Gilles Pinson" userId="18f569f8-4426-4385-9315-36fa983c42ee" providerId="ADAL" clId="{45272001-F002-4031-A4D9-47A437EC84F1}" dt="2026-05-26T14:47:52.555" v="1665" actId="1035"/>
          <ac:spMkLst>
            <pc:docMk/>
            <pc:sldMk cId="2996293381" sldId="361"/>
            <ac:spMk id="7" creationId="{76ADA13B-B76A-CF84-2E6E-C3B6A8CA4C5F}"/>
          </ac:spMkLst>
        </pc:spChg>
        <pc:graphicFrameChg chg="add mod modGraphic">
          <ac:chgData name="Gilles Pinson" userId="18f569f8-4426-4385-9315-36fa983c42ee" providerId="ADAL" clId="{45272001-F002-4031-A4D9-47A437EC84F1}" dt="2026-05-26T14:47:43.418" v="1660" actId="113"/>
          <ac:graphicFrameMkLst>
            <pc:docMk/>
            <pc:sldMk cId="2996293381" sldId="361"/>
            <ac:graphicFrameMk id="6" creationId="{7A2A73E6-6E41-2CAF-7790-00B70AE13608}"/>
          </ac:graphicFrameMkLst>
        </pc:graphicFrameChg>
        <pc:graphicFrameChg chg="del">
          <ac:chgData name="Gilles Pinson" userId="18f569f8-4426-4385-9315-36fa983c42ee" providerId="ADAL" clId="{45272001-F002-4031-A4D9-47A437EC84F1}" dt="2026-05-26T14:46:39.879" v="1622" actId="478"/>
          <ac:graphicFrameMkLst>
            <pc:docMk/>
            <pc:sldMk cId="2996293381" sldId="361"/>
            <ac:graphicFrameMk id="10" creationId="{8B345AB7-1E5B-38B4-C4C3-DFFB338EDF29}"/>
          </ac:graphicFrameMkLst>
        </pc:graphicFrameChg>
      </pc:sldChg>
      <pc:sldChg chg="add del">
        <pc:chgData name="Gilles Pinson" userId="18f569f8-4426-4385-9315-36fa983c42ee" providerId="ADAL" clId="{45272001-F002-4031-A4D9-47A437EC84F1}" dt="2026-05-26T14:46:42.947" v="1624"/>
        <pc:sldMkLst>
          <pc:docMk/>
          <pc:sldMk cId="679452572" sldId="362"/>
        </pc:sldMkLst>
      </pc:sldChg>
      <pc:sldChg chg="addSp delSp modSp add mod">
        <pc:chgData name="Gilles Pinson" userId="18f569f8-4426-4385-9315-36fa983c42ee" providerId="ADAL" clId="{45272001-F002-4031-A4D9-47A437EC84F1}" dt="2026-05-26T14:52:02.643" v="1926" actId="313"/>
        <pc:sldMkLst>
          <pc:docMk/>
          <pc:sldMk cId="3596495379" sldId="362"/>
        </pc:sldMkLst>
        <pc:spChg chg="mod">
          <ac:chgData name="Gilles Pinson" userId="18f569f8-4426-4385-9315-36fa983c42ee" providerId="ADAL" clId="{45272001-F002-4031-A4D9-47A437EC84F1}" dt="2026-05-26T14:52:02.643" v="1926" actId="313"/>
          <ac:spMkLst>
            <pc:docMk/>
            <pc:sldMk cId="3596495379" sldId="362"/>
            <ac:spMk id="2" creationId="{00000000-0000-0000-0000-000000000000}"/>
          </ac:spMkLst>
        </pc:spChg>
        <pc:spChg chg="mod">
          <ac:chgData name="Gilles Pinson" userId="18f569f8-4426-4385-9315-36fa983c42ee" providerId="ADAL" clId="{45272001-F002-4031-A4D9-47A437EC84F1}" dt="2026-05-26T14:50:47.076" v="1677" actId="1076"/>
          <ac:spMkLst>
            <pc:docMk/>
            <pc:sldMk cId="3596495379" sldId="362"/>
            <ac:spMk id="7" creationId="{76ADA13B-B76A-CF84-2E6E-C3B6A8CA4C5F}"/>
          </ac:spMkLst>
        </pc:spChg>
        <pc:graphicFrameChg chg="del">
          <ac:chgData name="Gilles Pinson" userId="18f569f8-4426-4385-9315-36fa983c42ee" providerId="ADAL" clId="{45272001-F002-4031-A4D9-47A437EC84F1}" dt="2026-05-26T14:48:57.154" v="1667" actId="478"/>
          <ac:graphicFrameMkLst>
            <pc:docMk/>
            <pc:sldMk cId="3596495379" sldId="362"/>
            <ac:graphicFrameMk id="6" creationId="{7A2A73E6-6E41-2CAF-7790-00B70AE13608}"/>
          </ac:graphicFrameMkLst>
        </pc:graphicFrameChg>
        <pc:picChg chg="add mod">
          <ac:chgData name="Gilles Pinson" userId="18f569f8-4426-4385-9315-36fa983c42ee" providerId="ADAL" clId="{45272001-F002-4031-A4D9-47A437EC84F1}" dt="2026-05-26T14:50:44.604" v="1676" actId="14100"/>
          <ac:picMkLst>
            <pc:docMk/>
            <pc:sldMk cId="3596495379" sldId="362"/>
            <ac:picMk id="8" creationId="{5D216EA5-74E2-36F2-C624-D574FC0F2027}"/>
          </ac:picMkLst>
        </pc:picChg>
      </pc:sldChg>
      <pc:sldChg chg="addSp delSp modSp add mod">
        <pc:chgData name="Gilles Pinson" userId="18f569f8-4426-4385-9315-36fa983c42ee" providerId="ADAL" clId="{45272001-F002-4031-A4D9-47A437EC84F1}" dt="2026-05-26T14:54:32.351" v="1936" actId="21"/>
        <pc:sldMkLst>
          <pc:docMk/>
          <pc:sldMk cId="2612185934" sldId="363"/>
        </pc:sldMkLst>
        <pc:spChg chg="mod">
          <ac:chgData name="Gilles Pinson" userId="18f569f8-4426-4385-9315-36fa983c42ee" providerId="ADAL" clId="{45272001-F002-4031-A4D9-47A437EC84F1}" dt="2026-05-26T14:54:32.351" v="1936" actId="21"/>
          <ac:spMkLst>
            <pc:docMk/>
            <pc:sldMk cId="2612185934" sldId="363"/>
            <ac:spMk id="2" creationId="{00000000-0000-0000-0000-000000000000}"/>
          </ac:spMkLst>
        </pc:spChg>
        <pc:picChg chg="add mod">
          <ac:chgData name="Gilles Pinson" userId="18f569f8-4426-4385-9315-36fa983c42ee" providerId="ADAL" clId="{45272001-F002-4031-A4D9-47A437EC84F1}" dt="2026-05-26T14:53:55.756" v="1932" actId="1076"/>
          <ac:picMkLst>
            <pc:docMk/>
            <pc:sldMk cId="2612185934" sldId="363"/>
            <ac:picMk id="6" creationId="{BA18AA92-0E4D-208E-3D37-B419167D4BE8}"/>
          </ac:picMkLst>
        </pc:picChg>
        <pc:picChg chg="del">
          <ac:chgData name="Gilles Pinson" userId="18f569f8-4426-4385-9315-36fa983c42ee" providerId="ADAL" clId="{45272001-F002-4031-A4D9-47A437EC84F1}" dt="2026-05-26T14:53:35.922" v="1928" actId="478"/>
          <ac:picMkLst>
            <pc:docMk/>
            <pc:sldMk cId="2612185934" sldId="363"/>
            <ac:picMk id="8" creationId="{5D216EA5-74E2-36F2-C624-D574FC0F2027}"/>
          </ac:picMkLst>
        </pc:picChg>
      </pc:sldChg>
      <pc:sldChg chg="del">
        <pc:chgData name="Gilles Pinson" userId="18f569f8-4426-4385-9315-36fa983c42ee" providerId="ADAL" clId="{45272001-F002-4031-A4D9-47A437EC84F1}" dt="2026-05-26T14:09:35.565" v="286" actId="47"/>
        <pc:sldMkLst>
          <pc:docMk/>
          <pc:sldMk cId="825176571" sldId="364"/>
        </pc:sldMkLst>
      </pc:sldChg>
      <pc:sldChg chg="addSp delSp modSp add mod">
        <pc:chgData name="Gilles Pinson" userId="18f569f8-4426-4385-9315-36fa983c42ee" providerId="ADAL" clId="{45272001-F002-4031-A4D9-47A437EC84F1}" dt="2026-05-26T15:05:34.821" v="2129" actId="113"/>
        <pc:sldMkLst>
          <pc:docMk/>
          <pc:sldMk cId="3615886174" sldId="364"/>
        </pc:sldMkLst>
        <pc:spChg chg="mod">
          <ac:chgData name="Gilles Pinson" userId="18f569f8-4426-4385-9315-36fa983c42ee" providerId="ADAL" clId="{45272001-F002-4031-A4D9-47A437EC84F1}" dt="2026-05-26T14:57:59.624" v="1943" actId="20577"/>
          <ac:spMkLst>
            <pc:docMk/>
            <pc:sldMk cId="3615886174" sldId="364"/>
            <ac:spMk id="2" creationId="{00000000-0000-0000-0000-000000000000}"/>
          </ac:spMkLst>
        </pc:spChg>
        <pc:spChg chg="del mod">
          <ac:chgData name="Gilles Pinson" userId="18f569f8-4426-4385-9315-36fa983c42ee" providerId="ADAL" clId="{45272001-F002-4031-A4D9-47A437EC84F1}" dt="2026-05-26T14:54:44.320" v="1942" actId="478"/>
          <ac:spMkLst>
            <pc:docMk/>
            <pc:sldMk cId="3615886174" sldId="364"/>
            <ac:spMk id="7" creationId="{76ADA13B-B76A-CF84-2E6E-C3B6A8CA4C5F}"/>
          </ac:spMkLst>
        </pc:spChg>
        <pc:graphicFrameChg chg="add mod">
          <ac:chgData name="Gilles Pinson" userId="18f569f8-4426-4385-9315-36fa983c42ee" providerId="ADAL" clId="{45272001-F002-4031-A4D9-47A437EC84F1}" dt="2026-05-26T14:58:55.712" v="1944"/>
          <ac:graphicFrameMkLst>
            <pc:docMk/>
            <pc:sldMk cId="3615886174" sldId="364"/>
            <ac:graphicFrameMk id="8" creationId="{9A9B0B9B-11D0-EA94-4FF4-46DCE0B436E3}"/>
          </ac:graphicFrameMkLst>
        </pc:graphicFrameChg>
        <pc:graphicFrameChg chg="add mod">
          <ac:chgData name="Gilles Pinson" userId="18f569f8-4426-4385-9315-36fa983c42ee" providerId="ADAL" clId="{45272001-F002-4031-A4D9-47A437EC84F1}" dt="2026-05-26T14:58:55.712" v="1944"/>
          <ac:graphicFrameMkLst>
            <pc:docMk/>
            <pc:sldMk cId="3615886174" sldId="364"/>
            <ac:graphicFrameMk id="9" creationId="{B8E8455F-DCF0-E201-B3A3-A9756CA5FBAD}"/>
          </ac:graphicFrameMkLst>
        </pc:graphicFrameChg>
        <pc:graphicFrameChg chg="add mod">
          <ac:chgData name="Gilles Pinson" userId="18f569f8-4426-4385-9315-36fa983c42ee" providerId="ADAL" clId="{45272001-F002-4031-A4D9-47A437EC84F1}" dt="2026-05-26T14:58:55.712" v="1944"/>
          <ac:graphicFrameMkLst>
            <pc:docMk/>
            <pc:sldMk cId="3615886174" sldId="364"/>
            <ac:graphicFrameMk id="10" creationId="{B6F6D7D0-3F2B-6F68-B8FD-4AC014D8B992}"/>
          </ac:graphicFrameMkLst>
        </pc:graphicFrameChg>
        <pc:graphicFrameChg chg="add mod">
          <ac:chgData name="Gilles Pinson" userId="18f569f8-4426-4385-9315-36fa983c42ee" providerId="ADAL" clId="{45272001-F002-4031-A4D9-47A437EC84F1}" dt="2026-05-26T14:58:55.712" v="1944"/>
          <ac:graphicFrameMkLst>
            <pc:docMk/>
            <pc:sldMk cId="3615886174" sldId="364"/>
            <ac:graphicFrameMk id="11" creationId="{3CECC360-A9B3-C311-98B7-C37A4661937A}"/>
          </ac:graphicFrameMkLst>
        </pc:graphicFrameChg>
        <pc:graphicFrameChg chg="add mod">
          <ac:chgData name="Gilles Pinson" userId="18f569f8-4426-4385-9315-36fa983c42ee" providerId="ADAL" clId="{45272001-F002-4031-A4D9-47A437EC84F1}" dt="2026-05-26T14:58:55.712" v="1944"/>
          <ac:graphicFrameMkLst>
            <pc:docMk/>
            <pc:sldMk cId="3615886174" sldId="364"/>
            <ac:graphicFrameMk id="12" creationId="{3D6EDE00-FA35-12CB-40D6-EEFD36E6B166}"/>
          </ac:graphicFrameMkLst>
        </pc:graphicFrameChg>
        <pc:graphicFrameChg chg="add mod">
          <ac:chgData name="Gilles Pinson" userId="18f569f8-4426-4385-9315-36fa983c42ee" providerId="ADAL" clId="{45272001-F002-4031-A4D9-47A437EC84F1}" dt="2026-05-26T14:58:55.712" v="1944"/>
          <ac:graphicFrameMkLst>
            <pc:docMk/>
            <pc:sldMk cId="3615886174" sldId="364"/>
            <ac:graphicFrameMk id="13" creationId="{716B8CA3-FFBF-A4EF-B97F-78433E23BE7F}"/>
          </ac:graphicFrameMkLst>
        </pc:graphicFrameChg>
        <pc:graphicFrameChg chg="add mod">
          <ac:chgData name="Gilles Pinson" userId="18f569f8-4426-4385-9315-36fa983c42ee" providerId="ADAL" clId="{45272001-F002-4031-A4D9-47A437EC84F1}" dt="2026-05-26T14:58:55.712" v="1944"/>
          <ac:graphicFrameMkLst>
            <pc:docMk/>
            <pc:sldMk cId="3615886174" sldId="364"/>
            <ac:graphicFrameMk id="14" creationId="{C1D1F0E6-EB95-433F-CEDA-1F03A0A80423}"/>
          </ac:graphicFrameMkLst>
        </pc:graphicFrameChg>
        <pc:graphicFrameChg chg="add mod">
          <ac:chgData name="Gilles Pinson" userId="18f569f8-4426-4385-9315-36fa983c42ee" providerId="ADAL" clId="{45272001-F002-4031-A4D9-47A437EC84F1}" dt="2026-05-26T14:58:55.712" v="1944"/>
          <ac:graphicFrameMkLst>
            <pc:docMk/>
            <pc:sldMk cId="3615886174" sldId="364"/>
            <ac:graphicFrameMk id="15" creationId="{19E16265-8D7A-2B89-546F-9A58F3852167}"/>
          </ac:graphicFrameMkLst>
        </pc:graphicFrameChg>
        <pc:graphicFrameChg chg="add mod">
          <ac:chgData name="Gilles Pinson" userId="18f569f8-4426-4385-9315-36fa983c42ee" providerId="ADAL" clId="{45272001-F002-4031-A4D9-47A437EC84F1}" dt="2026-05-26T14:58:55.712" v="1944"/>
          <ac:graphicFrameMkLst>
            <pc:docMk/>
            <pc:sldMk cId="3615886174" sldId="364"/>
            <ac:graphicFrameMk id="16" creationId="{D029113B-DDE6-6357-CFCF-138390C6D419}"/>
          </ac:graphicFrameMkLst>
        </pc:graphicFrameChg>
        <pc:graphicFrameChg chg="add mod">
          <ac:chgData name="Gilles Pinson" userId="18f569f8-4426-4385-9315-36fa983c42ee" providerId="ADAL" clId="{45272001-F002-4031-A4D9-47A437EC84F1}" dt="2026-05-26T14:58:55.712" v="1944"/>
          <ac:graphicFrameMkLst>
            <pc:docMk/>
            <pc:sldMk cId="3615886174" sldId="364"/>
            <ac:graphicFrameMk id="17" creationId="{14790DC2-0872-B6B7-7127-CBE40A5B0CFE}"/>
          </ac:graphicFrameMkLst>
        </pc:graphicFrameChg>
        <pc:graphicFrameChg chg="add mod">
          <ac:chgData name="Gilles Pinson" userId="18f569f8-4426-4385-9315-36fa983c42ee" providerId="ADAL" clId="{45272001-F002-4031-A4D9-47A437EC84F1}" dt="2026-05-26T14:58:55.712" v="1944"/>
          <ac:graphicFrameMkLst>
            <pc:docMk/>
            <pc:sldMk cId="3615886174" sldId="364"/>
            <ac:graphicFrameMk id="18" creationId="{9151F8AD-09FA-02B2-EDE5-3028A218AC27}"/>
          </ac:graphicFrameMkLst>
        </pc:graphicFrameChg>
        <pc:graphicFrameChg chg="add del">
          <ac:chgData name="Gilles Pinson" userId="18f569f8-4426-4385-9315-36fa983c42ee" providerId="ADAL" clId="{45272001-F002-4031-A4D9-47A437EC84F1}" dt="2026-05-26T14:59:26.776" v="1946" actId="3680"/>
          <ac:graphicFrameMkLst>
            <pc:docMk/>
            <pc:sldMk cId="3615886174" sldId="364"/>
            <ac:graphicFrameMk id="19" creationId="{9F4F1B81-4EEC-DAC9-42A6-B362F938369E}"/>
          </ac:graphicFrameMkLst>
        </pc:graphicFrameChg>
        <pc:graphicFrameChg chg="add del mod modGraphic">
          <ac:chgData name="Gilles Pinson" userId="18f569f8-4426-4385-9315-36fa983c42ee" providerId="ADAL" clId="{45272001-F002-4031-A4D9-47A437EC84F1}" dt="2026-05-26T15:02:37.665" v="2066" actId="478"/>
          <ac:graphicFrameMkLst>
            <pc:docMk/>
            <pc:sldMk cId="3615886174" sldId="364"/>
            <ac:graphicFrameMk id="20" creationId="{A0B15D43-84D0-5471-DAAD-9984EF69FD12}"/>
          </ac:graphicFrameMkLst>
        </pc:graphicFrameChg>
        <pc:graphicFrameChg chg="add mod modGraphic">
          <ac:chgData name="Gilles Pinson" userId="18f569f8-4426-4385-9315-36fa983c42ee" providerId="ADAL" clId="{45272001-F002-4031-A4D9-47A437EC84F1}" dt="2026-05-26T15:05:34.821" v="2129" actId="113"/>
          <ac:graphicFrameMkLst>
            <pc:docMk/>
            <pc:sldMk cId="3615886174" sldId="364"/>
            <ac:graphicFrameMk id="21" creationId="{95788922-860E-455B-8CE4-5A982219F4C8}"/>
          </ac:graphicFrameMkLst>
        </pc:graphicFrameChg>
        <pc:picChg chg="del">
          <ac:chgData name="Gilles Pinson" userId="18f569f8-4426-4385-9315-36fa983c42ee" providerId="ADAL" clId="{45272001-F002-4031-A4D9-47A437EC84F1}" dt="2026-05-26T14:54:14.413" v="1934" actId="478"/>
          <ac:picMkLst>
            <pc:docMk/>
            <pc:sldMk cId="3615886174" sldId="364"/>
            <ac:picMk id="6" creationId="{BA18AA92-0E4D-208E-3D37-B419167D4BE8}"/>
          </ac:picMkLst>
        </pc:picChg>
      </pc:sldChg>
      <pc:sldChg chg="del">
        <pc:chgData name="Gilles Pinson" userId="18f569f8-4426-4385-9315-36fa983c42ee" providerId="ADAL" clId="{45272001-F002-4031-A4D9-47A437EC84F1}" dt="2026-05-26T14:09:57.180" v="291" actId="47"/>
        <pc:sldMkLst>
          <pc:docMk/>
          <pc:sldMk cId="1212323685" sldId="365"/>
        </pc:sldMkLst>
      </pc:sldChg>
      <pc:sldChg chg="addSp delSp modSp add mod">
        <pc:chgData name="Gilles Pinson" userId="18f569f8-4426-4385-9315-36fa983c42ee" providerId="ADAL" clId="{45272001-F002-4031-A4D9-47A437EC84F1}" dt="2026-05-26T15:14:05.216" v="2579" actId="20577"/>
        <pc:sldMkLst>
          <pc:docMk/>
          <pc:sldMk cId="2643220318" sldId="365"/>
        </pc:sldMkLst>
        <pc:spChg chg="mod">
          <ac:chgData name="Gilles Pinson" userId="18f569f8-4426-4385-9315-36fa983c42ee" providerId="ADAL" clId="{45272001-F002-4031-A4D9-47A437EC84F1}" dt="2026-05-26T15:14:05.216" v="2579" actId="20577"/>
          <ac:spMkLst>
            <pc:docMk/>
            <pc:sldMk cId="2643220318" sldId="365"/>
            <ac:spMk id="2" creationId="{00000000-0000-0000-0000-000000000000}"/>
          </ac:spMkLst>
        </pc:spChg>
        <pc:spChg chg="mod">
          <ac:chgData name="Gilles Pinson" userId="18f569f8-4426-4385-9315-36fa983c42ee" providerId="ADAL" clId="{45272001-F002-4031-A4D9-47A437EC84F1}" dt="2026-05-26T15:12:06.090" v="2374" actId="14100"/>
          <ac:spMkLst>
            <pc:docMk/>
            <pc:sldMk cId="2643220318" sldId="365"/>
            <ac:spMk id="3" creationId="{00000000-0000-0000-0000-000000000000}"/>
          </ac:spMkLst>
        </pc:spChg>
        <pc:spChg chg="add">
          <ac:chgData name="Gilles Pinson" userId="18f569f8-4426-4385-9315-36fa983c42ee" providerId="ADAL" clId="{45272001-F002-4031-A4D9-47A437EC84F1}" dt="2026-05-26T15:11:00.010" v="2370"/>
          <ac:spMkLst>
            <pc:docMk/>
            <pc:sldMk cId="2643220318" sldId="365"/>
            <ac:spMk id="6" creationId="{F5A90814-F06C-C9D5-A00A-0876A9BCFE65}"/>
          </ac:spMkLst>
        </pc:spChg>
        <pc:spChg chg="add mod">
          <ac:chgData name="Gilles Pinson" userId="18f569f8-4426-4385-9315-36fa983c42ee" providerId="ADAL" clId="{45272001-F002-4031-A4D9-47A437EC84F1}" dt="2026-05-26T15:11:08.982" v="2371"/>
          <ac:spMkLst>
            <pc:docMk/>
            <pc:sldMk cId="2643220318" sldId="365"/>
            <ac:spMk id="7" creationId="{66DE14D6-CB97-D663-D957-7643484676F9}"/>
          </ac:spMkLst>
        </pc:spChg>
        <pc:graphicFrameChg chg="del">
          <ac:chgData name="Gilles Pinson" userId="18f569f8-4426-4385-9315-36fa983c42ee" providerId="ADAL" clId="{45272001-F002-4031-A4D9-47A437EC84F1}" dt="2026-05-26T15:06:21.054" v="2155" actId="478"/>
          <ac:graphicFrameMkLst>
            <pc:docMk/>
            <pc:sldMk cId="2643220318" sldId="365"/>
            <ac:graphicFrameMk id="21" creationId="{95788922-860E-455B-8CE4-5A982219F4C8}"/>
          </ac:graphicFrameMkLst>
        </pc:graphicFrameChg>
        <pc:picChg chg="add mod">
          <ac:chgData name="Gilles Pinson" userId="18f569f8-4426-4385-9315-36fa983c42ee" providerId="ADAL" clId="{45272001-F002-4031-A4D9-47A437EC84F1}" dt="2026-05-26T15:12:01.594" v="2373" actId="1076"/>
          <ac:picMkLst>
            <pc:docMk/>
            <pc:sldMk cId="2643220318" sldId="365"/>
            <ac:picMk id="8198" creationId="{1183DD2F-5051-9FD2-6DC4-584A0FBFD300}"/>
          </ac:picMkLst>
        </pc:picChg>
      </pc:sldChg>
      <pc:sldChg chg="del">
        <pc:chgData name="Gilles Pinson" userId="18f569f8-4426-4385-9315-36fa983c42ee" providerId="ADAL" clId="{45272001-F002-4031-A4D9-47A437EC84F1}" dt="2026-05-26T14:09:56.628" v="290" actId="47"/>
        <pc:sldMkLst>
          <pc:docMk/>
          <pc:sldMk cId="939335595" sldId="366"/>
        </pc:sldMkLst>
      </pc:sldChg>
      <pc:sldChg chg="addSp delSp modSp add mod">
        <pc:chgData name="Gilles Pinson" userId="18f569f8-4426-4385-9315-36fa983c42ee" providerId="ADAL" clId="{45272001-F002-4031-A4D9-47A437EC84F1}" dt="2026-05-26T15:24:18.036" v="2868" actId="6549"/>
        <pc:sldMkLst>
          <pc:docMk/>
          <pc:sldMk cId="1983064047" sldId="366"/>
        </pc:sldMkLst>
        <pc:spChg chg="mod">
          <ac:chgData name="Gilles Pinson" userId="18f569f8-4426-4385-9315-36fa983c42ee" providerId="ADAL" clId="{45272001-F002-4031-A4D9-47A437EC84F1}" dt="2026-05-26T15:24:18.036" v="2868" actId="6549"/>
          <ac:spMkLst>
            <pc:docMk/>
            <pc:sldMk cId="1983064047" sldId="366"/>
            <ac:spMk id="2" creationId="{00000000-0000-0000-0000-000000000000}"/>
          </ac:spMkLst>
        </pc:spChg>
        <pc:spChg chg="add">
          <ac:chgData name="Gilles Pinson" userId="18f569f8-4426-4385-9315-36fa983c42ee" providerId="ADAL" clId="{45272001-F002-4031-A4D9-47A437EC84F1}" dt="2026-05-26T15:18:19.269" v="2643"/>
          <ac:spMkLst>
            <pc:docMk/>
            <pc:sldMk cId="1983064047" sldId="366"/>
            <ac:spMk id="8" creationId="{257A2694-6248-2D7D-629E-103775806A09}"/>
          </ac:spMkLst>
        </pc:spChg>
        <pc:picChg chg="del">
          <ac:chgData name="Gilles Pinson" userId="18f569f8-4426-4385-9315-36fa983c42ee" providerId="ADAL" clId="{45272001-F002-4031-A4D9-47A437EC84F1}" dt="2026-05-26T15:15:19.984" v="2581" actId="478"/>
          <ac:picMkLst>
            <pc:docMk/>
            <pc:sldMk cId="1983064047" sldId="366"/>
            <ac:picMk id="8198" creationId="{1183DD2F-5051-9FD2-6DC4-584A0FBFD300}"/>
          </ac:picMkLst>
        </pc:picChg>
        <pc:picChg chg="add mod">
          <ac:chgData name="Gilles Pinson" userId="18f569f8-4426-4385-9315-36fa983c42ee" providerId="ADAL" clId="{45272001-F002-4031-A4D9-47A437EC84F1}" dt="2026-05-26T15:18:40.082" v="2646" actId="1076"/>
          <ac:picMkLst>
            <pc:docMk/>
            <pc:sldMk cId="1983064047" sldId="366"/>
            <ac:picMk id="9220" creationId="{542AD85D-AF0C-EB5D-3DC0-C44517EC125F}"/>
          </ac:picMkLst>
        </pc:picChg>
      </pc:sldChg>
      <pc:sldChg chg="del">
        <pc:chgData name="Gilles Pinson" userId="18f569f8-4426-4385-9315-36fa983c42ee" providerId="ADAL" clId="{45272001-F002-4031-A4D9-47A437EC84F1}" dt="2026-05-26T14:09:57.710" v="292" actId="47"/>
        <pc:sldMkLst>
          <pc:docMk/>
          <pc:sldMk cId="1206303246" sldId="367"/>
        </pc:sldMkLst>
      </pc:sldChg>
      <pc:sldChg chg="addSp delSp modSp add mod">
        <pc:chgData name="Gilles Pinson" userId="18f569f8-4426-4385-9315-36fa983c42ee" providerId="ADAL" clId="{45272001-F002-4031-A4D9-47A437EC84F1}" dt="2026-05-26T15:29:39.459" v="3111" actId="478"/>
        <pc:sldMkLst>
          <pc:docMk/>
          <pc:sldMk cId="2613176147" sldId="367"/>
        </pc:sldMkLst>
        <pc:spChg chg="mod">
          <ac:chgData name="Gilles Pinson" userId="18f569f8-4426-4385-9315-36fa983c42ee" providerId="ADAL" clId="{45272001-F002-4031-A4D9-47A437EC84F1}" dt="2026-05-26T15:29:35.352" v="3110" actId="27636"/>
          <ac:spMkLst>
            <pc:docMk/>
            <pc:sldMk cId="2613176147" sldId="367"/>
            <ac:spMk id="2" creationId="{00000000-0000-0000-0000-000000000000}"/>
          </ac:spMkLst>
        </pc:spChg>
        <pc:spChg chg="del">
          <ac:chgData name="Gilles Pinson" userId="18f569f8-4426-4385-9315-36fa983c42ee" providerId="ADAL" clId="{45272001-F002-4031-A4D9-47A437EC84F1}" dt="2026-05-26T15:29:39.459" v="3111" actId="478"/>
          <ac:spMkLst>
            <pc:docMk/>
            <pc:sldMk cId="2613176147" sldId="367"/>
            <ac:spMk id="6" creationId="{F5A90814-F06C-C9D5-A00A-0876A9BCFE65}"/>
          </ac:spMkLst>
        </pc:spChg>
        <pc:picChg chg="add mod">
          <ac:chgData name="Gilles Pinson" userId="18f569f8-4426-4385-9315-36fa983c42ee" providerId="ADAL" clId="{45272001-F002-4031-A4D9-47A437EC84F1}" dt="2026-05-26T15:26:09.053" v="2991" actId="14100"/>
          <ac:picMkLst>
            <pc:docMk/>
            <pc:sldMk cId="2613176147" sldId="367"/>
            <ac:picMk id="8" creationId="{0037B07E-8E62-4AAE-93CE-D9931F2CB81F}"/>
          </ac:picMkLst>
        </pc:picChg>
        <pc:picChg chg="add mod">
          <ac:chgData name="Gilles Pinson" userId="18f569f8-4426-4385-9315-36fa983c42ee" providerId="ADAL" clId="{45272001-F002-4031-A4D9-47A437EC84F1}" dt="2026-05-26T15:26:00.537" v="2990" actId="14100"/>
          <ac:picMkLst>
            <pc:docMk/>
            <pc:sldMk cId="2613176147" sldId="367"/>
            <ac:picMk id="9" creationId="{984498A6-9854-36BE-36BF-BCC0C1730DB9}"/>
          </ac:picMkLst>
        </pc:picChg>
        <pc:picChg chg="del">
          <ac:chgData name="Gilles Pinson" userId="18f569f8-4426-4385-9315-36fa983c42ee" providerId="ADAL" clId="{45272001-F002-4031-A4D9-47A437EC84F1}" dt="2026-05-26T15:24:58.787" v="2982" actId="478"/>
          <ac:picMkLst>
            <pc:docMk/>
            <pc:sldMk cId="2613176147" sldId="367"/>
            <ac:picMk id="9220" creationId="{542AD85D-AF0C-EB5D-3DC0-C44517EC125F}"/>
          </ac:picMkLst>
        </pc:picChg>
      </pc:sldChg>
      <pc:sldChg chg="del">
        <pc:chgData name="Gilles Pinson" userId="18f569f8-4426-4385-9315-36fa983c42ee" providerId="ADAL" clId="{45272001-F002-4031-A4D9-47A437EC84F1}" dt="2026-05-26T14:09:59.071" v="294" actId="47"/>
        <pc:sldMkLst>
          <pc:docMk/>
          <pc:sldMk cId="2578977804" sldId="368"/>
        </pc:sldMkLst>
      </pc:sldChg>
      <pc:sldChg chg="addSp delSp modSp add mod">
        <pc:chgData name="Gilles Pinson" userId="18f569f8-4426-4385-9315-36fa983c42ee" providerId="ADAL" clId="{45272001-F002-4031-A4D9-47A437EC84F1}" dt="2026-05-26T15:45:56.818" v="3906" actId="313"/>
        <pc:sldMkLst>
          <pc:docMk/>
          <pc:sldMk cId="3531421859" sldId="368"/>
        </pc:sldMkLst>
        <pc:spChg chg="mod">
          <ac:chgData name="Gilles Pinson" userId="18f569f8-4426-4385-9315-36fa983c42ee" providerId="ADAL" clId="{45272001-F002-4031-A4D9-47A437EC84F1}" dt="2026-05-26T15:45:56.818" v="3906" actId="313"/>
          <ac:spMkLst>
            <pc:docMk/>
            <pc:sldMk cId="3531421859" sldId="368"/>
            <ac:spMk id="2" creationId="{00000000-0000-0000-0000-000000000000}"/>
          </ac:spMkLst>
        </pc:spChg>
        <pc:spChg chg="mod">
          <ac:chgData name="Gilles Pinson" userId="18f569f8-4426-4385-9315-36fa983c42ee" providerId="ADAL" clId="{45272001-F002-4031-A4D9-47A437EC84F1}" dt="2026-05-26T15:35:29.568" v="3117" actId="14100"/>
          <ac:spMkLst>
            <pc:docMk/>
            <pc:sldMk cId="3531421859" sldId="368"/>
            <ac:spMk id="3" creationId="{00000000-0000-0000-0000-000000000000}"/>
          </ac:spMkLst>
        </pc:spChg>
        <pc:picChg chg="add mod">
          <ac:chgData name="Gilles Pinson" userId="18f569f8-4426-4385-9315-36fa983c42ee" providerId="ADAL" clId="{45272001-F002-4031-A4D9-47A437EC84F1}" dt="2026-05-26T15:35:25.197" v="3116" actId="1076"/>
          <ac:picMkLst>
            <pc:docMk/>
            <pc:sldMk cId="3531421859" sldId="368"/>
            <ac:picMk id="6" creationId="{157C5CC6-35B0-6D6F-C814-A950AD39B5A9}"/>
          </ac:picMkLst>
        </pc:picChg>
        <pc:picChg chg="del">
          <ac:chgData name="Gilles Pinson" userId="18f569f8-4426-4385-9315-36fa983c42ee" providerId="ADAL" clId="{45272001-F002-4031-A4D9-47A437EC84F1}" dt="2026-05-26T15:35:08.161" v="3113" actId="478"/>
          <ac:picMkLst>
            <pc:docMk/>
            <pc:sldMk cId="3531421859" sldId="368"/>
            <ac:picMk id="8" creationId="{0037B07E-8E62-4AAE-93CE-D9931F2CB81F}"/>
          </ac:picMkLst>
        </pc:picChg>
        <pc:picChg chg="del">
          <ac:chgData name="Gilles Pinson" userId="18f569f8-4426-4385-9315-36fa983c42ee" providerId="ADAL" clId="{45272001-F002-4031-A4D9-47A437EC84F1}" dt="2026-05-26T15:35:09.533" v="3114" actId="478"/>
          <ac:picMkLst>
            <pc:docMk/>
            <pc:sldMk cId="3531421859" sldId="368"/>
            <ac:picMk id="9" creationId="{984498A6-9854-36BE-36BF-BCC0C1730DB9}"/>
          </ac:picMkLst>
        </pc:picChg>
      </pc:sldChg>
      <pc:sldChg chg="addSp delSp modSp add mod">
        <pc:chgData name="Gilles Pinson" userId="18f569f8-4426-4385-9315-36fa983c42ee" providerId="ADAL" clId="{45272001-F002-4031-A4D9-47A437EC84F1}" dt="2026-05-26T16:48:50.391" v="4572" actId="14100"/>
        <pc:sldMkLst>
          <pc:docMk/>
          <pc:sldMk cId="574761551" sldId="369"/>
        </pc:sldMkLst>
        <pc:spChg chg="mod">
          <ac:chgData name="Gilles Pinson" userId="18f569f8-4426-4385-9315-36fa983c42ee" providerId="ADAL" clId="{45272001-F002-4031-A4D9-47A437EC84F1}" dt="2026-05-26T16:48:50.391" v="4572" actId="14100"/>
          <ac:spMkLst>
            <pc:docMk/>
            <pc:sldMk cId="574761551" sldId="369"/>
            <ac:spMk id="2" creationId="{00000000-0000-0000-0000-000000000000}"/>
          </ac:spMkLst>
        </pc:spChg>
        <pc:spChg chg="mod">
          <ac:chgData name="Gilles Pinson" userId="18f569f8-4426-4385-9315-36fa983c42ee" providerId="ADAL" clId="{45272001-F002-4031-A4D9-47A437EC84F1}" dt="2026-05-26T16:48:47.411" v="4571" actId="14100"/>
          <ac:spMkLst>
            <pc:docMk/>
            <pc:sldMk cId="574761551" sldId="369"/>
            <ac:spMk id="3" creationId="{00000000-0000-0000-0000-000000000000}"/>
          </ac:spMkLst>
        </pc:spChg>
        <pc:picChg chg="del">
          <ac:chgData name="Gilles Pinson" userId="18f569f8-4426-4385-9315-36fa983c42ee" providerId="ADAL" clId="{45272001-F002-4031-A4D9-47A437EC84F1}" dt="2026-05-26T16:23:21.043" v="3927" actId="478"/>
          <ac:picMkLst>
            <pc:docMk/>
            <pc:sldMk cId="574761551" sldId="369"/>
            <ac:picMk id="6" creationId="{157C5CC6-35B0-6D6F-C814-A950AD39B5A9}"/>
          </ac:picMkLst>
        </pc:picChg>
        <pc:picChg chg="add mod">
          <ac:chgData name="Gilles Pinson" userId="18f569f8-4426-4385-9315-36fa983c42ee" providerId="ADAL" clId="{45272001-F002-4031-A4D9-47A437EC84F1}" dt="2026-05-26T16:48:43.427" v="4570" actId="1076"/>
          <ac:picMkLst>
            <pc:docMk/>
            <pc:sldMk cId="574761551" sldId="369"/>
            <ac:picMk id="10242" creationId="{6ABC17E5-0648-5AF9-62BD-FCA529F3C1BF}"/>
          </ac:picMkLst>
        </pc:picChg>
      </pc:sldChg>
      <pc:sldChg chg="del">
        <pc:chgData name="Gilles Pinson" userId="18f569f8-4426-4385-9315-36fa983c42ee" providerId="ADAL" clId="{45272001-F002-4031-A4D9-47A437EC84F1}" dt="2026-05-26T14:09:59.775" v="295" actId="47"/>
        <pc:sldMkLst>
          <pc:docMk/>
          <pc:sldMk cId="948121777" sldId="369"/>
        </pc:sldMkLst>
      </pc:sldChg>
      <pc:sldChg chg="del">
        <pc:chgData name="Gilles Pinson" userId="18f569f8-4426-4385-9315-36fa983c42ee" providerId="ADAL" clId="{45272001-F002-4031-A4D9-47A437EC84F1}" dt="2026-05-26T14:10:00.656" v="296" actId="47"/>
        <pc:sldMkLst>
          <pc:docMk/>
          <pc:sldMk cId="3101232994" sldId="370"/>
        </pc:sldMkLst>
      </pc:sldChg>
      <pc:sldChg chg="add del">
        <pc:chgData name="Gilles Pinson" userId="18f569f8-4426-4385-9315-36fa983c42ee" providerId="ADAL" clId="{45272001-F002-4031-A4D9-47A437EC84F1}" dt="2026-05-26T16:23:06.184" v="3909" actId="47"/>
        <pc:sldMkLst>
          <pc:docMk/>
          <pc:sldMk cId="3908501576" sldId="370"/>
        </pc:sldMkLst>
      </pc:sldChg>
      <pc:sldChg chg="addSp delSp modSp add mod">
        <pc:chgData name="Gilles Pinson" userId="18f569f8-4426-4385-9315-36fa983c42ee" providerId="ADAL" clId="{45272001-F002-4031-A4D9-47A437EC84F1}" dt="2026-05-26T17:21:14.287" v="5646" actId="14100"/>
        <pc:sldMkLst>
          <pc:docMk/>
          <pc:sldMk cId="4208169280" sldId="370"/>
        </pc:sldMkLst>
        <pc:spChg chg="mod">
          <ac:chgData name="Gilles Pinson" userId="18f569f8-4426-4385-9315-36fa983c42ee" providerId="ADAL" clId="{45272001-F002-4031-A4D9-47A437EC84F1}" dt="2026-05-26T17:18:07.230" v="5580" actId="20577"/>
          <ac:spMkLst>
            <pc:docMk/>
            <pc:sldMk cId="4208169280" sldId="370"/>
            <ac:spMk id="2" creationId="{00000000-0000-0000-0000-000000000000}"/>
          </ac:spMkLst>
        </pc:spChg>
        <pc:spChg chg="mod">
          <ac:chgData name="Gilles Pinson" userId="18f569f8-4426-4385-9315-36fa983c42ee" providerId="ADAL" clId="{45272001-F002-4031-A4D9-47A437EC84F1}" dt="2026-05-26T17:21:14.287" v="5646" actId="14100"/>
          <ac:spMkLst>
            <pc:docMk/>
            <pc:sldMk cId="4208169280" sldId="370"/>
            <ac:spMk id="3" creationId="{00000000-0000-0000-0000-000000000000}"/>
          </ac:spMkLst>
        </pc:spChg>
        <pc:picChg chg="del">
          <ac:chgData name="Gilles Pinson" userId="18f569f8-4426-4385-9315-36fa983c42ee" providerId="ADAL" clId="{45272001-F002-4031-A4D9-47A437EC84F1}" dt="2026-05-26T17:03:00.080" v="4610" actId="478"/>
          <ac:picMkLst>
            <pc:docMk/>
            <pc:sldMk cId="4208169280" sldId="370"/>
            <ac:picMk id="10242" creationId="{6ABC17E5-0648-5AF9-62BD-FCA529F3C1BF}"/>
          </ac:picMkLst>
        </pc:picChg>
        <pc:picChg chg="add mod">
          <ac:chgData name="Gilles Pinson" userId="18f569f8-4426-4385-9315-36fa983c42ee" providerId="ADAL" clId="{45272001-F002-4031-A4D9-47A437EC84F1}" dt="2026-05-26T17:04:17.672" v="4706" actId="1038"/>
          <ac:picMkLst>
            <pc:docMk/>
            <pc:sldMk cId="4208169280" sldId="370"/>
            <ac:picMk id="13314" creationId="{DD548205-FBDC-BFD1-B3DC-912D557CBD64}"/>
          </ac:picMkLst>
        </pc:picChg>
      </pc:sldChg>
      <pc:sldChg chg="del">
        <pc:chgData name="Gilles Pinson" userId="18f569f8-4426-4385-9315-36fa983c42ee" providerId="ADAL" clId="{45272001-F002-4031-A4D9-47A437EC84F1}" dt="2026-05-26T14:10:01.889" v="298" actId="47"/>
        <pc:sldMkLst>
          <pc:docMk/>
          <pc:sldMk cId="116549349" sldId="371"/>
        </pc:sldMkLst>
      </pc:sldChg>
      <pc:sldChg chg="addSp delSp modSp add mod">
        <pc:chgData name="Gilles Pinson" userId="18f569f8-4426-4385-9315-36fa983c42ee" providerId="ADAL" clId="{45272001-F002-4031-A4D9-47A437EC84F1}" dt="2026-05-26T17:28:20.035" v="6278" actId="20577"/>
        <pc:sldMkLst>
          <pc:docMk/>
          <pc:sldMk cId="935440789" sldId="371"/>
        </pc:sldMkLst>
        <pc:spChg chg="mod">
          <ac:chgData name="Gilles Pinson" userId="18f569f8-4426-4385-9315-36fa983c42ee" providerId="ADAL" clId="{45272001-F002-4031-A4D9-47A437EC84F1}" dt="2026-05-26T17:28:20.035" v="6278" actId="20577"/>
          <ac:spMkLst>
            <pc:docMk/>
            <pc:sldMk cId="935440789" sldId="371"/>
            <ac:spMk id="2" creationId="{00000000-0000-0000-0000-000000000000}"/>
          </ac:spMkLst>
        </pc:spChg>
        <pc:spChg chg="mod">
          <ac:chgData name="Gilles Pinson" userId="18f569f8-4426-4385-9315-36fa983c42ee" providerId="ADAL" clId="{45272001-F002-4031-A4D9-47A437EC84F1}" dt="2026-05-26T17:21:08.040" v="5645" actId="14100"/>
          <ac:spMkLst>
            <pc:docMk/>
            <pc:sldMk cId="935440789" sldId="371"/>
            <ac:spMk id="3" creationId="{00000000-0000-0000-0000-000000000000}"/>
          </ac:spMkLst>
        </pc:spChg>
        <pc:spChg chg="add mod">
          <ac:chgData name="Gilles Pinson" userId="18f569f8-4426-4385-9315-36fa983c42ee" providerId="ADAL" clId="{45272001-F002-4031-A4D9-47A437EC84F1}" dt="2026-05-26T17:28:05.397" v="6272" actId="404"/>
          <ac:spMkLst>
            <pc:docMk/>
            <pc:sldMk cId="935440789" sldId="371"/>
            <ac:spMk id="6" creationId="{12AF0670-2824-F484-963A-1AC481427C2A}"/>
          </ac:spMkLst>
        </pc:spChg>
        <pc:picChg chg="del">
          <ac:chgData name="Gilles Pinson" userId="18f569f8-4426-4385-9315-36fa983c42ee" providerId="ADAL" clId="{45272001-F002-4031-A4D9-47A437EC84F1}" dt="2026-05-26T17:18:14.654" v="5582" actId="478"/>
          <ac:picMkLst>
            <pc:docMk/>
            <pc:sldMk cId="935440789" sldId="371"/>
            <ac:picMk id="13314" creationId="{DD548205-FBDC-BFD1-B3DC-912D557CBD64}"/>
          </ac:picMkLst>
        </pc:picChg>
        <pc:picChg chg="add mod">
          <ac:chgData name="Gilles Pinson" userId="18f569f8-4426-4385-9315-36fa983c42ee" providerId="ADAL" clId="{45272001-F002-4031-A4D9-47A437EC84F1}" dt="2026-05-26T17:27:27.277" v="6211" actId="14100"/>
          <ac:picMkLst>
            <pc:docMk/>
            <pc:sldMk cId="935440789" sldId="371"/>
            <ac:picMk id="14338" creationId="{140ADDE1-B44E-936F-0EB4-C71B700CBD19}"/>
          </ac:picMkLst>
        </pc:picChg>
      </pc:sldChg>
      <pc:sldChg chg="addSp delSp modSp add mod">
        <pc:chgData name="Gilles Pinson" userId="18f569f8-4426-4385-9315-36fa983c42ee" providerId="ADAL" clId="{45272001-F002-4031-A4D9-47A437EC84F1}" dt="2026-05-26T18:06:26.326" v="7112" actId="20577"/>
        <pc:sldMkLst>
          <pc:docMk/>
          <pc:sldMk cId="82552936" sldId="372"/>
        </pc:sldMkLst>
        <pc:spChg chg="mod">
          <ac:chgData name="Gilles Pinson" userId="18f569f8-4426-4385-9315-36fa983c42ee" providerId="ADAL" clId="{45272001-F002-4031-A4D9-47A437EC84F1}" dt="2026-05-26T18:06:26.326" v="7112" actId="20577"/>
          <ac:spMkLst>
            <pc:docMk/>
            <pc:sldMk cId="82552936" sldId="372"/>
            <ac:spMk id="2" creationId="{00000000-0000-0000-0000-000000000000}"/>
          </ac:spMkLst>
        </pc:spChg>
        <pc:spChg chg="mod">
          <ac:chgData name="Gilles Pinson" userId="18f569f8-4426-4385-9315-36fa983c42ee" providerId="ADAL" clId="{45272001-F002-4031-A4D9-47A437EC84F1}" dt="2026-05-26T18:00:07.797" v="6995" actId="14100"/>
          <ac:spMkLst>
            <pc:docMk/>
            <pc:sldMk cId="82552936" sldId="372"/>
            <ac:spMk id="3" creationId="{00000000-0000-0000-0000-000000000000}"/>
          </ac:spMkLst>
        </pc:spChg>
        <pc:spChg chg="add del">
          <ac:chgData name="Gilles Pinson" userId="18f569f8-4426-4385-9315-36fa983c42ee" providerId="ADAL" clId="{45272001-F002-4031-A4D9-47A437EC84F1}" dt="2026-05-26T17:49:55.542" v="6534" actId="22"/>
          <ac:spMkLst>
            <pc:docMk/>
            <pc:sldMk cId="82552936" sldId="372"/>
            <ac:spMk id="7" creationId="{41EA3542-9498-45B1-D270-E71206840F13}"/>
          </ac:spMkLst>
        </pc:spChg>
        <pc:picChg chg="add mod">
          <ac:chgData name="Gilles Pinson" userId="18f569f8-4426-4385-9315-36fa983c42ee" providerId="ADAL" clId="{45272001-F002-4031-A4D9-47A437EC84F1}" dt="2026-05-26T18:00:12.170" v="6997" actId="1076"/>
          <ac:picMkLst>
            <pc:docMk/>
            <pc:sldMk cId="82552936" sldId="372"/>
            <ac:picMk id="8" creationId="{A0C97837-CEA6-4E4B-9066-106BC4FCD084}"/>
          </ac:picMkLst>
        </pc:picChg>
        <pc:picChg chg="del">
          <ac:chgData name="Gilles Pinson" userId="18f569f8-4426-4385-9315-36fa983c42ee" providerId="ADAL" clId="{45272001-F002-4031-A4D9-47A437EC84F1}" dt="2026-05-26T17:49:04.774" v="6517" actId="478"/>
          <ac:picMkLst>
            <pc:docMk/>
            <pc:sldMk cId="82552936" sldId="372"/>
            <ac:picMk id="15362" creationId="{A04376A9-B758-725B-4A0B-B253238E7907}"/>
          </ac:picMkLst>
        </pc:picChg>
        <pc:picChg chg="add del mod">
          <ac:chgData name="Gilles Pinson" userId="18f569f8-4426-4385-9315-36fa983c42ee" providerId="ADAL" clId="{45272001-F002-4031-A4D9-47A437EC84F1}" dt="2026-05-26T18:00:03.947" v="6994" actId="478"/>
          <ac:picMkLst>
            <pc:docMk/>
            <pc:sldMk cId="82552936" sldId="372"/>
            <ac:picMk id="16386" creationId="{21066FD1-CABA-D469-6990-BB7283FBE8DF}"/>
          </ac:picMkLst>
        </pc:picChg>
      </pc:sldChg>
      <pc:sldChg chg="del">
        <pc:chgData name="Gilles Pinson" userId="18f569f8-4426-4385-9315-36fa983c42ee" providerId="ADAL" clId="{45272001-F002-4031-A4D9-47A437EC84F1}" dt="2026-05-26T14:10:02.721" v="299" actId="47"/>
        <pc:sldMkLst>
          <pc:docMk/>
          <pc:sldMk cId="3937961038" sldId="372"/>
        </pc:sldMkLst>
      </pc:sldChg>
      <pc:sldChg chg="del">
        <pc:chgData name="Gilles Pinson" userId="18f569f8-4426-4385-9315-36fa983c42ee" providerId="ADAL" clId="{45272001-F002-4031-A4D9-47A437EC84F1}" dt="2026-05-26T14:10:04.590" v="300" actId="47"/>
        <pc:sldMkLst>
          <pc:docMk/>
          <pc:sldMk cId="1638515546" sldId="373"/>
        </pc:sldMkLst>
      </pc:sldChg>
      <pc:sldChg chg="modSp add mod ord">
        <pc:chgData name="Gilles Pinson" userId="18f569f8-4426-4385-9315-36fa983c42ee" providerId="ADAL" clId="{45272001-F002-4031-A4D9-47A437EC84F1}" dt="2026-05-26T18:09:33.116" v="7116" actId="20577"/>
        <pc:sldMkLst>
          <pc:docMk/>
          <pc:sldMk cId="3419805883" sldId="373"/>
        </pc:sldMkLst>
        <pc:spChg chg="mod">
          <ac:chgData name="Gilles Pinson" userId="18f569f8-4426-4385-9315-36fa983c42ee" providerId="ADAL" clId="{45272001-F002-4031-A4D9-47A437EC84F1}" dt="2026-05-26T18:09:33.116" v="7116" actId="20577"/>
          <ac:spMkLst>
            <pc:docMk/>
            <pc:sldMk cId="3419805883" sldId="373"/>
            <ac:spMk id="2" creationId="{00000000-0000-0000-0000-000000000000}"/>
          </ac:spMkLst>
        </pc:spChg>
      </pc:sldChg>
      <pc:sldChg chg="addSp delSp modSp add mod">
        <pc:chgData name="Gilles Pinson" userId="18f569f8-4426-4385-9315-36fa983c42ee" providerId="ADAL" clId="{45272001-F002-4031-A4D9-47A437EC84F1}" dt="2026-05-26T19:50:21.846" v="9276" actId="14100"/>
        <pc:sldMkLst>
          <pc:docMk/>
          <pc:sldMk cId="2068858076" sldId="374"/>
        </pc:sldMkLst>
        <pc:spChg chg="mod">
          <ac:chgData name="Gilles Pinson" userId="18f569f8-4426-4385-9315-36fa983c42ee" providerId="ADAL" clId="{45272001-F002-4031-A4D9-47A437EC84F1}" dt="2026-05-26T18:16:09.438" v="7609" actId="20577"/>
          <ac:spMkLst>
            <pc:docMk/>
            <pc:sldMk cId="2068858076" sldId="374"/>
            <ac:spMk id="2" creationId="{00000000-0000-0000-0000-000000000000}"/>
          </ac:spMkLst>
        </pc:spChg>
        <pc:spChg chg="mod">
          <ac:chgData name="Gilles Pinson" userId="18f569f8-4426-4385-9315-36fa983c42ee" providerId="ADAL" clId="{45272001-F002-4031-A4D9-47A437EC84F1}" dt="2026-05-26T19:50:21.846" v="9276" actId="14100"/>
          <ac:spMkLst>
            <pc:docMk/>
            <pc:sldMk cId="2068858076" sldId="374"/>
            <ac:spMk id="3" creationId="{00000000-0000-0000-0000-000000000000}"/>
          </ac:spMkLst>
        </pc:spChg>
        <pc:spChg chg="add mod">
          <ac:chgData name="Gilles Pinson" userId="18f569f8-4426-4385-9315-36fa983c42ee" providerId="ADAL" clId="{45272001-F002-4031-A4D9-47A437EC84F1}" dt="2026-05-26T18:17:21.277" v="7651" actId="404"/>
          <ac:spMkLst>
            <pc:docMk/>
            <pc:sldMk cId="2068858076" sldId="374"/>
            <ac:spMk id="6" creationId="{0FD3647A-A030-0898-42F3-ACBF49265E7B}"/>
          </ac:spMkLst>
        </pc:spChg>
        <pc:picChg chg="del">
          <ac:chgData name="Gilles Pinson" userId="18f569f8-4426-4385-9315-36fa983c42ee" providerId="ADAL" clId="{45272001-F002-4031-A4D9-47A437EC84F1}" dt="2026-05-26T18:09:43.242" v="7118" actId="478"/>
          <ac:picMkLst>
            <pc:docMk/>
            <pc:sldMk cId="2068858076" sldId="374"/>
            <ac:picMk id="8" creationId="{A0C97837-CEA6-4E4B-9066-106BC4FCD084}"/>
          </ac:picMkLst>
        </pc:picChg>
        <pc:picChg chg="add mod">
          <ac:chgData name="Gilles Pinson" userId="18f569f8-4426-4385-9315-36fa983c42ee" providerId="ADAL" clId="{45272001-F002-4031-A4D9-47A437EC84F1}" dt="2026-05-26T18:16:59.867" v="7614" actId="1076"/>
          <ac:picMkLst>
            <pc:docMk/>
            <pc:sldMk cId="2068858076" sldId="374"/>
            <ac:picMk id="17410" creationId="{6FE7B524-3E68-4DC6-202F-8967B74C66A6}"/>
          </ac:picMkLst>
        </pc:picChg>
      </pc:sldChg>
      <pc:sldChg chg="addSp delSp modSp add mod">
        <pc:chgData name="Gilles Pinson" userId="18f569f8-4426-4385-9315-36fa983c42ee" providerId="ADAL" clId="{45272001-F002-4031-A4D9-47A437EC84F1}" dt="2026-05-26T19:50:15.133" v="9275" actId="14100"/>
        <pc:sldMkLst>
          <pc:docMk/>
          <pc:sldMk cId="1939365371" sldId="375"/>
        </pc:sldMkLst>
        <pc:spChg chg="mod">
          <ac:chgData name="Gilles Pinson" userId="18f569f8-4426-4385-9315-36fa983c42ee" providerId="ADAL" clId="{45272001-F002-4031-A4D9-47A437EC84F1}" dt="2026-05-26T18:20:40.175" v="7871" actId="20577"/>
          <ac:spMkLst>
            <pc:docMk/>
            <pc:sldMk cId="1939365371" sldId="375"/>
            <ac:spMk id="2" creationId="{00000000-0000-0000-0000-000000000000}"/>
          </ac:spMkLst>
        </pc:spChg>
        <pc:spChg chg="mod">
          <ac:chgData name="Gilles Pinson" userId="18f569f8-4426-4385-9315-36fa983c42ee" providerId="ADAL" clId="{45272001-F002-4031-A4D9-47A437EC84F1}" dt="2026-05-26T19:50:15.133" v="9275" actId="14100"/>
          <ac:spMkLst>
            <pc:docMk/>
            <pc:sldMk cId="1939365371" sldId="375"/>
            <ac:spMk id="3" creationId="{00000000-0000-0000-0000-000000000000}"/>
          </ac:spMkLst>
        </pc:spChg>
        <pc:spChg chg="mod">
          <ac:chgData name="Gilles Pinson" userId="18f569f8-4426-4385-9315-36fa983c42ee" providerId="ADAL" clId="{45272001-F002-4031-A4D9-47A437EC84F1}" dt="2026-05-26T18:21:50.019" v="7900" actId="20577"/>
          <ac:spMkLst>
            <pc:docMk/>
            <pc:sldMk cId="1939365371" sldId="375"/>
            <ac:spMk id="6" creationId="{0FD3647A-A030-0898-42F3-ACBF49265E7B}"/>
          </ac:spMkLst>
        </pc:spChg>
        <pc:picChg chg="del">
          <ac:chgData name="Gilles Pinson" userId="18f569f8-4426-4385-9315-36fa983c42ee" providerId="ADAL" clId="{45272001-F002-4031-A4D9-47A437EC84F1}" dt="2026-05-26T18:17:32.201" v="7653" actId="478"/>
          <ac:picMkLst>
            <pc:docMk/>
            <pc:sldMk cId="1939365371" sldId="375"/>
            <ac:picMk id="17410" creationId="{6FE7B524-3E68-4DC6-202F-8967B74C66A6}"/>
          </ac:picMkLst>
        </pc:picChg>
        <pc:picChg chg="add mod">
          <ac:chgData name="Gilles Pinson" userId="18f569f8-4426-4385-9315-36fa983c42ee" providerId="ADAL" clId="{45272001-F002-4031-A4D9-47A437EC84F1}" dt="2026-05-26T18:21:41.716" v="7875" actId="14100"/>
          <ac:picMkLst>
            <pc:docMk/>
            <pc:sldMk cId="1939365371" sldId="375"/>
            <ac:picMk id="19458" creationId="{6344FAEA-21F6-7273-37BE-0AB76E85B51F}"/>
          </ac:picMkLst>
        </pc:picChg>
      </pc:sldChg>
      <pc:sldChg chg="add del">
        <pc:chgData name="Gilles Pinson" userId="18f569f8-4426-4385-9315-36fa983c42ee" providerId="ADAL" clId="{45272001-F002-4031-A4D9-47A437EC84F1}" dt="2026-05-26T19:24:42.091" v="8081" actId="47"/>
        <pc:sldMkLst>
          <pc:docMk/>
          <pc:sldMk cId="777072817" sldId="376"/>
        </pc:sldMkLst>
      </pc:sldChg>
      <pc:sldChg chg="addSp delSp modSp add del mod">
        <pc:chgData name="Gilles Pinson" userId="18f569f8-4426-4385-9315-36fa983c42ee" providerId="ADAL" clId="{45272001-F002-4031-A4D9-47A437EC84F1}" dt="2026-05-26T19:50:09.545" v="9274" actId="14100"/>
        <pc:sldMkLst>
          <pc:docMk/>
          <pc:sldMk cId="4050738714" sldId="377"/>
        </pc:sldMkLst>
        <pc:spChg chg="mod">
          <ac:chgData name="Gilles Pinson" userId="18f569f8-4426-4385-9315-36fa983c42ee" providerId="ADAL" clId="{45272001-F002-4031-A4D9-47A437EC84F1}" dt="2026-05-26T19:44:11.228" v="9069" actId="404"/>
          <ac:spMkLst>
            <pc:docMk/>
            <pc:sldMk cId="4050738714" sldId="377"/>
            <ac:spMk id="2" creationId="{00000000-0000-0000-0000-000000000000}"/>
          </ac:spMkLst>
        </pc:spChg>
        <pc:spChg chg="mod">
          <ac:chgData name="Gilles Pinson" userId="18f569f8-4426-4385-9315-36fa983c42ee" providerId="ADAL" clId="{45272001-F002-4031-A4D9-47A437EC84F1}" dt="2026-05-26T19:50:09.545" v="9274" actId="14100"/>
          <ac:spMkLst>
            <pc:docMk/>
            <pc:sldMk cId="4050738714" sldId="377"/>
            <ac:spMk id="3" creationId="{00000000-0000-0000-0000-000000000000}"/>
          </ac:spMkLst>
        </pc:spChg>
        <pc:spChg chg="del">
          <ac:chgData name="Gilles Pinson" userId="18f569f8-4426-4385-9315-36fa983c42ee" providerId="ADAL" clId="{45272001-F002-4031-A4D9-47A437EC84F1}" dt="2026-05-26T19:19:03.646" v="7971" actId="478"/>
          <ac:spMkLst>
            <pc:docMk/>
            <pc:sldMk cId="4050738714" sldId="377"/>
            <ac:spMk id="6" creationId="{0FD3647A-A030-0898-42F3-ACBF49265E7B}"/>
          </ac:spMkLst>
        </pc:spChg>
        <pc:spChg chg="add">
          <ac:chgData name="Gilles Pinson" userId="18f569f8-4426-4385-9315-36fa983c42ee" providerId="ADAL" clId="{45272001-F002-4031-A4D9-47A437EC84F1}" dt="2026-05-26T19:28:34.641" v="8311"/>
          <ac:spMkLst>
            <pc:docMk/>
            <pc:sldMk cId="4050738714" sldId="377"/>
            <ac:spMk id="7" creationId="{F6E2933A-933F-06C9-001F-D759B2D24880}"/>
          </ac:spMkLst>
        </pc:spChg>
        <pc:picChg chg="del">
          <ac:chgData name="Gilles Pinson" userId="18f569f8-4426-4385-9315-36fa983c42ee" providerId="ADAL" clId="{45272001-F002-4031-A4D9-47A437EC84F1}" dt="2026-05-26T19:18:59.903" v="7970" actId="478"/>
          <ac:picMkLst>
            <pc:docMk/>
            <pc:sldMk cId="4050738714" sldId="377"/>
            <ac:picMk id="19458" creationId="{6344FAEA-21F6-7273-37BE-0AB76E85B51F}"/>
          </ac:picMkLst>
        </pc:picChg>
        <pc:picChg chg="add del mod">
          <ac:chgData name="Gilles Pinson" userId="18f569f8-4426-4385-9315-36fa983c42ee" providerId="ADAL" clId="{45272001-F002-4031-A4D9-47A437EC84F1}" dt="2026-05-26T19:28:04.753" v="8310" actId="478"/>
          <ac:picMkLst>
            <pc:docMk/>
            <pc:sldMk cId="4050738714" sldId="377"/>
            <ac:picMk id="20482" creationId="{D8BF8341-FB63-C956-1C73-04E75BC9CA4B}"/>
          </ac:picMkLst>
        </pc:picChg>
        <pc:picChg chg="add mod">
          <ac:chgData name="Gilles Pinson" userId="18f569f8-4426-4385-9315-36fa983c42ee" providerId="ADAL" clId="{45272001-F002-4031-A4D9-47A437EC84F1}" dt="2026-05-26T19:29:44.921" v="8333" actId="1036"/>
          <ac:picMkLst>
            <pc:docMk/>
            <pc:sldMk cId="4050738714" sldId="377"/>
            <ac:picMk id="20486" creationId="{0675A606-1DB9-2945-F885-B229260EF4F4}"/>
          </ac:picMkLst>
        </pc:picChg>
      </pc:sldChg>
      <pc:sldChg chg="modSp add mod">
        <pc:chgData name="Gilles Pinson" userId="18f569f8-4426-4385-9315-36fa983c42ee" providerId="ADAL" clId="{45272001-F002-4031-A4D9-47A437EC84F1}" dt="2026-05-26T19:51:54.500" v="9369" actId="14100"/>
        <pc:sldMkLst>
          <pc:docMk/>
          <pc:sldMk cId="1328496941" sldId="378"/>
        </pc:sldMkLst>
        <pc:spChg chg="mod">
          <ac:chgData name="Gilles Pinson" userId="18f569f8-4426-4385-9315-36fa983c42ee" providerId="ADAL" clId="{45272001-F002-4031-A4D9-47A437EC84F1}" dt="2026-05-26T19:51:54.500" v="9369" actId="14100"/>
          <ac:spMkLst>
            <pc:docMk/>
            <pc:sldMk cId="1328496941" sldId="378"/>
            <ac:spMk id="2" creationId="{00000000-0000-0000-0000-000000000000}"/>
          </ac:spMkLst>
        </pc:spChg>
      </pc:sldChg>
      <pc:sldChg chg="addSp delSp modSp new del mod">
        <pc:chgData name="Gilles Pinson" userId="18f569f8-4426-4385-9315-36fa983c42ee" providerId="ADAL" clId="{45272001-F002-4031-A4D9-47A437EC84F1}" dt="2026-05-26T19:47:18.628" v="9238" actId="47"/>
        <pc:sldMkLst>
          <pc:docMk/>
          <pc:sldMk cId="3791764473" sldId="379"/>
        </pc:sldMkLst>
        <pc:picChg chg="add del mod modCrop">
          <ac:chgData name="Gilles Pinson" userId="18f569f8-4426-4385-9315-36fa983c42ee" providerId="ADAL" clId="{45272001-F002-4031-A4D9-47A437EC84F1}" dt="2026-05-26T19:46:58.465" v="9232" actId="21"/>
          <ac:picMkLst>
            <pc:docMk/>
            <pc:sldMk cId="3791764473" sldId="379"/>
            <ac:picMk id="6" creationId="{5671E2EA-FB92-A006-BD1B-6B3600382330}"/>
          </ac:picMkLst>
        </pc:picChg>
      </pc:sldChg>
      <pc:sldChg chg="addSp delSp modSp add mod">
        <pc:chgData name="Gilles Pinson" userId="18f569f8-4426-4385-9315-36fa983c42ee" providerId="ADAL" clId="{45272001-F002-4031-A4D9-47A437EC84F1}" dt="2026-05-26T19:47:11.721" v="9237" actId="478"/>
        <pc:sldMkLst>
          <pc:docMk/>
          <pc:sldMk cId="3164904706" sldId="380"/>
        </pc:sldMkLst>
        <pc:spChg chg="del mod">
          <ac:chgData name="Gilles Pinson" userId="18f569f8-4426-4385-9315-36fa983c42ee" providerId="ADAL" clId="{45272001-F002-4031-A4D9-47A437EC84F1}" dt="2026-05-26T19:46:54.621" v="9231" actId="478"/>
          <ac:spMkLst>
            <pc:docMk/>
            <pc:sldMk cId="3164904706" sldId="380"/>
            <ac:spMk id="2" creationId="{00000000-0000-0000-0000-000000000000}"/>
          </ac:spMkLst>
        </pc:spChg>
        <pc:spChg chg="del">
          <ac:chgData name="Gilles Pinson" userId="18f569f8-4426-4385-9315-36fa983c42ee" providerId="ADAL" clId="{45272001-F002-4031-A4D9-47A437EC84F1}" dt="2026-05-26T19:46:44.764" v="9227" actId="478"/>
          <ac:spMkLst>
            <pc:docMk/>
            <pc:sldMk cId="3164904706" sldId="380"/>
            <ac:spMk id="3" creationId="{00000000-0000-0000-0000-000000000000}"/>
          </ac:spMkLst>
        </pc:spChg>
        <pc:spChg chg="add del mod">
          <ac:chgData name="Gilles Pinson" userId="18f569f8-4426-4385-9315-36fa983c42ee" providerId="ADAL" clId="{45272001-F002-4031-A4D9-47A437EC84F1}" dt="2026-05-26T19:46:47.144" v="9228" actId="478"/>
          <ac:spMkLst>
            <pc:docMk/>
            <pc:sldMk cId="3164904706" sldId="380"/>
            <ac:spMk id="7" creationId="{21E100CB-782C-E466-4CAE-D96C3C342931}"/>
          </ac:spMkLst>
        </pc:spChg>
        <pc:spChg chg="add del mod">
          <ac:chgData name="Gilles Pinson" userId="18f569f8-4426-4385-9315-36fa983c42ee" providerId="ADAL" clId="{45272001-F002-4031-A4D9-47A437EC84F1}" dt="2026-05-26T19:47:11.721" v="9237" actId="478"/>
          <ac:spMkLst>
            <pc:docMk/>
            <pc:sldMk cId="3164904706" sldId="380"/>
            <ac:spMk id="9" creationId="{8D75389C-431F-6E1F-07F6-F99CDDFE1510}"/>
          </ac:spMkLst>
        </pc:spChg>
        <pc:picChg chg="add mod">
          <ac:chgData name="Gilles Pinson" userId="18f569f8-4426-4385-9315-36fa983c42ee" providerId="ADAL" clId="{45272001-F002-4031-A4D9-47A437EC84F1}" dt="2026-05-26T19:47:06.880" v="9236" actId="1076"/>
          <ac:picMkLst>
            <pc:docMk/>
            <pc:sldMk cId="3164904706" sldId="380"/>
            <ac:picMk id="10" creationId="{5671E2EA-FB92-A006-BD1B-6B3600382330}"/>
          </ac:picMkLst>
        </pc:picChg>
        <pc:picChg chg="del">
          <ac:chgData name="Gilles Pinson" userId="18f569f8-4426-4385-9315-36fa983c42ee" providerId="ADAL" clId="{45272001-F002-4031-A4D9-47A437EC84F1}" dt="2026-05-26T19:46:49.030" v="9229" actId="478"/>
          <ac:picMkLst>
            <pc:docMk/>
            <pc:sldMk cId="3164904706" sldId="380"/>
            <ac:picMk id="20482" creationId="{D8BF8341-FB63-C956-1C73-04E75BC9CA4B}"/>
          </ac:picMkLst>
        </pc:picChg>
      </pc:sldChg>
      <pc:sldChg chg="addSp delSp modSp add mod">
        <pc:chgData name="Gilles Pinson" userId="18f569f8-4426-4385-9315-36fa983c42ee" providerId="ADAL" clId="{45272001-F002-4031-A4D9-47A437EC84F1}" dt="2026-05-26T19:49:35.411" v="9273" actId="1038"/>
        <pc:sldMkLst>
          <pc:docMk/>
          <pc:sldMk cId="782217169" sldId="381"/>
        </pc:sldMkLst>
        <pc:picChg chg="add mod modCrop">
          <ac:chgData name="Gilles Pinson" userId="18f569f8-4426-4385-9315-36fa983c42ee" providerId="ADAL" clId="{45272001-F002-4031-A4D9-47A437EC84F1}" dt="2026-05-26T19:49:35.411" v="9273" actId="1038"/>
          <ac:picMkLst>
            <pc:docMk/>
            <pc:sldMk cId="782217169" sldId="381"/>
            <ac:picMk id="3" creationId="{BA8B6E9C-CB31-CD02-6EA0-472DBB7F044E}"/>
          </ac:picMkLst>
        </pc:picChg>
        <pc:picChg chg="del">
          <ac:chgData name="Gilles Pinson" userId="18f569f8-4426-4385-9315-36fa983c42ee" providerId="ADAL" clId="{45272001-F002-4031-A4D9-47A437EC84F1}" dt="2026-05-26T19:48:36.990" v="9240" actId="478"/>
          <ac:picMkLst>
            <pc:docMk/>
            <pc:sldMk cId="782217169" sldId="381"/>
            <ac:picMk id="10" creationId="{5671E2EA-FB92-A006-BD1B-6B3600382330}"/>
          </ac:picMkLst>
        </pc:picChg>
      </pc:sldChg>
    </pc:docChg>
  </pc:docChgLst>
  <pc:docChgLst>
    <pc:chgData name="Gilles Pinson" userId="18f569f8-4426-4385-9315-36fa983c42ee" providerId="ADAL" clId="{CD813F71-E259-4643-9A01-B9F406A2E2DE}"/>
    <pc:docChg chg="undo custSel addSld delSld modSld sldOrd">
      <pc:chgData name="Gilles Pinson" userId="18f569f8-4426-4385-9315-36fa983c42ee" providerId="ADAL" clId="{CD813F71-E259-4643-9A01-B9F406A2E2DE}" dt="2026-04-23T13:51:11.605" v="10684" actId="403"/>
      <pc:docMkLst>
        <pc:docMk/>
      </pc:docMkLst>
      <pc:sldChg chg="modSp mod">
        <pc:chgData name="Gilles Pinson" userId="18f569f8-4426-4385-9315-36fa983c42ee" providerId="ADAL" clId="{CD813F71-E259-4643-9A01-B9F406A2E2DE}" dt="2026-04-23T08:56:28.566" v="10373" actId="20577"/>
        <pc:sldMkLst>
          <pc:docMk/>
          <pc:sldMk cId="549369588" sldId="256"/>
        </pc:sldMkLst>
        <pc:spChg chg="mod">
          <ac:chgData name="Gilles Pinson" userId="18f569f8-4426-4385-9315-36fa983c42ee" providerId="ADAL" clId="{CD813F71-E259-4643-9A01-B9F406A2E2DE}" dt="2026-04-23T08:56:28.566" v="10373" actId="20577"/>
          <ac:spMkLst>
            <pc:docMk/>
            <pc:sldMk cId="549369588" sldId="256"/>
            <ac:spMk id="2" creationId="{00000000-0000-0000-0000-000000000000}"/>
          </ac:spMkLst>
        </pc:spChg>
        <pc:spChg chg="mod">
          <ac:chgData name="Gilles Pinson" userId="18f569f8-4426-4385-9315-36fa983c42ee" providerId="ADAL" clId="{CD813F71-E259-4643-9A01-B9F406A2E2DE}" dt="2026-04-19T13:33:05.642" v="249" actId="33524"/>
          <ac:spMkLst>
            <pc:docMk/>
            <pc:sldMk cId="549369588" sldId="256"/>
            <ac:spMk id="4" creationId="{00000000-0000-0000-0000-000000000000}"/>
          </ac:spMkLst>
        </pc:spChg>
      </pc:sldChg>
      <pc:sldChg chg="del">
        <pc:chgData name="Gilles Pinson" userId="18f569f8-4426-4385-9315-36fa983c42ee" providerId="ADAL" clId="{CD813F71-E259-4643-9A01-B9F406A2E2DE}" dt="2026-04-23T08:51:34.648" v="10263" actId="47"/>
        <pc:sldMkLst>
          <pc:docMk/>
          <pc:sldMk cId="2054994189" sldId="257"/>
        </pc:sldMkLst>
      </pc:sldChg>
      <pc:sldChg chg="del">
        <pc:chgData name="Gilles Pinson" userId="18f569f8-4426-4385-9315-36fa983c42ee" providerId="ADAL" clId="{CD813F71-E259-4643-9A01-B9F406A2E2DE}" dt="2026-04-23T08:51:50.307" v="10282" actId="47"/>
        <pc:sldMkLst>
          <pc:docMk/>
          <pc:sldMk cId="3898560824" sldId="271"/>
        </pc:sldMkLst>
      </pc:sldChg>
      <pc:sldChg chg="del">
        <pc:chgData name="Gilles Pinson" userId="18f569f8-4426-4385-9315-36fa983c42ee" providerId="ADAL" clId="{CD813F71-E259-4643-9A01-B9F406A2E2DE}" dt="2026-04-23T08:51:36.812" v="10264" actId="47"/>
        <pc:sldMkLst>
          <pc:docMk/>
          <pc:sldMk cId="328618019" sldId="272"/>
        </pc:sldMkLst>
      </pc:sldChg>
      <pc:sldChg chg="del">
        <pc:chgData name="Gilles Pinson" userId="18f569f8-4426-4385-9315-36fa983c42ee" providerId="ADAL" clId="{CD813F71-E259-4643-9A01-B9F406A2E2DE}" dt="2026-04-23T08:51:38.512" v="10265" actId="47"/>
        <pc:sldMkLst>
          <pc:docMk/>
          <pc:sldMk cId="2881542725" sldId="273"/>
        </pc:sldMkLst>
      </pc:sldChg>
      <pc:sldChg chg="del">
        <pc:chgData name="Gilles Pinson" userId="18f569f8-4426-4385-9315-36fa983c42ee" providerId="ADAL" clId="{CD813F71-E259-4643-9A01-B9F406A2E2DE}" dt="2026-04-23T08:51:39.157" v="10266" actId="47"/>
        <pc:sldMkLst>
          <pc:docMk/>
          <pc:sldMk cId="3240408208" sldId="274"/>
        </pc:sldMkLst>
      </pc:sldChg>
      <pc:sldChg chg="del">
        <pc:chgData name="Gilles Pinson" userId="18f569f8-4426-4385-9315-36fa983c42ee" providerId="ADAL" clId="{CD813F71-E259-4643-9A01-B9F406A2E2DE}" dt="2026-04-23T08:51:42.530" v="10272" actId="47"/>
        <pc:sldMkLst>
          <pc:docMk/>
          <pc:sldMk cId="2451413407" sldId="275"/>
        </pc:sldMkLst>
      </pc:sldChg>
      <pc:sldChg chg="del">
        <pc:chgData name="Gilles Pinson" userId="18f569f8-4426-4385-9315-36fa983c42ee" providerId="ADAL" clId="{CD813F71-E259-4643-9A01-B9F406A2E2DE}" dt="2026-04-23T08:51:47.328" v="10279" actId="47"/>
        <pc:sldMkLst>
          <pc:docMk/>
          <pc:sldMk cId="1583014082" sldId="276"/>
        </pc:sldMkLst>
      </pc:sldChg>
      <pc:sldChg chg="del">
        <pc:chgData name="Gilles Pinson" userId="18f569f8-4426-4385-9315-36fa983c42ee" providerId="ADAL" clId="{CD813F71-E259-4643-9A01-B9F406A2E2DE}" dt="2026-04-23T08:51:39.616" v="10267" actId="47"/>
        <pc:sldMkLst>
          <pc:docMk/>
          <pc:sldMk cId="2714656895" sldId="277"/>
        </pc:sldMkLst>
      </pc:sldChg>
      <pc:sldChg chg="del">
        <pc:chgData name="Gilles Pinson" userId="18f569f8-4426-4385-9315-36fa983c42ee" providerId="ADAL" clId="{CD813F71-E259-4643-9A01-B9F406A2E2DE}" dt="2026-04-23T08:51:41.938" v="10271" actId="47"/>
        <pc:sldMkLst>
          <pc:docMk/>
          <pc:sldMk cId="701916864" sldId="278"/>
        </pc:sldMkLst>
      </pc:sldChg>
      <pc:sldChg chg="del">
        <pc:chgData name="Gilles Pinson" userId="18f569f8-4426-4385-9315-36fa983c42ee" providerId="ADAL" clId="{CD813F71-E259-4643-9A01-B9F406A2E2DE}" dt="2026-04-23T08:51:43.124" v="10273" actId="47"/>
        <pc:sldMkLst>
          <pc:docMk/>
          <pc:sldMk cId="2847186340" sldId="279"/>
        </pc:sldMkLst>
      </pc:sldChg>
      <pc:sldChg chg="del">
        <pc:chgData name="Gilles Pinson" userId="18f569f8-4426-4385-9315-36fa983c42ee" providerId="ADAL" clId="{CD813F71-E259-4643-9A01-B9F406A2E2DE}" dt="2026-04-23T08:51:44.848" v="10275" actId="47"/>
        <pc:sldMkLst>
          <pc:docMk/>
          <pc:sldMk cId="2556495878" sldId="280"/>
        </pc:sldMkLst>
      </pc:sldChg>
      <pc:sldChg chg="del">
        <pc:chgData name="Gilles Pinson" userId="18f569f8-4426-4385-9315-36fa983c42ee" providerId="ADAL" clId="{CD813F71-E259-4643-9A01-B9F406A2E2DE}" dt="2026-04-23T08:51:44.218" v="10274" actId="47"/>
        <pc:sldMkLst>
          <pc:docMk/>
          <pc:sldMk cId="3324702462" sldId="281"/>
        </pc:sldMkLst>
      </pc:sldChg>
      <pc:sldChg chg="del">
        <pc:chgData name="Gilles Pinson" userId="18f569f8-4426-4385-9315-36fa983c42ee" providerId="ADAL" clId="{CD813F71-E259-4643-9A01-B9F406A2E2DE}" dt="2026-04-23T08:51:45.837" v="10277" actId="47"/>
        <pc:sldMkLst>
          <pc:docMk/>
          <pc:sldMk cId="66902872" sldId="282"/>
        </pc:sldMkLst>
      </pc:sldChg>
      <pc:sldChg chg="del">
        <pc:chgData name="Gilles Pinson" userId="18f569f8-4426-4385-9315-36fa983c42ee" providerId="ADAL" clId="{CD813F71-E259-4643-9A01-B9F406A2E2DE}" dt="2026-04-23T08:51:45.402" v="10276" actId="47"/>
        <pc:sldMkLst>
          <pc:docMk/>
          <pc:sldMk cId="3218930075" sldId="283"/>
        </pc:sldMkLst>
      </pc:sldChg>
      <pc:sldChg chg="del">
        <pc:chgData name="Gilles Pinson" userId="18f569f8-4426-4385-9315-36fa983c42ee" providerId="ADAL" clId="{CD813F71-E259-4643-9A01-B9F406A2E2DE}" dt="2026-04-23T08:51:46.446" v="10278" actId="47"/>
        <pc:sldMkLst>
          <pc:docMk/>
          <pc:sldMk cId="2910773684" sldId="340"/>
        </pc:sldMkLst>
      </pc:sldChg>
      <pc:sldChg chg="del">
        <pc:chgData name="Gilles Pinson" userId="18f569f8-4426-4385-9315-36fa983c42ee" providerId="ADAL" clId="{CD813F71-E259-4643-9A01-B9F406A2E2DE}" dt="2026-04-23T08:51:40.211" v="10268" actId="47"/>
        <pc:sldMkLst>
          <pc:docMk/>
          <pc:sldMk cId="3066513998" sldId="342"/>
        </pc:sldMkLst>
      </pc:sldChg>
      <pc:sldChg chg="del">
        <pc:chgData name="Gilles Pinson" userId="18f569f8-4426-4385-9315-36fa983c42ee" providerId="ADAL" clId="{CD813F71-E259-4643-9A01-B9F406A2E2DE}" dt="2026-04-23T08:51:40.688" v="10269" actId="47"/>
        <pc:sldMkLst>
          <pc:docMk/>
          <pc:sldMk cId="2072312414" sldId="343"/>
        </pc:sldMkLst>
      </pc:sldChg>
      <pc:sldChg chg="del">
        <pc:chgData name="Gilles Pinson" userId="18f569f8-4426-4385-9315-36fa983c42ee" providerId="ADAL" clId="{CD813F71-E259-4643-9A01-B9F406A2E2DE}" dt="2026-04-23T08:51:41.469" v="10270" actId="47"/>
        <pc:sldMkLst>
          <pc:docMk/>
          <pc:sldMk cId="4011889358" sldId="344"/>
        </pc:sldMkLst>
      </pc:sldChg>
      <pc:sldChg chg="del">
        <pc:chgData name="Gilles Pinson" userId="18f569f8-4426-4385-9315-36fa983c42ee" providerId="ADAL" clId="{CD813F71-E259-4643-9A01-B9F406A2E2DE}" dt="2026-04-23T08:51:47.718" v="10280" actId="47"/>
        <pc:sldMkLst>
          <pc:docMk/>
          <pc:sldMk cId="2528749017" sldId="345"/>
        </pc:sldMkLst>
      </pc:sldChg>
      <pc:sldChg chg="del">
        <pc:chgData name="Gilles Pinson" userId="18f569f8-4426-4385-9315-36fa983c42ee" providerId="ADAL" clId="{CD813F71-E259-4643-9A01-B9F406A2E2DE}" dt="2026-04-23T08:51:49.257" v="10281" actId="47"/>
        <pc:sldMkLst>
          <pc:docMk/>
          <pc:sldMk cId="910267419" sldId="346"/>
        </pc:sldMkLst>
      </pc:sldChg>
      <pc:sldChg chg="delSp modSp add mod">
        <pc:chgData name="Gilles Pinson" userId="18f569f8-4426-4385-9315-36fa983c42ee" providerId="ADAL" clId="{CD813F71-E259-4643-9A01-B9F406A2E2DE}" dt="2026-04-23T08:47:28.077" v="10226" actId="20577"/>
        <pc:sldMkLst>
          <pc:docMk/>
          <pc:sldMk cId="1470928275" sldId="347"/>
        </pc:sldMkLst>
        <pc:spChg chg="mod">
          <ac:chgData name="Gilles Pinson" userId="18f569f8-4426-4385-9315-36fa983c42ee" providerId="ADAL" clId="{CD813F71-E259-4643-9A01-B9F406A2E2DE}" dt="2026-04-23T08:47:28.077" v="10226" actId="20577"/>
          <ac:spMkLst>
            <pc:docMk/>
            <pc:sldMk cId="1470928275" sldId="347"/>
            <ac:spMk id="2" creationId="{00000000-0000-0000-0000-000000000000}"/>
          </ac:spMkLst>
        </pc:spChg>
        <pc:spChg chg="mod">
          <ac:chgData name="Gilles Pinson" userId="18f569f8-4426-4385-9315-36fa983c42ee" providerId="ADAL" clId="{CD813F71-E259-4643-9A01-B9F406A2E2DE}" dt="2026-04-23T08:39:13.149" v="9238" actId="20577"/>
          <ac:spMkLst>
            <pc:docMk/>
            <pc:sldMk cId="1470928275" sldId="347"/>
            <ac:spMk id="3" creationId="{00000000-0000-0000-0000-000000000000}"/>
          </ac:spMkLst>
        </pc:spChg>
        <pc:picChg chg="del">
          <ac:chgData name="Gilles Pinson" userId="18f569f8-4426-4385-9315-36fa983c42ee" providerId="ADAL" clId="{CD813F71-E259-4643-9A01-B9F406A2E2DE}" dt="2026-04-23T08:39:15.904" v="9239" actId="478"/>
          <ac:picMkLst>
            <pc:docMk/>
            <pc:sldMk cId="1470928275" sldId="347"/>
            <ac:picMk id="2050" creationId="{7EA3980E-3ACD-706D-A4FF-14CAB4113FB6}"/>
          </ac:picMkLst>
        </pc:picChg>
      </pc:sldChg>
      <pc:sldChg chg="addSp delSp modSp add mod ord">
        <pc:chgData name="Gilles Pinson" userId="18f569f8-4426-4385-9315-36fa983c42ee" providerId="ADAL" clId="{CD813F71-E259-4643-9A01-B9F406A2E2DE}" dt="2026-04-23T13:48:53.275" v="10627" actId="20577"/>
        <pc:sldMkLst>
          <pc:docMk/>
          <pc:sldMk cId="2829712670" sldId="348"/>
        </pc:sldMkLst>
        <pc:spChg chg="mod">
          <ac:chgData name="Gilles Pinson" userId="18f569f8-4426-4385-9315-36fa983c42ee" providerId="ADAL" clId="{CD813F71-E259-4643-9A01-B9F406A2E2DE}" dt="2026-04-23T13:48:53.275" v="10627" actId="20577"/>
          <ac:spMkLst>
            <pc:docMk/>
            <pc:sldMk cId="2829712670" sldId="348"/>
            <ac:spMk id="2" creationId="{00000000-0000-0000-0000-000000000000}"/>
          </ac:spMkLst>
        </pc:spChg>
        <pc:spChg chg="mod">
          <ac:chgData name="Gilles Pinson" userId="18f569f8-4426-4385-9315-36fa983c42ee" providerId="ADAL" clId="{CD813F71-E259-4643-9A01-B9F406A2E2DE}" dt="2026-04-22T17:55:57.463" v="1328" actId="6549"/>
          <ac:spMkLst>
            <pc:docMk/>
            <pc:sldMk cId="2829712670" sldId="348"/>
            <ac:spMk id="3" creationId="{00000000-0000-0000-0000-000000000000}"/>
          </ac:spMkLst>
        </pc:spChg>
        <pc:picChg chg="add del mod">
          <ac:chgData name="Gilles Pinson" userId="18f569f8-4426-4385-9315-36fa983c42ee" providerId="ADAL" clId="{CD813F71-E259-4643-9A01-B9F406A2E2DE}" dt="2026-04-22T20:13:10.204" v="3071" actId="478"/>
          <ac:picMkLst>
            <pc:docMk/>
            <pc:sldMk cId="2829712670" sldId="348"/>
            <ac:picMk id="1026" creationId="{4D3218D7-96E8-2E79-AFD8-83A884128F33}"/>
          </ac:picMkLst>
        </pc:picChg>
        <pc:picChg chg="add del mod">
          <ac:chgData name="Gilles Pinson" userId="18f569f8-4426-4385-9315-36fa983c42ee" providerId="ADAL" clId="{CD813F71-E259-4643-9A01-B9F406A2E2DE}" dt="2026-04-22T20:13:10.204" v="3071" actId="478"/>
          <ac:picMkLst>
            <pc:docMk/>
            <pc:sldMk cId="2829712670" sldId="348"/>
            <ac:picMk id="1028" creationId="{5F458C14-00A0-DE67-A783-30F921A393F6}"/>
          </ac:picMkLst>
        </pc:picChg>
        <pc:picChg chg="add mod">
          <ac:chgData name="Gilles Pinson" userId="18f569f8-4426-4385-9315-36fa983c42ee" providerId="ADAL" clId="{CD813F71-E259-4643-9A01-B9F406A2E2DE}" dt="2026-04-22T20:14:00.536" v="3074" actId="14100"/>
          <ac:picMkLst>
            <pc:docMk/>
            <pc:sldMk cId="2829712670" sldId="348"/>
            <ac:picMk id="1030" creationId="{8E3B4968-C374-C1F5-B046-F2961BAC2AB6}"/>
          </ac:picMkLst>
        </pc:picChg>
        <pc:picChg chg="del">
          <ac:chgData name="Gilles Pinson" userId="18f569f8-4426-4385-9315-36fa983c42ee" providerId="ADAL" clId="{CD813F71-E259-4643-9A01-B9F406A2E2DE}" dt="2026-04-19T14:09:09.028" v="289" actId="478"/>
          <ac:picMkLst>
            <pc:docMk/>
            <pc:sldMk cId="2829712670" sldId="348"/>
            <ac:picMk id="13314" creationId="{D31C0112-7E34-C9F5-80AC-B4FD32F5F6AE}"/>
          </ac:picMkLst>
        </pc:picChg>
      </pc:sldChg>
      <pc:sldChg chg="addSp delSp modSp add del mod">
        <pc:chgData name="Gilles Pinson" userId="18f569f8-4426-4385-9315-36fa983c42ee" providerId="ADAL" clId="{CD813F71-E259-4643-9A01-B9F406A2E2DE}" dt="2026-04-23T08:51:30.216" v="10262" actId="47"/>
        <pc:sldMkLst>
          <pc:docMk/>
          <pc:sldMk cId="1402566911" sldId="349"/>
        </pc:sldMkLst>
        <pc:spChg chg="mod">
          <ac:chgData name="Gilles Pinson" userId="18f569f8-4426-4385-9315-36fa983c42ee" providerId="ADAL" clId="{CD813F71-E259-4643-9A01-B9F406A2E2DE}" dt="2026-04-23T08:51:24.824" v="10261" actId="14100"/>
          <ac:spMkLst>
            <pc:docMk/>
            <pc:sldMk cId="1402566911" sldId="349"/>
            <ac:spMk id="2" creationId="{00000000-0000-0000-0000-000000000000}"/>
          </ac:spMkLst>
        </pc:spChg>
        <pc:spChg chg="del mod">
          <ac:chgData name="Gilles Pinson" userId="18f569f8-4426-4385-9315-36fa983c42ee" providerId="ADAL" clId="{CD813F71-E259-4643-9A01-B9F406A2E2DE}" dt="2026-04-23T08:47:56.197" v="10228" actId="478"/>
          <ac:spMkLst>
            <pc:docMk/>
            <pc:sldMk cId="1402566911" sldId="349"/>
            <ac:spMk id="3" creationId="{00000000-0000-0000-0000-000000000000}"/>
          </ac:spMkLst>
        </pc:spChg>
        <pc:spChg chg="add del mod">
          <ac:chgData name="Gilles Pinson" userId="18f569f8-4426-4385-9315-36fa983c42ee" providerId="ADAL" clId="{CD813F71-E259-4643-9A01-B9F406A2E2DE}" dt="2026-04-23T08:47:59.131" v="10229" actId="478"/>
          <ac:spMkLst>
            <pc:docMk/>
            <pc:sldMk cId="1402566911" sldId="349"/>
            <ac:spMk id="7" creationId="{558407EB-C143-5A40-8F6A-F5361B1641CB}"/>
          </ac:spMkLst>
        </pc:spChg>
      </pc:sldChg>
      <pc:sldChg chg="delSp modSp add del mod">
        <pc:chgData name="Gilles Pinson" userId="18f569f8-4426-4385-9315-36fa983c42ee" providerId="ADAL" clId="{CD813F71-E259-4643-9A01-B9F406A2E2DE}" dt="2026-04-23T13:46:47.714" v="10531" actId="47"/>
        <pc:sldMkLst>
          <pc:docMk/>
          <pc:sldMk cId="249736794" sldId="350"/>
        </pc:sldMkLst>
        <pc:spChg chg="mod">
          <ac:chgData name="Gilles Pinson" userId="18f569f8-4426-4385-9315-36fa983c42ee" providerId="ADAL" clId="{CD813F71-E259-4643-9A01-B9F406A2E2DE}" dt="2026-04-22T18:15:09.048" v="2447" actId="403"/>
          <ac:spMkLst>
            <pc:docMk/>
            <pc:sldMk cId="249736794" sldId="350"/>
            <ac:spMk id="2" creationId="{00000000-0000-0000-0000-000000000000}"/>
          </ac:spMkLst>
        </pc:spChg>
        <pc:picChg chg="del">
          <ac:chgData name="Gilles Pinson" userId="18f569f8-4426-4385-9315-36fa983c42ee" providerId="ADAL" clId="{CD813F71-E259-4643-9A01-B9F406A2E2DE}" dt="2026-04-22T17:53:16.250" v="907" actId="478"/>
          <ac:picMkLst>
            <pc:docMk/>
            <pc:sldMk cId="249736794" sldId="350"/>
            <ac:picMk id="2050" creationId="{7EA3980E-3ACD-706D-A4FF-14CAB4113FB6}"/>
          </ac:picMkLst>
        </pc:picChg>
      </pc:sldChg>
      <pc:sldChg chg="add del">
        <pc:chgData name="Gilles Pinson" userId="18f569f8-4426-4385-9315-36fa983c42ee" providerId="ADAL" clId="{CD813F71-E259-4643-9A01-B9F406A2E2DE}" dt="2026-04-23T08:47:39.444" v="10227" actId="47"/>
        <pc:sldMkLst>
          <pc:docMk/>
          <pc:sldMk cId="4202364422" sldId="351"/>
        </pc:sldMkLst>
      </pc:sldChg>
      <pc:sldChg chg="modSp add mod">
        <pc:chgData name="Gilles Pinson" userId="18f569f8-4426-4385-9315-36fa983c42ee" providerId="ADAL" clId="{CD813F71-E259-4643-9A01-B9F406A2E2DE}" dt="2026-04-23T13:47:31.620" v="10540" actId="403"/>
        <pc:sldMkLst>
          <pc:docMk/>
          <pc:sldMk cId="3967235569" sldId="352"/>
        </pc:sldMkLst>
        <pc:spChg chg="mod">
          <ac:chgData name="Gilles Pinson" userId="18f569f8-4426-4385-9315-36fa983c42ee" providerId="ADAL" clId="{CD813F71-E259-4643-9A01-B9F406A2E2DE}" dt="2026-04-23T13:47:31.620" v="10540" actId="403"/>
          <ac:spMkLst>
            <pc:docMk/>
            <pc:sldMk cId="3967235569" sldId="352"/>
            <ac:spMk id="2" creationId="{00000000-0000-0000-0000-000000000000}"/>
          </ac:spMkLst>
        </pc:spChg>
      </pc:sldChg>
      <pc:sldChg chg="modSp add mod">
        <pc:chgData name="Gilles Pinson" userId="18f569f8-4426-4385-9315-36fa983c42ee" providerId="ADAL" clId="{CD813F71-E259-4643-9A01-B9F406A2E2DE}" dt="2026-04-22T20:28:30.911" v="4267" actId="20577"/>
        <pc:sldMkLst>
          <pc:docMk/>
          <pc:sldMk cId="2369453736" sldId="353"/>
        </pc:sldMkLst>
        <pc:spChg chg="mod">
          <ac:chgData name="Gilles Pinson" userId="18f569f8-4426-4385-9315-36fa983c42ee" providerId="ADAL" clId="{CD813F71-E259-4643-9A01-B9F406A2E2DE}" dt="2026-04-22T20:28:30.911" v="4267" actId="20577"/>
          <ac:spMkLst>
            <pc:docMk/>
            <pc:sldMk cId="2369453736" sldId="353"/>
            <ac:spMk id="2" creationId="{00000000-0000-0000-0000-000000000000}"/>
          </ac:spMkLst>
        </pc:spChg>
      </pc:sldChg>
      <pc:sldChg chg="addSp modSp add mod">
        <pc:chgData name="Gilles Pinson" userId="18f569f8-4426-4385-9315-36fa983c42ee" providerId="ADAL" clId="{CD813F71-E259-4643-9A01-B9F406A2E2DE}" dt="2026-04-23T13:51:11.605" v="10684" actId="403"/>
        <pc:sldMkLst>
          <pc:docMk/>
          <pc:sldMk cId="2566510604" sldId="354"/>
        </pc:sldMkLst>
        <pc:spChg chg="mod">
          <ac:chgData name="Gilles Pinson" userId="18f569f8-4426-4385-9315-36fa983c42ee" providerId="ADAL" clId="{CD813F71-E259-4643-9A01-B9F406A2E2DE}" dt="2026-04-23T13:51:11.605" v="10684" actId="403"/>
          <ac:spMkLst>
            <pc:docMk/>
            <pc:sldMk cId="2566510604" sldId="354"/>
            <ac:spMk id="2" creationId="{00000000-0000-0000-0000-000000000000}"/>
          </ac:spMkLst>
        </pc:spChg>
        <pc:spChg chg="mod">
          <ac:chgData name="Gilles Pinson" userId="18f569f8-4426-4385-9315-36fa983c42ee" providerId="ADAL" clId="{CD813F71-E259-4643-9A01-B9F406A2E2DE}" dt="2026-04-23T07:04:45.982" v="5629" actId="20577"/>
          <ac:spMkLst>
            <pc:docMk/>
            <pc:sldMk cId="2566510604" sldId="354"/>
            <ac:spMk id="3" creationId="{00000000-0000-0000-0000-000000000000}"/>
          </ac:spMkLst>
        </pc:spChg>
        <pc:picChg chg="add mod">
          <ac:chgData name="Gilles Pinson" userId="18f569f8-4426-4385-9315-36fa983c42ee" providerId="ADAL" clId="{CD813F71-E259-4643-9A01-B9F406A2E2DE}" dt="2026-04-23T07:09:10.691" v="5696" actId="14100"/>
          <ac:picMkLst>
            <pc:docMk/>
            <pc:sldMk cId="2566510604" sldId="354"/>
            <ac:picMk id="5122" creationId="{90394F32-46D6-EEC5-A9DC-1482CB5F410A}"/>
          </ac:picMkLst>
        </pc:picChg>
      </pc:sldChg>
      <pc:sldChg chg="addSp delSp modSp add mod">
        <pc:chgData name="Gilles Pinson" userId="18f569f8-4426-4385-9315-36fa983c42ee" providerId="ADAL" clId="{CD813F71-E259-4643-9A01-B9F406A2E2DE}" dt="2026-04-23T07:49:30.365" v="7769" actId="20577"/>
        <pc:sldMkLst>
          <pc:docMk/>
          <pc:sldMk cId="2934319963" sldId="355"/>
        </pc:sldMkLst>
        <pc:spChg chg="del">
          <ac:chgData name="Gilles Pinson" userId="18f569f8-4426-4385-9315-36fa983c42ee" providerId="ADAL" clId="{CD813F71-E259-4643-9A01-B9F406A2E2DE}" dt="2026-04-23T07:32:00.751" v="7131" actId="478"/>
          <ac:spMkLst>
            <pc:docMk/>
            <pc:sldMk cId="2934319963" sldId="355"/>
            <ac:spMk id="2" creationId="{00000000-0000-0000-0000-000000000000}"/>
          </ac:spMkLst>
        </pc:spChg>
        <pc:spChg chg="mod">
          <ac:chgData name="Gilles Pinson" userId="18f569f8-4426-4385-9315-36fa983c42ee" providerId="ADAL" clId="{CD813F71-E259-4643-9A01-B9F406A2E2DE}" dt="2026-04-23T07:32:54.689" v="7185" actId="20577"/>
          <ac:spMkLst>
            <pc:docMk/>
            <pc:sldMk cId="2934319963" sldId="355"/>
            <ac:spMk id="3" creationId="{00000000-0000-0000-0000-000000000000}"/>
          </ac:spMkLst>
        </pc:spChg>
        <pc:spChg chg="add del mod">
          <ac:chgData name="Gilles Pinson" userId="18f569f8-4426-4385-9315-36fa983c42ee" providerId="ADAL" clId="{CD813F71-E259-4643-9A01-B9F406A2E2DE}" dt="2026-04-23T07:32:05.661" v="7132" actId="478"/>
          <ac:spMkLst>
            <pc:docMk/>
            <pc:sldMk cId="2934319963" sldId="355"/>
            <ac:spMk id="7" creationId="{5971B932-1E39-80F1-923A-53DA7360B9B2}"/>
          </ac:spMkLst>
        </pc:spChg>
        <pc:spChg chg="add mod">
          <ac:chgData name="Gilles Pinson" userId="18f569f8-4426-4385-9315-36fa983c42ee" providerId="ADAL" clId="{CD813F71-E259-4643-9A01-B9F406A2E2DE}" dt="2026-04-23T07:49:30.365" v="7769" actId="20577"/>
          <ac:spMkLst>
            <pc:docMk/>
            <pc:sldMk cId="2934319963" sldId="355"/>
            <ac:spMk id="8" creationId="{0ECD14B9-4A83-13E9-A6EE-B6D23F7A3E96}"/>
          </ac:spMkLst>
        </pc:spChg>
        <pc:spChg chg="add del">
          <ac:chgData name="Gilles Pinson" userId="18f569f8-4426-4385-9315-36fa983c42ee" providerId="ADAL" clId="{CD813F71-E259-4643-9A01-B9F406A2E2DE}" dt="2026-04-23T07:47:33.113" v="7599" actId="478"/>
          <ac:spMkLst>
            <pc:docMk/>
            <pc:sldMk cId="2934319963" sldId="355"/>
            <ac:spMk id="9" creationId="{9FF7A082-090B-656A-54E5-EFA665CB5CAB}"/>
          </ac:spMkLst>
        </pc:spChg>
        <pc:picChg chg="add">
          <ac:chgData name="Gilles Pinson" userId="18f569f8-4426-4385-9315-36fa983c42ee" providerId="ADAL" clId="{CD813F71-E259-4643-9A01-B9F406A2E2DE}" dt="2026-04-23T07:32:06.421" v="7133"/>
          <ac:picMkLst>
            <pc:docMk/>
            <pc:sldMk cId="2934319963" sldId="355"/>
            <ac:picMk id="8194" creationId="{54783054-17FD-1113-15FA-416365F876DE}"/>
          </ac:picMkLst>
        </pc:picChg>
        <pc:picChg chg="add mod">
          <ac:chgData name="Gilles Pinson" userId="18f569f8-4426-4385-9315-36fa983c42ee" providerId="ADAL" clId="{CD813F71-E259-4643-9A01-B9F406A2E2DE}" dt="2026-04-23T07:48:28.057" v="7604" actId="1076"/>
          <ac:picMkLst>
            <pc:docMk/>
            <pc:sldMk cId="2934319963" sldId="355"/>
            <ac:picMk id="8198" creationId="{A737C7F2-D96B-C3FE-060B-621BBF3172BD}"/>
          </ac:picMkLst>
        </pc:picChg>
      </pc:sldChg>
      <pc:sldChg chg="addSp delSp modSp add mod">
        <pc:chgData name="Gilles Pinson" userId="18f569f8-4426-4385-9315-36fa983c42ee" providerId="ADAL" clId="{CD813F71-E259-4643-9A01-B9F406A2E2DE}" dt="2026-04-23T08:59:11.430" v="10523" actId="20577"/>
        <pc:sldMkLst>
          <pc:docMk/>
          <pc:sldMk cId="2120407603" sldId="356"/>
        </pc:sldMkLst>
        <pc:spChg chg="del">
          <ac:chgData name="Gilles Pinson" userId="18f569f8-4426-4385-9315-36fa983c42ee" providerId="ADAL" clId="{CD813F71-E259-4643-9A01-B9F406A2E2DE}" dt="2026-04-23T08:08:00.219" v="8408" actId="478"/>
          <ac:spMkLst>
            <pc:docMk/>
            <pc:sldMk cId="2120407603" sldId="356"/>
            <ac:spMk id="2" creationId="{00000000-0000-0000-0000-000000000000}"/>
          </ac:spMkLst>
        </pc:spChg>
        <pc:spChg chg="mod">
          <ac:chgData name="Gilles Pinson" userId="18f569f8-4426-4385-9315-36fa983c42ee" providerId="ADAL" clId="{CD813F71-E259-4643-9A01-B9F406A2E2DE}" dt="2026-04-23T08:03:01.181" v="8405" actId="5793"/>
          <ac:spMkLst>
            <pc:docMk/>
            <pc:sldMk cId="2120407603" sldId="356"/>
            <ac:spMk id="3" creationId="{00000000-0000-0000-0000-000000000000}"/>
          </ac:spMkLst>
        </pc:spChg>
        <pc:spChg chg="add mod">
          <ac:chgData name="Gilles Pinson" userId="18f569f8-4426-4385-9315-36fa983c42ee" providerId="ADAL" clId="{CD813F71-E259-4643-9A01-B9F406A2E2DE}" dt="2026-04-23T08:07:56.070" v="8407"/>
          <ac:spMkLst>
            <pc:docMk/>
            <pc:sldMk cId="2120407603" sldId="356"/>
            <ac:spMk id="6" creationId="{55E0F14E-C353-A319-A999-FCF55456C716}"/>
          </ac:spMkLst>
        </pc:spChg>
        <pc:spChg chg="add del mod">
          <ac:chgData name="Gilles Pinson" userId="18f569f8-4426-4385-9315-36fa983c42ee" providerId="ADAL" clId="{CD813F71-E259-4643-9A01-B9F406A2E2DE}" dt="2026-04-23T08:08:05.718" v="8409" actId="478"/>
          <ac:spMkLst>
            <pc:docMk/>
            <pc:sldMk cId="2120407603" sldId="356"/>
            <ac:spMk id="8" creationId="{1FFCAA49-0569-CBFF-547A-28171770530B}"/>
          </ac:spMkLst>
        </pc:spChg>
        <pc:spChg chg="add mod">
          <ac:chgData name="Gilles Pinson" userId="18f569f8-4426-4385-9315-36fa983c42ee" providerId="ADAL" clId="{CD813F71-E259-4643-9A01-B9F406A2E2DE}" dt="2026-04-23T08:59:11.430" v="10523" actId="20577"/>
          <ac:spMkLst>
            <pc:docMk/>
            <pc:sldMk cId="2120407603" sldId="356"/>
            <ac:spMk id="9" creationId="{0899269D-1472-D3E8-5E94-2B37A610491F}"/>
          </ac:spMkLst>
        </pc:spChg>
        <pc:graphicFrameChg chg="add mod modGraphic">
          <ac:chgData name="Gilles Pinson" userId="18f569f8-4426-4385-9315-36fa983c42ee" providerId="ADAL" clId="{CD813F71-E259-4643-9A01-B9F406A2E2DE}" dt="2026-04-23T08:13:30.340" v="8738" actId="20577"/>
          <ac:graphicFrameMkLst>
            <pc:docMk/>
            <pc:sldMk cId="2120407603" sldId="356"/>
            <ac:graphicFrameMk id="10" creationId="{261CB89C-5044-8C37-C594-EB605C61576D}"/>
          </ac:graphicFrameMkLst>
        </pc:graphicFrameChg>
      </pc:sldChg>
      <pc:sldChg chg="modSp add mod ord">
        <pc:chgData name="Gilles Pinson" userId="18f569f8-4426-4385-9315-36fa983c42ee" providerId="ADAL" clId="{CD813F71-E259-4643-9A01-B9F406A2E2DE}" dt="2026-04-23T13:48:01.396" v="10546" actId="114"/>
        <pc:sldMkLst>
          <pc:docMk/>
          <pc:sldMk cId="355308194" sldId="357"/>
        </pc:sldMkLst>
        <pc:spChg chg="mod">
          <ac:chgData name="Gilles Pinson" userId="18f569f8-4426-4385-9315-36fa983c42ee" providerId="ADAL" clId="{CD813F71-E259-4643-9A01-B9F406A2E2DE}" dt="2026-04-23T13:48:01.396" v="10546" actId="114"/>
          <ac:spMkLst>
            <pc:docMk/>
            <pc:sldMk cId="355308194" sldId="357"/>
            <ac:spMk id="2" creationId="{00000000-0000-0000-0000-000000000000}"/>
          </ac:spMkLst>
        </pc:spChg>
      </pc:sldChg>
      <pc:sldChg chg="addSp delSp modSp add mod">
        <pc:chgData name="Gilles Pinson" userId="18f569f8-4426-4385-9315-36fa983c42ee" providerId="ADAL" clId="{CD813F71-E259-4643-9A01-B9F406A2E2DE}" dt="2026-04-23T13:49:09.874" v="10628" actId="403"/>
        <pc:sldMkLst>
          <pc:docMk/>
          <pc:sldMk cId="80195868" sldId="358"/>
        </pc:sldMkLst>
        <pc:spChg chg="mod">
          <ac:chgData name="Gilles Pinson" userId="18f569f8-4426-4385-9315-36fa983c42ee" providerId="ADAL" clId="{CD813F71-E259-4643-9A01-B9F406A2E2DE}" dt="2026-04-23T13:49:09.874" v="10628" actId="403"/>
          <ac:spMkLst>
            <pc:docMk/>
            <pc:sldMk cId="80195868" sldId="358"/>
            <ac:spMk id="2" creationId="{00000000-0000-0000-0000-000000000000}"/>
          </ac:spMkLst>
        </pc:spChg>
        <pc:picChg chg="del">
          <ac:chgData name="Gilles Pinson" userId="18f569f8-4426-4385-9315-36fa983c42ee" providerId="ADAL" clId="{CD813F71-E259-4643-9A01-B9F406A2E2DE}" dt="2026-04-22T20:15:48.175" v="3145" actId="478"/>
          <ac:picMkLst>
            <pc:docMk/>
            <pc:sldMk cId="80195868" sldId="358"/>
            <ac:picMk id="1030" creationId="{8E3B4968-C374-C1F5-B046-F2961BAC2AB6}"/>
          </ac:picMkLst>
        </pc:picChg>
        <pc:picChg chg="add mod">
          <ac:chgData name="Gilles Pinson" userId="18f569f8-4426-4385-9315-36fa983c42ee" providerId="ADAL" clId="{CD813F71-E259-4643-9A01-B9F406A2E2DE}" dt="2026-04-22T20:17:34.584" v="3377" actId="1076"/>
          <ac:picMkLst>
            <pc:docMk/>
            <pc:sldMk cId="80195868" sldId="358"/>
            <ac:picMk id="3074" creationId="{45F49739-AA47-3A82-F635-4B75CE405986}"/>
          </ac:picMkLst>
        </pc:picChg>
        <pc:picChg chg="add mod">
          <ac:chgData name="Gilles Pinson" userId="18f569f8-4426-4385-9315-36fa983c42ee" providerId="ADAL" clId="{CD813F71-E259-4643-9A01-B9F406A2E2DE}" dt="2026-04-22T20:17:57.114" v="3381" actId="14100"/>
          <ac:picMkLst>
            <pc:docMk/>
            <pc:sldMk cId="80195868" sldId="358"/>
            <ac:picMk id="3076" creationId="{75FFE52D-5697-3985-3E43-95FAD436DACB}"/>
          </ac:picMkLst>
        </pc:picChg>
      </pc:sldChg>
      <pc:sldChg chg="addSp delSp modSp add mod modNotesTx">
        <pc:chgData name="Gilles Pinson" userId="18f569f8-4426-4385-9315-36fa983c42ee" providerId="ADAL" clId="{CD813F71-E259-4643-9A01-B9F406A2E2DE}" dt="2026-04-23T13:50:56.381" v="10683" actId="20577"/>
        <pc:sldMkLst>
          <pc:docMk/>
          <pc:sldMk cId="2854519212" sldId="359"/>
        </pc:sldMkLst>
        <pc:spChg chg="mod">
          <ac:chgData name="Gilles Pinson" userId="18f569f8-4426-4385-9315-36fa983c42ee" providerId="ADAL" clId="{CD813F71-E259-4643-9A01-B9F406A2E2DE}" dt="2026-04-23T13:50:56.381" v="10683" actId="20577"/>
          <ac:spMkLst>
            <pc:docMk/>
            <pc:sldMk cId="2854519212" sldId="359"/>
            <ac:spMk id="2" creationId="{00000000-0000-0000-0000-000000000000}"/>
          </ac:spMkLst>
        </pc:spChg>
        <pc:picChg chg="del">
          <ac:chgData name="Gilles Pinson" userId="18f569f8-4426-4385-9315-36fa983c42ee" providerId="ADAL" clId="{CD813F71-E259-4643-9A01-B9F406A2E2DE}" dt="2026-04-22T20:20:22.228" v="3530" actId="478"/>
          <ac:picMkLst>
            <pc:docMk/>
            <pc:sldMk cId="2854519212" sldId="359"/>
            <ac:picMk id="3074" creationId="{45F49739-AA47-3A82-F635-4B75CE405986}"/>
          </ac:picMkLst>
        </pc:picChg>
        <pc:picChg chg="del">
          <ac:chgData name="Gilles Pinson" userId="18f569f8-4426-4385-9315-36fa983c42ee" providerId="ADAL" clId="{CD813F71-E259-4643-9A01-B9F406A2E2DE}" dt="2026-04-22T20:20:20.650" v="3529" actId="478"/>
          <ac:picMkLst>
            <pc:docMk/>
            <pc:sldMk cId="2854519212" sldId="359"/>
            <ac:picMk id="3076" creationId="{75FFE52D-5697-3985-3E43-95FAD436DACB}"/>
          </ac:picMkLst>
        </pc:picChg>
        <pc:picChg chg="add mod">
          <ac:chgData name="Gilles Pinson" userId="18f569f8-4426-4385-9315-36fa983c42ee" providerId="ADAL" clId="{CD813F71-E259-4643-9A01-B9F406A2E2DE}" dt="2026-04-23T06:49:53.723" v="4390" actId="1076"/>
          <ac:picMkLst>
            <pc:docMk/>
            <pc:sldMk cId="2854519212" sldId="359"/>
            <ac:picMk id="4098" creationId="{68A723F6-C823-C610-578D-F552C590637E}"/>
          </ac:picMkLst>
        </pc:picChg>
      </pc:sldChg>
      <pc:sldChg chg="addSp delSp modSp add mod">
        <pc:chgData name="Gilles Pinson" userId="18f569f8-4426-4385-9315-36fa983c42ee" providerId="ADAL" clId="{CD813F71-E259-4643-9A01-B9F406A2E2DE}" dt="2026-04-23T07:32:12.877" v="7134" actId="478"/>
        <pc:sldMkLst>
          <pc:docMk/>
          <pc:sldMk cId="1286615139" sldId="360"/>
        </pc:sldMkLst>
        <pc:spChg chg="mod">
          <ac:chgData name="Gilles Pinson" userId="18f569f8-4426-4385-9315-36fa983c42ee" providerId="ADAL" clId="{CD813F71-E259-4643-9A01-B9F406A2E2DE}" dt="2026-04-23T07:31:36.234" v="7129" actId="20577"/>
          <ac:spMkLst>
            <pc:docMk/>
            <pc:sldMk cId="1286615139" sldId="360"/>
            <ac:spMk id="2" creationId="{00000000-0000-0000-0000-000000000000}"/>
          </ac:spMkLst>
        </pc:spChg>
        <pc:graphicFrameChg chg="add del modGraphic">
          <ac:chgData name="Gilles Pinson" userId="18f569f8-4426-4385-9315-36fa983c42ee" providerId="ADAL" clId="{CD813F71-E259-4643-9A01-B9F406A2E2DE}" dt="2026-04-23T07:32:12.877" v="7134" actId="478"/>
          <ac:graphicFrameMkLst>
            <pc:docMk/>
            <pc:sldMk cId="1286615139" sldId="360"/>
            <ac:graphicFrameMk id="7" creationId="{AF8DD6B9-FD2A-745B-B84D-1CC66EF6F0EC}"/>
          </ac:graphicFrameMkLst>
        </pc:graphicFrameChg>
        <pc:picChg chg="del">
          <ac:chgData name="Gilles Pinson" userId="18f569f8-4426-4385-9315-36fa983c42ee" providerId="ADAL" clId="{CD813F71-E259-4643-9A01-B9F406A2E2DE}" dt="2026-04-23T07:14:52.269" v="5899" actId="478"/>
          <ac:picMkLst>
            <pc:docMk/>
            <pc:sldMk cId="1286615139" sldId="360"/>
            <ac:picMk id="5122" creationId="{90394F32-46D6-EEC5-A9DC-1482CB5F410A}"/>
          </ac:picMkLst>
        </pc:picChg>
        <pc:picChg chg="add mod">
          <ac:chgData name="Gilles Pinson" userId="18f569f8-4426-4385-9315-36fa983c42ee" providerId="ADAL" clId="{CD813F71-E259-4643-9A01-B9F406A2E2DE}" dt="2026-04-23T07:18:43.576" v="6228" actId="1036"/>
          <ac:picMkLst>
            <pc:docMk/>
            <pc:sldMk cId="1286615139" sldId="360"/>
            <ac:picMk id="6146" creationId="{661348C0-757C-6261-E97F-EEF5187DB752}"/>
          </ac:picMkLst>
        </pc:picChg>
      </pc:sldChg>
      <pc:sldChg chg="addSp delSp modSp add mod">
        <pc:chgData name="Gilles Pinson" userId="18f569f8-4426-4385-9315-36fa983c42ee" providerId="ADAL" clId="{CD813F71-E259-4643-9A01-B9F406A2E2DE}" dt="2026-04-23T07:30:46.510" v="7095" actId="1076"/>
        <pc:sldMkLst>
          <pc:docMk/>
          <pc:sldMk cId="786962463" sldId="361"/>
        </pc:sldMkLst>
        <pc:spChg chg="mod">
          <ac:chgData name="Gilles Pinson" userId="18f569f8-4426-4385-9315-36fa983c42ee" providerId="ADAL" clId="{CD813F71-E259-4643-9A01-B9F406A2E2DE}" dt="2026-04-23T07:29:16.099" v="7092" actId="20577"/>
          <ac:spMkLst>
            <pc:docMk/>
            <pc:sldMk cId="786962463" sldId="361"/>
            <ac:spMk id="2" creationId="{00000000-0000-0000-0000-000000000000}"/>
          </ac:spMkLst>
        </pc:spChg>
        <pc:picChg chg="del">
          <ac:chgData name="Gilles Pinson" userId="18f569f8-4426-4385-9315-36fa983c42ee" providerId="ADAL" clId="{CD813F71-E259-4643-9A01-B9F406A2E2DE}" dt="2026-04-23T07:23:09.539" v="6493" actId="478"/>
          <ac:picMkLst>
            <pc:docMk/>
            <pc:sldMk cId="786962463" sldId="361"/>
            <ac:picMk id="6146" creationId="{661348C0-757C-6261-E97F-EEF5187DB752}"/>
          </ac:picMkLst>
        </pc:picChg>
        <pc:picChg chg="add mod">
          <ac:chgData name="Gilles Pinson" userId="18f569f8-4426-4385-9315-36fa983c42ee" providerId="ADAL" clId="{CD813F71-E259-4643-9A01-B9F406A2E2DE}" dt="2026-04-23T07:30:46.510" v="7095" actId="1076"/>
          <ac:picMkLst>
            <pc:docMk/>
            <pc:sldMk cId="786962463" sldId="361"/>
            <ac:picMk id="7170" creationId="{D190E13A-CAFC-9FF6-A6EF-51D0F99EB3DB}"/>
          </ac:picMkLst>
        </pc:picChg>
      </pc:sldChg>
      <pc:sldChg chg="addSp delSp modSp add mod">
        <pc:chgData name="Gilles Pinson" userId="18f569f8-4426-4385-9315-36fa983c42ee" providerId="ADAL" clId="{CD813F71-E259-4643-9A01-B9F406A2E2DE}" dt="2026-04-23T08:02:34.496" v="8387" actId="20577"/>
        <pc:sldMkLst>
          <pc:docMk/>
          <pc:sldMk cId="1065796162" sldId="362"/>
        </pc:sldMkLst>
        <pc:spChg chg="mod">
          <ac:chgData name="Gilles Pinson" userId="18f569f8-4426-4385-9315-36fa983c42ee" providerId="ADAL" clId="{CD813F71-E259-4643-9A01-B9F406A2E2DE}" dt="2026-04-23T08:02:34.496" v="8387" actId="20577"/>
          <ac:spMkLst>
            <pc:docMk/>
            <pc:sldMk cId="1065796162" sldId="362"/>
            <ac:spMk id="8" creationId="{0ECD14B9-4A83-13E9-A6EE-B6D23F7A3E96}"/>
          </ac:spMkLst>
        </pc:spChg>
        <pc:picChg chg="add mod">
          <ac:chgData name="Gilles Pinson" userId="18f569f8-4426-4385-9315-36fa983c42ee" providerId="ADAL" clId="{CD813F71-E259-4643-9A01-B9F406A2E2DE}" dt="2026-04-23T07:55:22.968" v="8144"/>
          <ac:picMkLst>
            <pc:docMk/>
            <pc:sldMk cId="1065796162" sldId="362"/>
            <ac:picMk id="2" creationId="{4900A708-D083-6F6C-35A3-2EC3B0DC28B2}"/>
          </ac:picMkLst>
        </pc:picChg>
        <pc:picChg chg="del">
          <ac:chgData name="Gilles Pinson" userId="18f569f8-4426-4385-9315-36fa983c42ee" providerId="ADAL" clId="{CD813F71-E259-4643-9A01-B9F406A2E2DE}" dt="2026-04-23T07:52:11.877" v="7771" actId="478"/>
          <ac:picMkLst>
            <pc:docMk/>
            <pc:sldMk cId="1065796162" sldId="362"/>
            <ac:picMk id="8198" creationId="{A737C7F2-D96B-C3FE-060B-621BBF3172BD}"/>
          </ac:picMkLst>
        </pc:picChg>
      </pc:sldChg>
      <pc:sldChg chg="addSp delSp modSp add mod">
        <pc:chgData name="Gilles Pinson" userId="18f569f8-4426-4385-9315-36fa983c42ee" providerId="ADAL" clId="{CD813F71-E259-4643-9A01-B9F406A2E2DE}" dt="2026-04-23T08:58:16.599" v="10394" actId="113"/>
        <pc:sldMkLst>
          <pc:docMk/>
          <pc:sldMk cId="3924762545" sldId="363"/>
        </pc:sldMkLst>
        <pc:spChg chg="add del mod">
          <ac:chgData name="Gilles Pinson" userId="18f569f8-4426-4385-9315-36fa983c42ee" providerId="ADAL" clId="{CD813F71-E259-4643-9A01-B9F406A2E2DE}" dt="2026-04-23T08:21:18.464" v="8743" actId="478"/>
          <ac:spMkLst>
            <pc:docMk/>
            <pc:sldMk cId="3924762545" sldId="363"/>
            <ac:spMk id="6" creationId="{B213967F-6B4F-77A8-0C0D-BEE8C2453B4B}"/>
          </ac:spMkLst>
        </pc:spChg>
        <pc:spChg chg="add mod">
          <ac:chgData name="Gilles Pinson" userId="18f569f8-4426-4385-9315-36fa983c42ee" providerId="ADAL" clId="{CD813F71-E259-4643-9A01-B9F406A2E2DE}" dt="2026-04-23T08:58:16.599" v="10394" actId="113"/>
          <ac:spMkLst>
            <pc:docMk/>
            <pc:sldMk cId="3924762545" sldId="363"/>
            <ac:spMk id="7" creationId="{B273585D-C8FC-9EF1-9AEE-C6B305D922DC}"/>
          </ac:spMkLst>
        </pc:spChg>
        <pc:spChg chg="del">
          <ac:chgData name="Gilles Pinson" userId="18f569f8-4426-4385-9315-36fa983c42ee" providerId="ADAL" clId="{CD813F71-E259-4643-9A01-B9F406A2E2DE}" dt="2026-04-23T08:21:17.012" v="8742" actId="478"/>
          <ac:spMkLst>
            <pc:docMk/>
            <pc:sldMk cId="3924762545" sldId="363"/>
            <ac:spMk id="9" creationId="{0899269D-1472-D3E8-5E94-2B37A610491F}"/>
          </ac:spMkLst>
        </pc:spChg>
        <pc:graphicFrameChg chg="del modGraphic">
          <ac:chgData name="Gilles Pinson" userId="18f569f8-4426-4385-9315-36fa983c42ee" providerId="ADAL" clId="{CD813F71-E259-4643-9A01-B9F406A2E2DE}" dt="2026-04-23T08:16:37.946" v="8741" actId="478"/>
          <ac:graphicFrameMkLst>
            <pc:docMk/>
            <pc:sldMk cId="3924762545" sldId="363"/>
            <ac:graphicFrameMk id="10" creationId="{261CB89C-5044-8C37-C594-EB605C61576D}"/>
          </ac:graphicFrameMkLst>
        </pc:graphicFrameChg>
        <pc:picChg chg="add mod">
          <ac:chgData name="Gilles Pinson" userId="18f569f8-4426-4385-9315-36fa983c42ee" providerId="ADAL" clId="{CD813F71-E259-4643-9A01-B9F406A2E2DE}" dt="2026-04-23T08:25:04.798" v="9065" actId="1036"/>
          <ac:picMkLst>
            <pc:docMk/>
            <pc:sldMk cId="3924762545" sldId="363"/>
            <ac:picMk id="8" creationId="{0216CD6D-450D-F78D-BB9C-76329E41A594}"/>
          </ac:picMkLst>
        </pc:picChg>
      </pc:sldChg>
      <pc:sldChg chg="modSp add mod">
        <pc:chgData name="Gilles Pinson" userId="18f569f8-4426-4385-9315-36fa983c42ee" providerId="ADAL" clId="{CD813F71-E259-4643-9A01-B9F406A2E2DE}" dt="2026-04-23T13:46:57.079" v="10533" actId="27636"/>
        <pc:sldMkLst>
          <pc:docMk/>
          <pc:sldMk cId="825176571" sldId="364"/>
        </pc:sldMkLst>
        <pc:spChg chg="mod">
          <ac:chgData name="Gilles Pinson" userId="18f569f8-4426-4385-9315-36fa983c42ee" providerId="ADAL" clId="{CD813F71-E259-4643-9A01-B9F406A2E2DE}" dt="2026-04-23T13:46:57.079" v="10533" actId="27636"/>
          <ac:spMkLst>
            <pc:docMk/>
            <pc:sldMk cId="825176571" sldId="364"/>
            <ac:spMk id="2" creationId="{00000000-0000-0000-0000-000000000000}"/>
          </ac:spMkLst>
        </pc:spChg>
      </pc:sldChg>
    </pc:docChg>
  </pc:docChgLst>
  <pc:docChgLst>
    <pc:chgData name="Gilles Pinson" userId="18f569f8-4426-4385-9315-36fa983c42ee" providerId="ADAL" clId="{C90D7D58-0A31-49CD-9F5B-D94D07D11860}"/>
    <pc:docChg chg="undo custSel addSld delSld modSld sldOrd">
      <pc:chgData name="Gilles Pinson" userId="18f569f8-4426-4385-9315-36fa983c42ee" providerId="ADAL" clId="{C90D7D58-0A31-49CD-9F5B-D94D07D11860}" dt="2026-01-26T10:25:40.363" v="7471" actId="20577"/>
      <pc:docMkLst>
        <pc:docMk/>
      </pc:docMkLst>
      <pc:sldChg chg="addSp modSp mod">
        <pc:chgData name="Gilles Pinson" userId="18f569f8-4426-4385-9315-36fa983c42ee" providerId="ADAL" clId="{C90D7D58-0A31-49CD-9F5B-D94D07D11860}" dt="2026-01-25T10:16:25.456" v="227" actId="20577"/>
        <pc:sldMkLst>
          <pc:docMk/>
          <pc:sldMk cId="549369588" sldId="256"/>
        </pc:sldMkLst>
        <pc:spChg chg="mod">
          <ac:chgData name="Gilles Pinson" userId="18f569f8-4426-4385-9315-36fa983c42ee" providerId="ADAL" clId="{C90D7D58-0A31-49CD-9F5B-D94D07D11860}" dt="2026-01-25T10:12:10.771" v="73" actId="404"/>
          <ac:spMkLst>
            <pc:docMk/>
            <pc:sldMk cId="549369588" sldId="256"/>
            <ac:spMk id="2" creationId="{00000000-0000-0000-0000-000000000000}"/>
          </ac:spMkLst>
        </pc:spChg>
        <pc:spChg chg="mod">
          <ac:chgData name="Gilles Pinson" userId="18f569f8-4426-4385-9315-36fa983c42ee" providerId="ADAL" clId="{C90D7D58-0A31-49CD-9F5B-D94D07D11860}" dt="2026-01-25T10:16:25.456" v="227" actId="20577"/>
          <ac:spMkLst>
            <pc:docMk/>
            <pc:sldMk cId="549369588" sldId="256"/>
            <ac:spMk id="4" creationId="{00000000-0000-0000-0000-000000000000}"/>
          </ac:spMkLst>
        </pc:spChg>
        <pc:picChg chg="add mod">
          <ac:chgData name="Gilles Pinson" userId="18f569f8-4426-4385-9315-36fa983c42ee" providerId="ADAL" clId="{C90D7D58-0A31-49CD-9F5B-D94D07D11860}" dt="2026-01-25T10:13:47.717" v="121" actId="1036"/>
          <ac:picMkLst>
            <pc:docMk/>
            <pc:sldMk cId="549369588" sldId="256"/>
            <ac:picMk id="1026" creationId="{F71D0D96-DA40-DFD0-2D2C-5072291F9B26}"/>
          </ac:picMkLst>
        </pc:picChg>
      </pc:sldChg>
      <pc:sldChg chg="addSp delSp modSp mod">
        <pc:chgData name="Gilles Pinson" userId="18f569f8-4426-4385-9315-36fa983c42ee" providerId="ADAL" clId="{C90D7D58-0A31-49CD-9F5B-D94D07D11860}" dt="2026-01-25T10:31:08.196" v="638" actId="14100"/>
        <pc:sldMkLst>
          <pc:docMk/>
          <pc:sldMk cId="2054994189" sldId="257"/>
        </pc:sldMkLst>
        <pc:spChg chg="mod">
          <ac:chgData name="Gilles Pinson" userId="18f569f8-4426-4385-9315-36fa983c42ee" providerId="ADAL" clId="{C90D7D58-0A31-49CD-9F5B-D94D07D11860}" dt="2026-01-25T10:31:08.196" v="638" actId="14100"/>
          <ac:spMkLst>
            <pc:docMk/>
            <pc:sldMk cId="2054994189" sldId="257"/>
            <ac:spMk id="2" creationId="{00000000-0000-0000-0000-000000000000}"/>
          </ac:spMkLst>
        </pc:spChg>
        <pc:picChg chg="add mod">
          <ac:chgData name="Gilles Pinson" userId="18f569f8-4426-4385-9315-36fa983c42ee" providerId="ADAL" clId="{C90D7D58-0A31-49CD-9F5B-D94D07D11860}" dt="2026-01-25T10:18:07.735" v="231" actId="14100"/>
          <ac:picMkLst>
            <pc:docMk/>
            <pc:sldMk cId="2054994189" sldId="257"/>
            <ac:picMk id="5" creationId="{31D9AB82-0BE2-6C53-988C-49BDCEFE22E6}"/>
          </ac:picMkLst>
        </pc:picChg>
        <pc:picChg chg="add mod">
          <ac:chgData name="Gilles Pinson" userId="18f569f8-4426-4385-9315-36fa983c42ee" providerId="ADAL" clId="{C90D7D58-0A31-49CD-9F5B-D94D07D11860}" dt="2026-01-25T10:30:52.827" v="634" actId="1076"/>
          <ac:picMkLst>
            <pc:docMk/>
            <pc:sldMk cId="2054994189" sldId="257"/>
            <ac:picMk id="2050" creationId="{7EA3980E-3ACD-706D-A4FF-14CAB4113FB6}"/>
          </ac:picMkLst>
        </pc:picChg>
        <pc:picChg chg="del">
          <ac:chgData name="Gilles Pinson" userId="18f569f8-4426-4385-9315-36fa983c42ee" providerId="ADAL" clId="{C90D7D58-0A31-49CD-9F5B-D94D07D11860}" dt="2026-01-25T10:17:49.780" v="228" actId="478"/>
          <ac:picMkLst>
            <pc:docMk/>
            <pc:sldMk cId="2054994189" sldId="257"/>
            <ac:picMk id="4098" creationId="{F786B56F-B6FA-F806-E171-41973C62CE2A}"/>
          </ac:picMkLst>
        </pc:picChg>
        <pc:picChg chg="del">
          <ac:chgData name="Gilles Pinson" userId="18f569f8-4426-4385-9315-36fa983c42ee" providerId="ADAL" clId="{C90D7D58-0A31-49CD-9F5B-D94D07D11860}" dt="2026-01-25T10:17:51.854" v="229" actId="478"/>
          <ac:picMkLst>
            <pc:docMk/>
            <pc:sldMk cId="2054994189" sldId="257"/>
            <ac:picMk id="4100" creationId="{30B3D594-5714-8A4B-B172-38C89E0D779D}"/>
          </ac:picMkLst>
        </pc:picChg>
      </pc:sldChg>
      <pc:sldChg chg="del">
        <pc:chgData name="Gilles Pinson" userId="18f569f8-4426-4385-9315-36fa983c42ee" providerId="ADAL" clId="{C90D7D58-0A31-49CD-9F5B-D94D07D11860}" dt="2026-01-25T12:20:21.349" v="1521" actId="47"/>
        <pc:sldMkLst>
          <pc:docMk/>
          <pc:sldMk cId="1136297232" sldId="268"/>
        </pc:sldMkLst>
      </pc:sldChg>
      <pc:sldChg chg="del">
        <pc:chgData name="Gilles Pinson" userId="18f569f8-4426-4385-9315-36fa983c42ee" providerId="ADAL" clId="{C90D7D58-0A31-49CD-9F5B-D94D07D11860}" dt="2026-01-25T12:20:22.202" v="1522" actId="47"/>
        <pc:sldMkLst>
          <pc:docMk/>
          <pc:sldMk cId="3318758287" sldId="269"/>
        </pc:sldMkLst>
      </pc:sldChg>
      <pc:sldChg chg="del">
        <pc:chgData name="Gilles Pinson" userId="18f569f8-4426-4385-9315-36fa983c42ee" providerId="ADAL" clId="{C90D7D58-0A31-49CD-9F5B-D94D07D11860}" dt="2026-01-25T12:20:22.981" v="1523" actId="47"/>
        <pc:sldMkLst>
          <pc:docMk/>
          <pc:sldMk cId="614758761" sldId="270"/>
        </pc:sldMkLst>
      </pc:sldChg>
      <pc:sldChg chg="addSp modSp mod">
        <pc:chgData name="Gilles Pinson" userId="18f569f8-4426-4385-9315-36fa983c42ee" providerId="ADAL" clId="{C90D7D58-0A31-49CD-9F5B-D94D07D11860}" dt="2026-01-26T10:25:40.363" v="7471" actId="20577"/>
        <pc:sldMkLst>
          <pc:docMk/>
          <pc:sldMk cId="3898560824" sldId="271"/>
        </pc:sldMkLst>
        <pc:spChg chg="mod">
          <ac:chgData name="Gilles Pinson" userId="18f569f8-4426-4385-9315-36fa983c42ee" providerId="ADAL" clId="{C90D7D58-0A31-49CD-9F5B-D94D07D11860}" dt="2026-01-26T10:25:40.363" v="7471" actId="20577"/>
          <ac:spMkLst>
            <pc:docMk/>
            <pc:sldMk cId="3898560824" sldId="271"/>
            <ac:spMk id="2" creationId="{00000000-0000-0000-0000-000000000000}"/>
          </ac:spMkLst>
        </pc:spChg>
        <pc:picChg chg="add mod">
          <ac:chgData name="Gilles Pinson" userId="18f569f8-4426-4385-9315-36fa983c42ee" providerId="ADAL" clId="{C90D7D58-0A31-49CD-9F5B-D94D07D11860}" dt="2026-01-25T12:20:29.423" v="1524"/>
          <ac:picMkLst>
            <pc:docMk/>
            <pc:sldMk cId="3898560824" sldId="271"/>
            <ac:picMk id="5" creationId="{2AA9598D-4E11-E315-4393-8D94987D24DD}"/>
          </ac:picMkLst>
        </pc:picChg>
      </pc:sldChg>
      <pc:sldChg chg="addSp delSp modSp add mod">
        <pc:chgData name="Gilles Pinson" userId="18f569f8-4426-4385-9315-36fa983c42ee" providerId="ADAL" clId="{C90D7D58-0A31-49CD-9F5B-D94D07D11860}" dt="2026-01-25T12:07:41.232" v="1491" actId="404"/>
        <pc:sldMkLst>
          <pc:docMk/>
          <pc:sldMk cId="328618019" sldId="272"/>
        </pc:sldMkLst>
        <pc:spChg chg="mod">
          <ac:chgData name="Gilles Pinson" userId="18f569f8-4426-4385-9315-36fa983c42ee" providerId="ADAL" clId="{C90D7D58-0A31-49CD-9F5B-D94D07D11860}" dt="2026-01-25T12:07:41.232" v="1491" actId="404"/>
          <ac:spMkLst>
            <pc:docMk/>
            <pc:sldMk cId="328618019" sldId="272"/>
            <ac:spMk id="2" creationId="{00000000-0000-0000-0000-000000000000}"/>
          </ac:spMkLst>
        </pc:spChg>
        <pc:graphicFrameChg chg="add mod">
          <ac:chgData name="Gilles Pinson" userId="18f569f8-4426-4385-9315-36fa983c42ee" providerId="ADAL" clId="{C90D7D58-0A31-49CD-9F5B-D94D07D11860}" dt="2026-01-25T11:25:56.631" v="945"/>
          <ac:graphicFrameMkLst>
            <pc:docMk/>
            <pc:sldMk cId="328618019" sldId="272"/>
            <ac:graphicFrameMk id="6" creationId="{9F4F0C79-FEDA-C940-A51D-D62F28C50F3D}"/>
          </ac:graphicFrameMkLst>
        </pc:graphicFrameChg>
        <pc:graphicFrameChg chg="add mod">
          <ac:chgData name="Gilles Pinson" userId="18f569f8-4426-4385-9315-36fa983c42ee" providerId="ADAL" clId="{C90D7D58-0A31-49CD-9F5B-D94D07D11860}" dt="2026-01-25T11:25:56.631" v="945"/>
          <ac:graphicFrameMkLst>
            <pc:docMk/>
            <pc:sldMk cId="328618019" sldId="272"/>
            <ac:graphicFrameMk id="7" creationId="{7C6C6792-8C6F-D6D8-762C-3C16ABD0EBF7}"/>
          </ac:graphicFrameMkLst>
        </pc:graphicFrameChg>
        <pc:graphicFrameChg chg="add mod">
          <ac:chgData name="Gilles Pinson" userId="18f569f8-4426-4385-9315-36fa983c42ee" providerId="ADAL" clId="{C90D7D58-0A31-49CD-9F5B-D94D07D11860}" dt="2026-01-25T11:25:56.631" v="945"/>
          <ac:graphicFrameMkLst>
            <pc:docMk/>
            <pc:sldMk cId="328618019" sldId="272"/>
            <ac:graphicFrameMk id="8" creationId="{954E7C85-2B6F-F4EF-B64F-373D24B0519E}"/>
          </ac:graphicFrameMkLst>
        </pc:graphicFrameChg>
        <pc:graphicFrameChg chg="add mod">
          <ac:chgData name="Gilles Pinson" userId="18f569f8-4426-4385-9315-36fa983c42ee" providerId="ADAL" clId="{C90D7D58-0A31-49CD-9F5B-D94D07D11860}" dt="2026-01-25T11:25:56.631" v="945"/>
          <ac:graphicFrameMkLst>
            <pc:docMk/>
            <pc:sldMk cId="328618019" sldId="272"/>
            <ac:graphicFrameMk id="9" creationId="{F8A445A4-9019-25C2-62AF-A761DF062F24}"/>
          </ac:graphicFrameMkLst>
        </pc:graphicFrameChg>
        <pc:graphicFrameChg chg="add mod modGraphic">
          <ac:chgData name="Gilles Pinson" userId="18f569f8-4426-4385-9315-36fa983c42ee" providerId="ADAL" clId="{C90D7D58-0A31-49CD-9F5B-D94D07D11860}" dt="2026-01-25T11:26:07.392" v="949" actId="14100"/>
          <ac:graphicFrameMkLst>
            <pc:docMk/>
            <pc:sldMk cId="328618019" sldId="272"/>
            <ac:graphicFrameMk id="10" creationId="{AEFC415B-F7F4-C9F6-D507-DAA6A03A9F25}"/>
          </ac:graphicFrameMkLst>
        </pc:graphicFrameChg>
        <pc:graphicFrameChg chg="add mod modGraphic">
          <ac:chgData name="Gilles Pinson" userId="18f569f8-4426-4385-9315-36fa983c42ee" providerId="ADAL" clId="{C90D7D58-0A31-49CD-9F5B-D94D07D11860}" dt="2026-01-25T11:45:10.674" v="1169" actId="14100"/>
          <ac:graphicFrameMkLst>
            <pc:docMk/>
            <pc:sldMk cId="328618019" sldId="272"/>
            <ac:graphicFrameMk id="11" creationId="{A6154DF3-6BA2-7544-997E-93A8E3B2B52B}"/>
          </ac:graphicFrameMkLst>
        </pc:graphicFrameChg>
        <pc:picChg chg="del">
          <ac:chgData name="Gilles Pinson" userId="18f569f8-4426-4385-9315-36fa983c42ee" providerId="ADAL" clId="{C90D7D58-0A31-49CD-9F5B-D94D07D11860}" dt="2026-01-25T10:54:37.986" v="640" actId="478"/>
          <ac:picMkLst>
            <pc:docMk/>
            <pc:sldMk cId="328618019" sldId="272"/>
            <ac:picMk id="2050" creationId="{7EA3980E-3ACD-706D-A4FF-14CAB4113FB6}"/>
          </ac:picMkLst>
        </pc:picChg>
      </pc:sldChg>
      <pc:sldChg chg="addSp delSp modSp add mod">
        <pc:chgData name="Gilles Pinson" userId="18f569f8-4426-4385-9315-36fa983c42ee" providerId="ADAL" clId="{C90D7D58-0A31-49CD-9F5B-D94D07D11860}" dt="2026-01-25T12:07:54.927" v="1492" actId="404"/>
        <pc:sldMkLst>
          <pc:docMk/>
          <pc:sldMk cId="2881542725" sldId="273"/>
        </pc:sldMkLst>
        <pc:spChg chg="mod">
          <ac:chgData name="Gilles Pinson" userId="18f569f8-4426-4385-9315-36fa983c42ee" providerId="ADAL" clId="{C90D7D58-0A31-49CD-9F5B-D94D07D11860}" dt="2026-01-25T12:07:54.927" v="1492" actId="404"/>
          <ac:spMkLst>
            <pc:docMk/>
            <pc:sldMk cId="2881542725" sldId="273"/>
            <ac:spMk id="2" creationId="{00000000-0000-0000-0000-000000000000}"/>
          </ac:spMkLst>
        </pc:spChg>
        <pc:spChg chg="add del mod">
          <ac:chgData name="Gilles Pinson" userId="18f569f8-4426-4385-9315-36fa983c42ee" providerId="ADAL" clId="{C90D7D58-0A31-49CD-9F5B-D94D07D11860}" dt="2026-01-25T12:00:37.981" v="1417" actId="478"/>
          <ac:spMkLst>
            <pc:docMk/>
            <pc:sldMk cId="2881542725" sldId="273"/>
            <ac:spMk id="6" creationId="{142A2044-9885-7A1F-C77D-D3B00674A1E3}"/>
          </ac:spMkLst>
        </pc:spChg>
        <pc:graphicFrameChg chg="del">
          <ac:chgData name="Gilles Pinson" userId="18f569f8-4426-4385-9315-36fa983c42ee" providerId="ADAL" clId="{C90D7D58-0A31-49CD-9F5B-D94D07D11860}" dt="2026-01-25T11:48:00.216" v="1195" actId="478"/>
          <ac:graphicFrameMkLst>
            <pc:docMk/>
            <pc:sldMk cId="2881542725" sldId="273"/>
            <ac:graphicFrameMk id="11" creationId="{A6154DF3-6BA2-7544-997E-93A8E3B2B52B}"/>
          </ac:graphicFrameMkLst>
        </pc:graphicFrameChg>
        <pc:picChg chg="add mod">
          <ac:chgData name="Gilles Pinson" userId="18f569f8-4426-4385-9315-36fa983c42ee" providerId="ADAL" clId="{C90D7D58-0A31-49CD-9F5B-D94D07D11860}" dt="2026-01-25T12:03:43.393" v="1485" actId="1035"/>
          <ac:picMkLst>
            <pc:docMk/>
            <pc:sldMk cId="2881542725" sldId="273"/>
            <ac:picMk id="4099" creationId="{F1A0C0EC-486E-4D20-68F8-BA6DFABAE9C2}"/>
          </ac:picMkLst>
        </pc:picChg>
      </pc:sldChg>
      <pc:sldChg chg="addSp delSp modSp add mod">
        <pc:chgData name="Gilles Pinson" userId="18f569f8-4426-4385-9315-36fa983c42ee" providerId="ADAL" clId="{C90D7D58-0A31-49CD-9F5B-D94D07D11860}" dt="2026-01-26T07:15:50.433" v="4437" actId="20577"/>
        <pc:sldMkLst>
          <pc:docMk/>
          <pc:sldMk cId="3240408208" sldId="274"/>
        </pc:sldMkLst>
        <pc:spChg chg="mod">
          <ac:chgData name="Gilles Pinson" userId="18f569f8-4426-4385-9315-36fa983c42ee" providerId="ADAL" clId="{C90D7D58-0A31-49CD-9F5B-D94D07D11860}" dt="2026-01-26T07:15:50.433" v="4437" actId="20577"/>
          <ac:spMkLst>
            <pc:docMk/>
            <pc:sldMk cId="3240408208" sldId="274"/>
            <ac:spMk id="2" creationId="{00000000-0000-0000-0000-000000000000}"/>
          </ac:spMkLst>
        </pc:spChg>
        <pc:spChg chg="mod">
          <ac:chgData name="Gilles Pinson" userId="18f569f8-4426-4385-9315-36fa983c42ee" providerId="ADAL" clId="{C90D7D58-0A31-49CD-9F5B-D94D07D11860}" dt="2026-01-25T12:17:06.271" v="1519" actId="20577"/>
          <ac:spMkLst>
            <pc:docMk/>
            <pc:sldMk cId="3240408208" sldId="274"/>
            <ac:spMk id="3" creationId="{00000000-0000-0000-0000-000000000000}"/>
          </ac:spMkLst>
        </pc:spChg>
        <pc:picChg chg="del">
          <ac:chgData name="Gilles Pinson" userId="18f569f8-4426-4385-9315-36fa983c42ee" providerId="ADAL" clId="{C90D7D58-0A31-49CD-9F5B-D94D07D11860}" dt="2026-01-25T12:17:10.648" v="1520" actId="478"/>
          <ac:picMkLst>
            <pc:docMk/>
            <pc:sldMk cId="3240408208" sldId="274"/>
            <ac:picMk id="4099" creationId="{F1A0C0EC-486E-4D20-68F8-BA6DFABAE9C2}"/>
          </ac:picMkLst>
        </pc:picChg>
        <pc:picChg chg="add mod">
          <ac:chgData name="Gilles Pinson" userId="18f569f8-4426-4385-9315-36fa983c42ee" providerId="ADAL" clId="{C90D7D58-0A31-49CD-9F5B-D94D07D11860}" dt="2026-01-26T07:09:51.902" v="3943" actId="14100"/>
          <ac:picMkLst>
            <pc:docMk/>
            <pc:sldMk cId="3240408208" sldId="274"/>
            <ac:picMk id="13314" creationId="{D31C0112-7E34-C9F5-80AC-B4FD32F5F6AE}"/>
          </ac:picMkLst>
        </pc:picChg>
      </pc:sldChg>
      <pc:sldChg chg="modSp add mod">
        <pc:chgData name="Gilles Pinson" userId="18f569f8-4426-4385-9315-36fa983c42ee" providerId="ADAL" clId="{C90D7D58-0A31-49CD-9F5B-D94D07D11860}" dt="2026-01-25T17:19:48.362" v="2405" actId="20577"/>
        <pc:sldMkLst>
          <pc:docMk/>
          <pc:sldMk cId="2451413407" sldId="275"/>
        </pc:sldMkLst>
        <pc:spChg chg="mod">
          <ac:chgData name="Gilles Pinson" userId="18f569f8-4426-4385-9315-36fa983c42ee" providerId="ADAL" clId="{C90D7D58-0A31-49CD-9F5B-D94D07D11860}" dt="2026-01-25T17:19:48.362" v="2405" actId="20577"/>
          <ac:spMkLst>
            <pc:docMk/>
            <pc:sldMk cId="2451413407" sldId="275"/>
            <ac:spMk id="2" creationId="{00000000-0000-0000-0000-000000000000}"/>
          </ac:spMkLst>
        </pc:spChg>
        <pc:spChg chg="mod">
          <ac:chgData name="Gilles Pinson" userId="18f569f8-4426-4385-9315-36fa983c42ee" providerId="ADAL" clId="{C90D7D58-0A31-49CD-9F5B-D94D07D11860}" dt="2026-01-25T12:23:08.754" v="1588" actId="6549"/>
          <ac:spMkLst>
            <pc:docMk/>
            <pc:sldMk cId="2451413407" sldId="275"/>
            <ac:spMk id="3" creationId="{00000000-0000-0000-0000-000000000000}"/>
          </ac:spMkLst>
        </pc:spChg>
      </pc:sldChg>
      <pc:sldChg chg="addSp modSp add mod">
        <pc:chgData name="Gilles Pinson" userId="18f569f8-4426-4385-9315-36fa983c42ee" providerId="ADAL" clId="{C90D7D58-0A31-49CD-9F5B-D94D07D11860}" dt="2026-01-26T10:14:33.108" v="6565" actId="255"/>
        <pc:sldMkLst>
          <pc:docMk/>
          <pc:sldMk cId="1583014082" sldId="276"/>
        </pc:sldMkLst>
        <pc:spChg chg="mod">
          <ac:chgData name="Gilles Pinson" userId="18f569f8-4426-4385-9315-36fa983c42ee" providerId="ADAL" clId="{C90D7D58-0A31-49CD-9F5B-D94D07D11860}" dt="2026-01-26T10:14:33.108" v="6565" actId="255"/>
          <ac:spMkLst>
            <pc:docMk/>
            <pc:sldMk cId="1583014082" sldId="276"/>
            <ac:spMk id="2" creationId="{00000000-0000-0000-0000-000000000000}"/>
          </ac:spMkLst>
        </pc:spChg>
        <pc:spChg chg="mod">
          <ac:chgData name="Gilles Pinson" userId="18f569f8-4426-4385-9315-36fa983c42ee" providerId="ADAL" clId="{C90D7D58-0A31-49CD-9F5B-D94D07D11860}" dt="2026-01-25T12:24:09.941" v="1615" actId="6549"/>
          <ac:spMkLst>
            <pc:docMk/>
            <pc:sldMk cId="1583014082" sldId="276"/>
            <ac:spMk id="3" creationId="{00000000-0000-0000-0000-000000000000}"/>
          </ac:spMkLst>
        </pc:spChg>
        <pc:picChg chg="add mod">
          <ac:chgData name="Gilles Pinson" userId="18f569f8-4426-4385-9315-36fa983c42ee" providerId="ADAL" clId="{C90D7D58-0A31-49CD-9F5B-D94D07D11860}" dt="2026-01-26T10:04:46.104" v="5643" actId="1076"/>
          <ac:picMkLst>
            <pc:docMk/>
            <pc:sldMk cId="1583014082" sldId="276"/>
            <ac:picMk id="10242" creationId="{30667FB4-C823-2F02-C628-2694329C7DFE}"/>
          </ac:picMkLst>
        </pc:picChg>
      </pc:sldChg>
      <pc:sldChg chg="addSp modSp add mod">
        <pc:chgData name="Gilles Pinson" userId="18f569f8-4426-4385-9315-36fa983c42ee" providerId="ADAL" clId="{C90D7D58-0A31-49CD-9F5B-D94D07D11860}" dt="2026-01-26T09:14:04.487" v="4766"/>
        <pc:sldMkLst>
          <pc:docMk/>
          <pc:sldMk cId="2714656895" sldId="277"/>
        </pc:sldMkLst>
        <pc:spChg chg="mod">
          <ac:chgData name="Gilles Pinson" userId="18f569f8-4426-4385-9315-36fa983c42ee" providerId="ADAL" clId="{C90D7D58-0A31-49CD-9F5B-D94D07D11860}" dt="2026-01-26T09:13:02.139" v="4765" actId="20577"/>
          <ac:spMkLst>
            <pc:docMk/>
            <pc:sldMk cId="2714656895" sldId="277"/>
            <ac:spMk id="2" creationId="{00000000-0000-0000-0000-000000000000}"/>
          </ac:spMkLst>
        </pc:spChg>
        <pc:picChg chg="add mod">
          <ac:chgData name="Gilles Pinson" userId="18f569f8-4426-4385-9315-36fa983c42ee" providerId="ADAL" clId="{C90D7D58-0A31-49CD-9F5B-D94D07D11860}" dt="2026-01-26T07:19:01.732" v="4443" actId="14100"/>
          <ac:picMkLst>
            <pc:docMk/>
            <pc:sldMk cId="2714656895" sldId="277"/>
            <ac:picMk id="9218" creationId="{7F552FE9-7AE5-E458-B9F9-BA1ECA364CDE}"/>
          </ac:picMkLst>
        </pc:picChg>
        <pc:picChg chg="add">
          <ac:chgData name="Gilles Pinson" userId="18f569f8-4426-4385-9315-36fa983c42ee" providerId="ADAL" clId="{C90D7D58-0A31-49CD-9F5B-D94D07D11860}" dt="2026-01-26T09:14:04.487" v="4766"/>
          <ac:picMkLst>
            <pc:docMk/>
            <pc:sldMk cId="2714656895" sldId="277"/>
            <ac:picMk id="9220" creationId="{28065CF7-BF7C-8780-E650-AD42359721A6}"/>
          </ac:picMkLst>
        </pc:picChg>
      </pc:sldChg>
      <pc:sldChg chg="addSp modSp add mod ord">
        <pc:chgData name="Gilles Pinson" userId="18f569f8-4426-4385-9315-36fa983c42ee" providerId="ADAL" clId="{C90D7D58-0A31-49CD-9F5B-D94D07D11860}" dt="2026-01-26T09:55:03.827" v="5615" actId="20577"/>
        <pc:sldMkLst>
          <pc:docMk/>
          <pc:sldMk cId="701916864" sldId="278"/>
        </pc:sldMkLst>
        <pc:spChg chg="mod">
          <ac:chgData name="Gilles Pinson" userId="18f569f8-4426-4385-9315-36fa983c42ee" providerId="ADAL" clId="{C90D7D58-0A31-49CD-9F5B-D94D07D11860}" dt="2026-01-26T09:55:03.827" v="5615" actId="20577"/>
          <ac:spMkLst>
            <pc:docMk/>
            <pc:sldMk cId="701916864" sldId="278"/>
            <ac:spMk id="2" creationId="{00000000-0000-0000-0000-000000000000}"/>
          </ac:spMkLst>
        </pc:spChg>
        <pc:picChg chg="add mod">
          <ac:chgData name="Gilles Pinson" userId="18f569f8-4426-4385-9315-36fa983c42ee" providerId="ADAL" clId="{C90D7D58-0A31-49CD-9F5B-D94D07D11860}" dt="2026-01-26T09:29:59.606" v="5093" actId="1076"/>
          <ac:picMkLst>
            <pc:docMk/>
            <pc:sldMk cId="701916864" sldId="278"/>
            <ac:picMk id="8194" creationId="{3EEFD1DF-C768-5E35-BA8D-DE56AF596335}"/>
          </ac:picMkLst>
        </pc:picChg>
      </pc:sldChg>
      <pc:sldChg chg="addSp modSp add mod">
        <pc:chgData name="Gilles Pinson" userId="18f569f8-4426-4385-9315-36fa983c42ee" providerId="ADAL" clId="{C90D7D58-0A31-49CD-9F5B-D94D07D11860}" dt="2026-01-25T17:33:14.489" v="2644" actId="1076"/>
        <pc:sldMkLst>
          <pc:docMk/>
          <pc:sldMk cId="2847186340" sldId="279"/>
        </pc:sldMkLst>
        <pc:spChg chg="mod">
          <ac:chgData name="Gilles Pinson" userId="18f569f8-4426-4385-9315-36fa983c42ee" providerId="ADAL" clId="{C90D7D58-0A31-49CD-9F5B-D94D07D11860}" dt="2026-01-25T17:29:50.037" v="2515" actId="27636"/>
          <ac:spMkLst>
            <pc:docMk/>
            <pc:sldMk cId="2847186340" sldId="279"/>
            <ac:spMk id="2" creationId="{00000000-0000-0000-0000-000000000000}"/>
          </ac:spMkLst>
        </pc:spChg>
        <pc:picChg chg="add mod">
          <ac:chgData name="Gilles Pinson" userId="18f569f8-4426-4385-9315-36fa983c42ee" providerId="ADAL" clId="{C90D7D58-0A31-49CD-9F5B-D94D07D11860}" dt="2026-01-25T17:33:14.489" v="2644" actId="1076"/>
          <ac:picMkLst>
            <pc:docMk/>
            <pc:sldMk cId="2847186340" sldId="279"/>
            <ac:picMk id="7170" creationId="{C6B4B984-ADFC-6D0B-D84C-D10B4921916D}"/>
          </ac:picMkLst>
        </pc:picChg>
      </pc:sldChg>
      <pc:sldChg chg="addSp modSp add mod">
        <pc:chgData name="Gilles Pinson" userId="18f569f8-4426-4385-9315-36fa983c42ee" providerId="ADAL" clId="{C90D7D58-0A31-49CD-9F5B-D94D07D11860}" dt="2026-01-25T18:50:27.761" v="3235" actId="1036"/>
        <pc:sldMkLst>
          <pc:docMk/>
          <pc:sldMk cId="2556495878" sldId="280"/>
        </pc:sldMkLst>
        <pc:spChg chg="mod">
          <ac:chgData name="Gilles Pinson" userId="18f569f8-4426-4385-9315-36fa983c42ee" providerId="ADAL" clId="{C90D7D58-0A31-49CD-9F5B-D94D07D11860}" dt="2026-01-25T18:49:28.421" v="3212" actId="14100"/>
          <ac:spMkLst>
            <pc:docMk/>
            <pc:sldMk cId="2556495878" sldId="280"/>
            <ac:spMk id="2" creationId="{00000000-0000-0000-0000-000000000000}"/>
          </ac:spMkLst>
        </pc:spChg>
        <pc:picChg chg="add mod">
          <ac:chgData name="Gilles Pinson" userId="18f569f8-4426-4385-9315-36fa983c42ee" providerId="ADAL" clId="{C90D7D58-0A31-49CD-9F5B-D94D07D11860}" dt="2026-01-25T18:50:27.761" v="3235" actId="1036"/>
          <ac:picMkLst>
            <pc:docMk/>
            <pc:sldMk cId="2556495878" sldId="280"/>
            <ac:picMk id="6146" creationId="{BC6C4F82-7244-277F-D8C4-990C63F439A2}"/>
          </ac:picMkLst>
        </pc:picChg>
      </pc:sldChg>
      <pc:sldChg chg="addSp modSp add mod">
        <pc:chgData name="Gilles Pinson" userId="18f569f8-4426-4385-9315-36fa983c42ee" providerId="ADAL" clId="{C90D7D58-0A31-49CD-9F5B-D94D07D11860}" dt="2026-01-25T17:35:08.138" v="2646" actId="1076"/>
        <pc:sldMkLst>
          <pc:docMk/>
          <pc:sldMk cId="3324702462" sldId="281"/>
        </pc:sldMkLst>
        <pc:spChg chg="mod">
          <ac:chgData name="Gilles Pinson" userId="18f569f8-4426-4385-9315-36fa983c42ee" providerId="ADAL" clId="{C90D7D58-0A31-49CD-9F5B-D94D07D11860}" dt="2026-01-25T17:30:49.290" v="2641" actId="20577"/>
          <ac:spMkLst>
            <pc:docMk/>
            <pc:sldMk cId="3324702462" sldId="281"/>
            <ac:spMk id="2" creationId="{00000000-0000-0000-0000-000000000000}"/>
          </ac:spMkLst>
        </pc:spChg>
        <pc:picChg chg="add mod">
          <ac:chgData name="Gilles Pinson" userId="18f569f8-4426-4385-9315-36fa983c42ee" providerId="ADAL" clId="{C90D7D58-0A31-49CD-9F5B-D94D07D11860}" dt="2026-01-25T17:35:08.138" v="2646" actId="1076"/>
          <ac:picMkLst>
            <pc:docMk/>
            <pc:sldMk cId="3324702462" sldId="281"/>
            <ac:picMk id="6" creationId="{4BC8AC10-0ADC-D3C5-0346-1765EB80F92C}"/>
          </ac:picMkLst>
        </pc:picChg>
      </pc:sldChg>
      <pc:sldChg chg="modSp add mod">
        <pc:chgData name="Gilles Pinson" userId="18f569f8-4426-4385-9315-36fa983c42ee" providerId="ADAL" clId="{C90D7D58-0A31-49CD-9F5B-D94D07D11860}" dt="2026-01-26T07:07:58.115" v="3862" actId="20577"/>
        <pc:sldMkLst>
          <pc:docMk/>
          <pc:sldMk cId="66902872" sldId="282"/>
        </pc:sldMkLst>
        <pc:spChg chg="mod">
          <ac:chgData name="Gilles Pinson" userId="18f569f8-4426-4385-9315-36fa983c42ee" providerId="ADAL" clId="{C90D7D58-0A31-49CD-9F5B-D94D07D11860}" dt="2026-01-26T07:07:58.115" v="3862" actId="20577"/>
          <ac:spMkLst>
            <pc:docMk/>
            <pc:sldMk cId="66902872" sldId="282"/>
            <ac:spMk id="2" creationId="{00000000-0000-0000-0000-000000000000}"/>
          </ac:spMkLst>
        </pc:spChg>
      </pc:sldChg>
      <pc:sldChg chg="add del">
        <pc:chgData name="Gilles Pinson" userId="18f569f8-4426-4385-9315-36fa983c42ee" providerId="ADAL" clId="{C90D7D58-0A31-49CD-9F5B-D94D07D11860}" dt="2026-01-25T17:29:45.574" v="2513"/>
        <pc:sldMkLst>
          <pc:docMk/>
          <pc:sldMk cId="303143717" sldId="282"/>
        </pc:sldMkLst>
      </pc:sldChg>
      <pc:sldChg chg="addSp delSp modSp add mod">
        <pc:chgData name="Gilles Pinson" userId="18f569f8-4426-4385-9315-36fa983c42ee" providerId="ADAL" clId="{C90D7D58-0A31-49CD-9F5B-D94D07D11860}" dt="2026-01-26T06:55:56.017" v="3370" actId="14100"/>
        <pc:sldMkLst>
          <pc:docMk/>
          <pc:sldMk cId="3218930075" sldId="283"/>
        </pc:sldMkLst>
        <pc:spChg chg="del">
          <ac:chgData name="Gilles Pinson" userId="18f569f8-4426-4385-9315-36fa983c42ee" providerId="ADAL" clId="{C90D7D58-0A31-49CD-9F5B-D94D07D11860}" dt="2026-01-26T06:54:33.741" v="3238" actId="478"/>
          <ac:spMkLst>
            <pc:docMk/>
            <pc:sldMk cId="3218930075" sldId="283"/>
            <ac:spMk id="2" creationId="{00000000-0000-0000-0000-000000000000}"/>
          </ac:spMkLst>
        </pc:spChg>
        <pc:spChg chg="add del mod">
          <ac:chgData name="Gilles Pinson" userId="18f569f8-4426-4385-9315-36fa983c42ee" providerId="ADAL" clId="{C90D7D58-0A31-49CD-9F5B-D94D07D11860}" dt="2026-01-26T06:54:37.344" v="3239" actId="478"/>
          <ac:spMkLst>
            <pc:docMk/>
            <pc:sldMk cId="3218930075" sldId="283"/>
            <ac:spMk id="7" creationId="{2AA77DD3-F325-5ADF-5AF4-7E4E9B639895}"/>
          </ac:spMkLst>
        </pc:spChg>
        <pc:picChg chg="add mod">
          <ac:chgData name="Gilles Pinson" userId="18f569f8-4426-4385-9315-36fa983c42ee" providerId="ADAL" clId="{C90D7D58-0A31-49CD-9F5B-D94D07D11860}" dt="2026-01-26T06:55:56.017" v="3370" actId="14100"/>
          <ac:picMkLst>
            <pc:docMk/>
            <pc:sldMk cId="3218930075" sldId="283"/>
            <ac:picMk id="8" creationId="{181D1BDF-C65B-FE34-D9E8-2BBBFFCC9086}"/>
          </ac:picMkLst>
        </pc:picChg>
        <pc:picChg chg="add mod">
          <ac:chgData name="Gilles Pinson" userId="18f569f8-4426-4385-9315-36fa983c42ee" providerId="ADAL" clId="{C90D7D58-0A31-49CD-9F5B-D94D07D11860}" dt="2026-01-26T06:55:53.639" v="3369" actId="14100"/>
          <ac:picMkLst>
            <pc:docMk/>
            <pc:sldMk cId="3218930075" sldId="283"/>
            <ac:picMk id="9" creationId="{14970078-FAE0-A8FF-0790-91E13963EB18}"/>
          </ac:picMkLst>
        </pc:picChg>
        <pc:picChg chg="add mod">
          <ac:chgData name="Gilles Pinson" userId="18f569f8-4426-4385-9315-36fa983c42ee" providerId="ADAL" clId="{C90D7D58-0A31-49CD-9F5B-D94D07D11860}" dt="2026-01-26T06:55:45.588" v="3367" actId="1037"/>
          <ac:picMkLst>
            <pc:docMk/>
            <pc:sldMk cId="3218930075" sldId="283"/>
            <ac:picMk id="10" creationId="{897AB22D-6BB3-CC20-6471-89CCCD1DD9B9}"/>
          </ac:picMkLst>
        </pc:picChg>
        <pc:picChg chg="add mod">
          <ac:chgData name="Gilles Pinson" userId="18f569f8-4426-4385-9315-36fa983c42ee" providerId="ADAL" clId="{C90D7D58-0A31-49CD-9F5B-D94D07D11860}" dt="2026-01-26T06:55:50.485" v="3368" actId="14100"/>
          <ac:picMkLst>
            <pc:docMk/>
            <pc:sldMk cId="3218930075" sldId="283"/>
            <ac:picMk id="11" creationId="{52406313-EF09-CDFC-D275-C18B40B0312A}"/>
          </ac:picMkLst>
        </pc:picChg>
        <pc:picChg chg="del">
          <ac:chgData name="Gilles Pinson" userId="18f569f8-4426-4385-9315-36fa983c42ee" providerId="ADAL" clId="{C90D7D58-0A31-49CD-9F5B-D94D07D11860}" dt="2026-01-26T06:54:31.121" v="3237" actId="478"/>
          <ac:picMkLst>
            <pc:docMk/>
            <pc:sldMk cId="3218930075" sldId="283"/>
            <ac:picMk id="6146" creationId="{BC6C4F82-7244-277F-D8C4-990C63F439A2}"/>
          </ac:picMkLst>
        </pc:picChg>
      </pc:sldChg>
      <pc:sldChg chg="modSp add mod">
        <pc:chgData name="Gilles Pinson" userId="18f569f8-4426-4385-9315-36fa983c42ee" providerId="ADAL" clId="{C90D7D58-0A31-49CD-9F5B-D94D07D11860}" dt="2026-01-26T07:06:01.777" v="3762" actId="27636"/>
        <pc:sldMkLst>
          <pc:docMk/>
          <pc:sldMk cId="2910773684" sldId="340"/>
        </pc:sldMkLst>
        <pc:spChg chg="mod">
          <ac:chgData name="Gilles Pinson" userId="18f569f8-4426-4385-9315-36fa983c42ee" providerId="ADAL" clId="{C90D7D58-0A31-49CD-9F5B-D94D07D11860}" dt="2026-01-26T07:06:01.777" v="3762" actId="27636"/>
          <ac:spMkLst>
            <pc:docMk/>
            <pc:sldMk cId="2910773684" sldId="340"/>
            <ac:spMk id="4" creationId="{2040648F-8F8F-7C55-D5E5-EBF1CC81CEAA}"/>
          </ac:spMkLst>
        </pc:spChg>
      </pc:sldChg>
      <pc:sldChg chg="addSp delSp modSp add del mod">
        <pc:chgData name="Gilles Pinson" userId="18f569f8-4426-4385-9315-36fa983c42ee" providerId="ADAL" clId="{C90D7D58-0A31-49CD-9F5B-D94D07D11860}" dt="2026-01-26T09:18:57.246" v="4808" actId="47"/>
        <pc:sldMkLst>
          <pc:docMk/>
          <pc:sldMk cId="3676802880" sldId="341"/>
        </pc:sldMkLst>
        <pc:spChg chg="del">
          <ac:chgData name="Gilles Pinson" userId="18f569f8-4426-4385-9315-36fa983c42ee" providerId="ADAL" clId="{C90D7D58-0A31-49CD-9F5B-D94D07D11860}" dt="2026-01-26T09:15:43.492" v="4768" actId="478"/>
          <ac:spMkLst>
            <pc:docMk/>
            <pc:sldMk cId="3676802880" sldId="341"/>
            <ac:spMk id="2" creationId="{00000000-0000-0000-0000-000000000000}"/>
          </ac:spMkLst>
        </pc:spChg>
        <pc:spChg chg="del mod">
          <ac:chgData name="Gilles Pinson" userId="18f569f8-4426-4385-9315-36fa983c42ee" providerId="ADAL" clId="{C90D7D58-0A31-49CD-9F5B-D94D07D11860}" dt="2026-01-26T09:17:03.512" v="4784" actId="478"/>
          <ac:spMkLst>
            <pc:docMk/>
            <pc:sldMk cId="3676802880" sldId="341"/>
            <ac:spMk id="4" creationId="{00000000-0000-0000-0000-000000000000}"/>
          </ac:spMkLst>
        </pc:spChg>
        <pc:spChg chg="add del mod">
          <ac:chgData name="Gilles Pinson" userId="18f569f8-4426-4385-9315-36fa983c42ee" providerId="ADAL" clId="{C90D7D58-0A31-49CD-9F5B-D94D07D11860}" dt="2026-01-26T09:15:49.317" v="4769" actId="478"/>
          <ac:spMkLst>
            <pc:docMk/>
            <pc:sldMk cId="3676802880" sldId="341"/>
            <ac:spMk id="7" creationId="{AC2485EC-DFD7-ED07-3076-2D5505E7B6C8}"/>
          </ac:spMkLst>
        </pc:spChg>
        <pc:spChg chg="add del mod">
          <ac:chgData name="Gilles Pinson" userId="18f569f8-4426-4385-9315-36fa983c42ee" providerId="ADAL" clId="{C90D7D58-0A31-49CD-9F5B-D94D07D11860}" dt="2026-01-26T09:17:05.890" v="4785" actId="478"/>
          <ac:spMkLst>
            <pc:docMk/>
            <pc:sldMk cId="3676802880" sldId="341"/>
            <ac:spMk id="11" creationId="{A24337F8-3622-6C0F-ADA3-C539602BCB5C}"/>
          </ac:spMkLst>
        </pc:spChg>
        <pc:picChg chg="del">
          <ac:chgData name="Gilles Pinson" userId="18f569f8-4426-4385-9315-36fa983c42ee" providerId="ADAL" clId="{C90D7D58-0A31-49CD-9F5B-D94D07D11860}" dt="2026-01-26T09:16:56.987" v="4782" actId="478"/>
          <ac:picMkLst>
            <pc:docMk/>
            <pc:sldMk cId="3676802880" sldId="341"/>
            <ac:picMk id="5" creationId="{31D9AB82-0BE2-6C53-988C-49BDCEFE22E6}"/>
          </ac:picMkLst>
        </pc:picChg>
        <pc:picChg chg="add mod">
          <ac:chgData name="Gilles Pinson" userId="18f569f8-4426-4385-9315-36fa983c42ee" providerId="ADAL" clId="{C90D7D58-0A31-49CD-9F5B-D94D07D11860}" dt="2026-01-26T09:17:35.848" v="4791" actId="1076"/>
          <ac:picMkLst>
            <pc:docMk/>
            <pc:sldMk cId="3676802880" sldId="341"/>
            <ac:picMk id="8" creationId="{9638944D-634F-7394-AC0F-11D2DD95002F}"/>
          </ac:picMkLst>
        </pc:picChg>
        <pc:picChg chg="add del mod ord">
          <ac:chgData name="Gilles Pinson" userId="18f569f8-4426-4385-9315-36fa983c42ee" providerId="ADAL" clId="{C90D7D58-0A31-49CD-9F5B-D94D07D11860}" dt="2026-01-26T09:18:30.989" v="4802" actId="21"/>
          <ac:picMkLst>
            <pc:docMk/>
            <pc:sldMk cId="3676802880" sldId="341"/>
            <ac:picMk id="9" creationId="{5CCD318A-DF10-4BE3-C23E-FD8B14249488}"/>
          </ac:picMkLst>
        </pc:picChg>
        <pc:picChg chg="del">
          <ac:chgData name="Gilles Pinson" userId="18f569f8-4426-4385-9315-36fa983c42ee" providerId="ADAL" clId="{C90D7D58-0A31-49CD-9F5B-D94D07D11860}" dt="2026-01-26T09:15:52.817" v="4770" actId="478"/>
          <ac:picMkLst>
            <pc:docMk/>
            <pc:sldMk cId="3676802880" sldId="341"/>
            <ac:picMk id="9218" creationId="{7F552FE9-7AE5-E458-B9F9-BA1ECA364CDE}"/>
          </ac:picMkLst>
        </pc:picChg>
      </pc:sldChg>
      <pc:sldChg chg="addSp delSp modSp add mod">
        <pc:chgData name="Gilles Pinson" userId="18f569f8-4426-4385-9315-36fa983c42ee" providerId="ADAL" clId="{C90D7D58-0A31-49CD-9F5B-D94D07D11860}" dt="2026-01-26T09:18:17.101" v="4799" actId="1076"/>
        <pc:sldMkLst>
          <pc:docMk/>
          <pc:sldMk cId="3066513998" sldId="342"/>
        </pc:sldMkLst>
        <pc:spChg chg="del">
          <ac:chgData name="Gilles Pinson" userId="18f569f8-4426-4385-9315-36fa983c42ee" providerId="ADAL" clId="{C90D7D58-0A31-49CD-9F5B-D94D07D11860}" dt="2026-01-26T09:17:55.303" v="4793" actId="478"/>
          <ac:spMkLst>
            <pc:docMk/>
            <pc:sldMk cId="3066513998" sldId="342"/>
            <ac:spMk id="2" creationId="{00000000-0000-0000-0000-000000000000}"/>
          </ac:spMkLst>
        </pc:spChg>
        <pc:spChg chg="add del mod">
          <ac:chgData name="Gilles Pinson" userId="18f569f8-4426-4385-9315-36fa983c42ee" providerId="ADAL" clId="{C90D7D58-0A31-49CD-9F5B-D94D07D11860}" dt="2026-01-26T09:18:00.335" v="4794" actId="478"/>
          <ac:spMkLst>
            <pc:docMk/>
            <pc:sldMk cId="3066513998" sldId="342"/>
            <ac:spMk id="7" creationId="{CFBD689C-6C72-9C31-4357-38426E6B8E2B}"/>
          </ac:spMkLst>
        </pc:spChg>
        <pc:picChg chg="add mod">
          <ac:chgData name="Gilles Pinson" userId="18f569f8-4426-4385-9315-36fa983c42ee" providerId="ADAL" clId="{C90D7D58-0A31-49CD-9F5B-D94D07D11860}" dt="2026-01-26T09:18:17.101" v="4799" actId="1076"/>
          <ac:picMkLst>
            <pc:docMk/>
            <pc:sldMk cId="3066513998" sldId="342"/>
            <ac:picMk id="8" creationId="{6B98F868-0F69-3A6A-7159-E2B59BB8C23B}"/>
          </ac:picMkLst>
        </pc:picChg>
        <pc:picChg chg="del">
          <ac:chgData name="Gilles Pinson" userId="18f569f8-4426-4385-9315-36fa983c42ee" providerId="ADAL" clId="{C90D7D58-0A31-49CD-9F5B-D94D07D11860}" dt="2026-01-26T09:18:02.045" v="4795" actId="478"/>
          <ac:picMkLst>
            <pc:docMk/>
            <pc:sldMk cId="3066513998" sldId="342"/>
            <ac:picMk id="9218" creationId="{7F552FE9-7AE5-E458-B9F9-BA1ECA364CDE}"/>
          </ac:picMkLst>
        </pc:picChg>
      </pc:sldChg>
      <pc:sldChg chg="addSp delSp modSp add mod">
        <pc:chgData name="Gilles Pinson" userId="18f569f8-4426-4385-9315-36fa983c42ee" providerId="ADAL" clId="{C90D7D58-0A31-49CD-9F5B-D94D07D11860}" dt="2026-01-26T09:21:43.850" v="4809"/>
        <pc:sldMkLst>
          <pc:docMk/>
          <pc:sldMk cId="2072312414" sldId="343"/>
        </pc:sldMkLst>
        <pc:picChg chg="add mod">
          <ac:chgData name="Gilles Pinson" userId="18f569f8-4426-4385-9315-36fa983c42ee" providerId="ADAL" clId="{C90D7D58-0A31-49CD-9F5B-D94D07D11860}" dt="2026-01-26T09:21:43.850" v="4809"/>
          <ac:picMkLst>
            <pc:docMk/>
            <pc:sldMk cId="2072312414" sldId="343"/>
            <ac:picMk id="2" creationId="{6768192D-B81F-656A-B00D-3006A9AA6907}"/>
          </ac:picMkLst>
        </pc:picChg>
        <pc:picChg chg="del">
          <ac:chgData name="Gilles Pinson" userId="18f569f8-4426-4385-9315-36fa983c42ee" providerId="ADAL" clId="{C90D7D58-0A31-49CD-9F5B-D94D07D11860}" dt="2026-01-26T09:18:28.164" v="4801" actId="478"/>
          <ac:picMkLst>
            <pc:docMk/>
            <pc:sldMk cId="2072312414" sldId="343"/>
            <ac:picMk id="8" creationId="{6B98F868-0F69-3A6A-7159-E2B59BB8C23B}"/>
          </ac:picMkLst>
        </pc:picChg>
        <pc:picChg chg="add mod">
          <ac:chgData name="Gilles Pinson" userId="18f569f8-4426-4385-9315-36fa983c42ee" providerId="ADAL" clId="{C90D7D58-0A31-49CD-9F5B-D94D07D11860}" dt="2026-01-26T09:18:46.104" v="4807" actId="14100"/>
          <ac:picMkLst>
            <pc:docMk/>
            <pc:sldMk cId="2072312414" sldId="343"/>
            <ac:picMk id="9" creationId="{5CCD318A-DF10-4BE3-C23E-FD8B14249488}"/>
          </ac:picMkLst>
        </pc:picChg>
      </pc:sldChg>
      <pc:sldChg chg="addSp modSp add mod">
        <pc:chgData name="Gilles Pinson" userId="18f569f8-4426-4385-9315-36fa983c42ee" providerId="ADAL" clId="{C90D7D58-0A31-49CD-9F5B-D94D07D11860}" dt="2026-01-26T09:25:46.926" v="5091" actId="1036"/>
        <pc:sldMkLst>
          <pc:docMk/>
          <pc:sldMk cId="4011889358" sldId="344"/>
        </pc:sldMkLst>
        <pc:spChg chg="mod">
          <ac:chgData name="Gilles Pinson" userId="18f569f8-4426-4385-9315-36fa983c42ee" providerId="ADAL" clId="{C90D7D58-0A31-49CD-9F5B-D94D07D11860}" dt="2026-01-26T09:25:37.721" v="5071" actId="20577"/>
          <ac:spMkLst>
            <pc:docMk/>
            <pc:sldMk cId="4011889358" sldId="344"/>
            <ac:spMk id="2" creationId="{00000000-0000-0000-0000-000000000000}"/>
          </ac:spMkLst>
        </pc:spChg>
        <pc:graphicFrameChg chg="add mod">
          <ac:chgData name="Gilles Pinson" userId="18f569f8-4426-4385-9315-36fa983c42ee" providerId="ADAL" clId="{C90D7D58-0A31-49CD-9F5B-D94D07D11860}" dt="2026-01-26T09:25:46.926" v="5091" actId="1036"/>
          <ac:graphicFrameMkLst>
            <pc:docMk/>
            <pc:sldMk cId="4011889358" sldId="344"/>
            <ac:graphicFrameMk id="6" creationId="{50A91876-3B22-B3F0-9F69-7E4688653460}"/>
          </ac:graphicFrameMkLst>
        </pc:graphicFrameChg>
      </pc:sldChg>
      <pc:sldChg chg="addSp delSp modSp add mod">
        <pc:chgData name="Gilles Pinson" userId="18f569f8-4426-4385-9315-36fa983c42ee" providerId="ADAL" clId="{C90D7D58-0A31-49CD-9F5B-D94D07D11860}" dt="2026-01-26T10:16:04.756" v="6783" actId="20577"/>
        <pc:sldMkLst>
          <pc:docMk/>
          <pc:sldMk cId="2528749017" sldId="345"/>
        </pc:sldMkLst>
        <pc:spChg chg="mod">
          <ac:chgData name="Gilles Pinson" userId="18f569f8-4426-4385-9315-36fa983c42ee" providerId="ADAL" clId="{C90D7D58-0A31-49CD-9F5B-D94D07D11860}" dt="2026-01-26T10:16:04.756" v="6783" actId="20577"/>
          <ac:spMkLst>
            <pc:docMk/>
            <pc:sldMk cId="2528749017" sldId="345"/>
            <ac:spMk id="2" creationId="{00000000-0000-0000-0000-000000000000}"/>
          </ac:spMkLst>
        </pc:spChg>
        <pc:picChg chg="del">
          <ac:chgData name="Gilles Pinson" userId="18f569f8-4426-4385-9315-36fa983c42ee" providerId="ADAL" clId="{C90D7D58-0A31-49CD-9F5B-D94D07D11860}" dt="2026-01-26T10:06:43.321" v="5996" actId="478"/>
          <ac:picMkLst>
            <pc:docMk/>
            <pc:sldMk cId="2528749017" sldId="345"/>
            <ac:picMk id="10242" creationId="{30667FB4-C823-2F02-C628-2694329C7DFE}"/>
          </ac:picMkLst>
        </pc:picChg>
        <pc:picChg chg="add mod">
          <ac:chgData name="Gilles Pinson" userId="18f569f8-4426-4385-9315-36fa983c42ee" providerId="ADAL" clId="{C90D7D58-0A31-49CD-9F5B-D94D07D11860}" dt="2026-01-26T10:09:04.388" v="6046" actId="1035"/>
          <ac:picMkLst>
            <pc:docMk/>
            <pc:sldMk cId="2528749017" sldId="345"/>
            <ac:picMk id="19458" creationId="{17C45023-F140-5DAA-60E4-07FF6C073BE1}"/>
          </ac:picMkLst>
        </pc:picChg>
        <pc:picChg chg="add mod">
          <ac:chgData name="Gilles Pinson" userId="18f569f8-4426-4385-9315-36fa983c42ee" providerId="ADAL" clId="{C90D7D58-0A31-49CD-9F5B-D94D07D11860}" dt="2026-01-26T10:09:15.361" v="6049" actId="1076"/>
          <ac:picMkLst>
            <pc:docMk/>
            <pc:sldMk cId="2528749017" sldId="345"/>
            <ac:picMk id="19460" creationId="{23B5DAF6-1941-0F12-8104-686284AC61B5}"/>
          </ac:picMkLst>
        </pc:picChg>
      </pc:sldChg>
      <pc:sldChg chg="addSp delSp modSp add mod">
        <pc:chgData name="Gilles Pinson" userId="18f569f8-4426-4385-9315-36fa983c42ee" providerId="ADAL" clId="{C90D7D58-0A31-49CD-9F5B-D94D07D11860}" dt="2026-01-26T10:19:56.604" v="7080" actId="20577"/>
        <pc:sldMkLst>
          <pc:docMk/>
          <pc:sldMk cId="910267419" sldId="346"/>
        </pc:sldMkLst>
        <pc:spChg chg="mod">
          <ac:chgData name="Gilles Pinson" userId="18f569f8-4426-4385-9315-36fa983c42ee" providerId="ADAL" clId="{C90D7D58-0A31-49CD-9F5B-D94D07D11860}" dt="2026-01-26T10:19:56.604" v="7080" actId="20577"/>
          <ac:spMkLst>
            <pc:docMk/>
            <pc:sldMk cId="910267419" sldId="346"/>
            <ac:spMk id="2" creationId="{00000000-0000-0000-0000-000000000000}"/>
          </ac:spMkLst>
        </pc:spChg>
        <pc:spChg chg="add">
          <ac:chgData name="Gilles Pinson" userId="18f569f8-4426-4385-9315-36fa983c42ee" providerId="ADAL" clId="{C90D7D58-0A31-49CD-9F5B-D94D07D11860}" dt="2026-01-26T10:17:25.922" v="6790"/>
          <ac:spMkLst>
            <pc:docMk/>
            <pc:sldMk cId="910267419" sldId="346"/>
            <ac:spMk id="6" creationId="{872278BF-E789-0287-6783-E194501EB5B9}"/>
          </ac:spMkLst>
        </pc:spChg>
        <pc:spChg chg="add">
          <ac:chgData name="Gilles Pinson" userId="18f569f8-4426-4385-9315-36fa983c42ee" providerId="ADAL" clId="{C90D7D58-0A31-49CD-9F5B-D94D07D11860}" dt="2026-01-26T10:17:37.206" v="6791"/>
          <ac:spMkLst>
            <pc:docMk/>
            <pc:sldMk cId="910267419" sldId="346"/>
            <ac:spMk id="7" creationId="{CCA66CE0-4154-A218-792C-88C6FAF6DCDD}"/>
          </ac:spMkLst>
        </pc:spChg>
        <pc:spChg chg="add">
          <ac:chgData name="Gilles Pinson" userId="18f569f8-4426-4385-9315-36fa983c42ee" providerId="ADAL" clId="{C90D7D58-0A31-49CD-9F5B-D94D07D11860}" dt="2026-01-26T10:17:51.383" v="6792"/>
          <ac:spMkLst>
            <pc:docMk/>
            <pc:sldMk cId="910267419" sldId="346"/>
            <ac:spMk id="8" creationId="{9FC96B78-0D81-07B8-175C-946EE49055ED}"/>
          </ac:spMkLst>
        </pc:spChg>
        <pc:spChg chg="add del">
          <ac:chgData name="Gilles Pinson" userId="18f569f8-4426-4385-9315-36fa983c42ee" providerId="ADAL" clId="{C90D7D58-0A31-49CD-9F5B-D94D07D11860}" dt="2026-01-26T10:18:05.641" v="6794" actId="478"/>
          <ac:spMkLst>
            <pc:docMk/>
            <pc:sldMk cId="910267419" sldId="346"/>
            <ac:spMk id="9" creationId="{13E09FCB-3F7D-5F18-A0FC-75374A2294B0}"/>
          </ac:spMkLst>
        </pc:spChg>
        <pc:picChg chg="del">
          <ac:chgData name="Gilles Pinson" userId="18f569f8-4426-4385-9315-36fa983c42ee" providerId="ADAL" clId="{C90D7D58-0A31-49CD-9F5B-D94D07D11860}" dt="2026-01-26T10:13:37.448" v="6543" actId="478"/>
          <ac:picMkLst>
            <pc:docMk/>
            <pc:sldMk cId="910267419" sldId="346"/>
            <ac:picMk id="19458" creationId="{17C45023-F140-5DAA-60E4-07FF6C073BE1}"/>
          </ac:picMkLst>
        </pc:picChg>
        <pc:picChg chg="del">
          <ac:chgData name="Gilles Pinson" userId="18f569f8-4426-4385-9315-36fa983c42ee" providerId="ADAL" clId="{C90D7D58-0A31-49CD-9F5B-D94D07D11860}" dt="2026-01-26T10:13:38.901" v="6544" actId="478"/>
          <ac:picMkLst>
            <pc:docMk/>
            <pc:sldMk cId="910267419" sldId="346"/>
            <ac:picMk id="19460" creationId="{23B5DAF6-1941-0F12-8104-686284AC61B5}"/>
          </ac:picMkLst>
        </pc:picChg>
        <pc:picChg chg="add mod">
          <ac:chgData name="Gilles Pinson" userId="18f569f8-4426-4385-9315-36fa983c42ee" providerId="ADAL" clId="{C90D7D58-0A31-49CD-9F5B-D94D07D11860}" dt="2026-01-26T10:18:34.033" v="6799" actId="14100"/>
          <ac:picMkLst>
            <pc:docMk/>
            <pc:sldMk cId="910267419" sldId="346"/>
            <ac:picMk id="20482" creationId="{0568AC3B-4626-AE4C-E42A-CD70CE5D0CF1}"/>
          </ac:picMkLst>
        </pc:picChg>
        <pc:picChg chg="add mod">
          <ac:chgData name="Gilles Pinson" userId="18f569f8-4426-4385-9315-36fa983c42ee" providerId="ADAL" clId="{C90D7D58-0A31-49CD-9F5B-D94D07D11860}" dt="2026-01-26T10:18:36.326" v="6800" actId="1076"/>
          <ac:picMkLst>
            <pc:docMk/>
            <pc:sldMk cId="910267419" sldId="346"/>
            <ac:picMk id="20492" creationId="{AA0183DC-391F-A322-6B02-5060A26AF9A1}"/>
          </ac:picMkLst>
        </pc:picChg>
      </pc:sldChg>
    </pc:docChg>
  </pc:docChgLst>
  <pc:docChgLst>
    <pc:chgData name="Gilles Pinson" userId="18f569f8-4426-4385-9315-36fa983c42ee" providerId="ADAL" clId="{91DB45D1-4F6E-409F-8BE4-A2A67619ADA0}"/>
    <pc:docChg chg="undo custSel addSld delSld modSld sldOrd">
      <pc:chgData name="Gilles Pinson" userId="18f569f8-4426-4385-9315-36fa983c42ee" providerId="ADAL" clId="{91DB45D1-4F6E-409F-8BE4-A2A67619ADA0}" dt="2026-05-14T18:56:49.762" v="7478" actId="20577"/>
      <pc:docMkLst>
        <pc:docMk/>
      </pc:docMkLst>
      <pc:sldChg chg="modSp mod">
        <pc:chgData name="Gilles Pinson" userId="18f569f8-4426-4385-9315-36fa983c42ee" providerId="ADAL" clId="{91DB45D1-4F6E-409F-8BE4-A2A67619ADA0}" dt="2026-05-13T09:38:34.672" v="698" actId="20577"/>
        <pc:sldMkLst>
          <pc:docMk/>
          <pc:sldMk cId="549369588" sldId="256"/>
        </pc:sldMkLst>
        <pc:spChg chg="mod">
          <ac:chgData name="Gilles Pinson" userId="18f569f8-4426-4385-9315-36fa983c42ee" providerId="ADAL" clId="{91DB45D1-4F6E-409F-8BE4-A2A67619ADA0}" dt="2026-05-13T09:38:34.672" v="698" actId="20577"/>
          <ac:spMkLst>
            <pc:docMk/>
            <pc:sldMk cId="549369588" sldId="256"/>
            <ac:spMk id="2" creationId="{00000000-0000-0000-0000-000000000000}"/>
          </ac:spMkLst>
        </pc:spChg>
        <pc:spChg chg="mod">
          <ac:chgData name="Gilles Pinson" userId="18f569f8-4426-4385-9315-36fa983c42ee" providerId="ADAL" clId="{91DB45D1-4F6E-409F-8BE4-A2A67619ADA0}" dt="2026-05-13T09:38:13.397" v="668" actId="20577"/>
          <ac:spMkLst>
            <pc:docMk/>
            <pc:sldMk cId="549369588" sldId="256"/>
            <ac:spMk id="4" creationId="{00000000-0000-0000-0000-000000000000}"/>
          </ac:spMkLst>
        </pc:spChg>
      </pc:sldChg>
      <pc:sldChg chg="del">
        <pc:chgData name="Gilles Pinson" userId="18f569f8-4426-4385-9315-36fa983c42ee" providerId="ADAL" clId="{91DB45D1-4F6E-409F-8BE4-A2A67619ADA0}" dt="2026-05-13T17:28:48.212" v="6185" actId="47"/>
        <pc:sldMkLst>
          <pc:docMk/>
          <pc:sldMk cId="1470928275" sldId="347"/>
        </pc:sldMkLst>
      </pc:sldChg>
      <pc:sldChg chg="del">
        <pc:chgData name="Gilles Pinson" userId="18f569f8-4426-4385-9315-36fa983c42ee" providerId="ADAL" clId="{91DB45D1-4F6E-409F-8BE4-A2A67619ADA0}" dt="2026-05-13T10:28:48.718" v="1791" actId="47"/>
        <pc:sldMkLst>
          <pc:docMk/>
          <pc:sldMk cId="2829712670" sldId="348"/>
        </pc:sldMkLst>
      </pc:sldChg>
      <pc:sldChg chg="addSp modSp mod modNotesTx">
        <pc:chgData name="Gilles Pinson" userId="18f569f8-4426-4385-9315-36fa983c42ee" providerId="ADAL" clId="{91DB45D1-4F6E-409F-8BE4-A2A67619ADA0}" dt="2026-05-13T09:45:06.986" v="1018" actId="14100"/>
        <pc:sldMkLst>
          <pc:docMk/>
          <pc:sldMk cId="3967235569" sldId="352"/>
        </pc:sldMkLst>
        <pc:spChg chg="mod">
          <ac:chgData name="Gilles Pinson" userId="18f569f8-4426-4385-9315-36fa983c42ee" providerId="ADAL" clId="{91DB45D1-4F6E-409F-8BE4-A2A67619ADA0}" dt="2026-05-13T09:43:39.918" v="1012" actId="20577"/>
          <ac:spMkLst>
            <pc:docMk/>
            <pc:sldMk cId="3967235569" sldId="352"/>
            <ac:spMk id="2" creationId="{00000000-0000-0000-0000-000000000000}"/>
          </ac:spMkLst>
        </pc:spChg>
        <pc:spChg chg="mod">
          <ac:chgData name="Gilles Pinson" userId="18f569f8-4426-4385-9315-36fa983c42ee" providerId="ADAL" clId="{91DB45D1-4F6E-409F-8BE4-A2A67619ADA0}" dt="2026-05-13T09:43:15.993" v="975" actId="20577"/>
          <ac:spMkLst>
            <pc:docMk/>
            <pc:sldMk cId="3967235569" sldId="352"/>
            <ac:spMk id="3" creationId="{00000000-0000-0000-0000-000000000000}"/>
          </ac:spMkLst>
        </pc:spChg>
        <pc:spChg chg="add">
          <ac:chgData name="Gilles Pinson" userId="18f569f8-4426-4385-9315-36fa983c42ee" providerId="ADAL" clId="{91DB45D1-4F6E-409F-8BE4-A2A67619ADA0}" dt="2026-05-13T09:44:42.326" v="1013"/>
          <ac:spMkLst>
            <pc:docMk/>
            <pc:sldMk cId="3967235569" sldId="352"/>
            <ac:spMk id="6" creationId="{71C6FB98-816D-250C-3F4A-118C12271806}"/>
          </ac:spMkLst>
        </pc:spChg>
        <pc:picChg chg="add mod">
          <ac:chgData name="Gilles Pinson" userId="18f569f8-4426-4385-9315-36fa983c42ee" providerId="ADAL" clId="{91DB45D1-4F6E-409F-8BE4-A2A67619ADA0}" dt="2026-05-13T09:45:06.986" v="1018" actId="14100"/>
          <ac:picMkLst>
            <pc:docMk/>
            <pc:sldMk cId="3967235569" sldId="352"/>
            <ac:picMk id="1028" creationId="{511AD696-33BA-BD1D-7E5B-D73C66248B0E}"/>
          </ac:picMkLst>
        </pc:picChg>
      </pc:sldChg>
      <pc:sldChg chg="modSp mod">
        <pc:chgData name="Gilles Pinson" userId="18f569f8-4426-4385-9315-36fa983c42ee" providerId="ADAL" clId="{91DB45D1-4F6E-409F-8BE4-A2A67619ADA0}" dt="2026-05-13T10:28:29.257" v="1789" actId="6549"/>
        <pc:sldMkLst>
          <pc:docMk/>
          <pc:sldMk cId="2369453736" sldId="353"/>
        </pc:sldMkLst>
        <pc:spChg chg="mod">
          <ac:chgData name="Gilles Pinson" userId="18f569f8-4426-4385-9315-36fa983c42ee" providerId="ADAL" clId="{91DB45D1-4F6E-409F-8BE4-A2A67619ADA0}" dt="2026-05-13T10:28:29.257" v="1789" actId="6549"/>
          <ac:spMkLst>
            <pc:docMk/>
            <pc:sldMk cId="2369453736" sldId="353"/>
            <ac:spMk id="2" creationId="{00000000-0000-0000-0000-000000000000}"/>
          </ac:spMkLst>
        </pc:spChg>
      </pc:sldChg>
      <pc:sldChg chg="del">
        <pc:chgData name="Gilles Pinson" userId="18f569f8-4426-4385-9315-36fa983c42ee" providerId="ADAL" clId="{91DB45D1-4F6E-409F-8BE4-A2A67619ADA0}" dt="2026-05-13T10:28:50.357" v="1794" actId="47"/>
        <pc:sldMkLst>
          <pc:docMk/>
          <pc:sldMk cId="2566510604" sldId="354"/>
        </pc:sldMkLst>
      </pc:sldChg>
      <pc:sldChg chg="addSp delSp modSp mod modNotesTx">
        <pc:chgData name="Gilles Pinson" userId="18f569f8-4426-4385-9315-36fa983c42ee" providerId="ADAL" clId="{91DB45D1-4F6E-409F-8BE4-A2A67619ADA0}" dt="2026-05-14T18:55:10.205" v="7231" actId="20577"/>
        <pc:sldMkLst>
          <pc:docMk/>
          <pc:sldMk cId="2934319963" sldId="355"/>
        </pc:sldMkLst>
        <pc:spChg chg="mod">
          <ac:chgData name="Gilles Pinson" userId="18f569f8-4426-4385-9315-36fa983c42ee" providerId="ADAL" clId="{91DB45D1-4F6E-409F-8BE4-A2A67619ADA0}" dt="2026-05-13T10:30:51.721" v="1805"/>
          <ac:spMkLst>
            <pc:docMk/>
            <pc:sldMk cId="2934319963" sldId="355"/>
            <ac:spMk id="3" creationId="{00000000-0000-0000-0000-000000000000}"/>
          </ac:spMkLst>
        </pc:spChg>
        <pc:spChg chg="mod">
          <ac:chgData name="Gilles Pinson" userId="18f569f8-4426-4385-9315-36fa983c42ee" providerId="ADAL" clId="{91DB45D1-4F6E-409F-8BE4-A2A67619ADA0}" dt="2026-05-14T18:55:10.205" v="7231" actId="20577"/>
          <ac:spMkLst>
            <pc:docMk/>
            <pc:sldMk cId="2934319963" sldId="355"/>
            <ac:spMk id="8" creationId="{0ECD14B9-4A83-13E9-A6EE-B6D23F7A3E96}"/>
          </ac:spMkLst>
        </pc:spChg>
        <pc:graphicFrameChg chg="add mod modGraphic">
          <ac:chgData name="Gilles Pinson" userId="18f569f8-4426-4385-9315-36fa983c42ee" providerId="ADAL" clId="{91DB45D1-4F6E-409F-8BE4-A2A67619ADA0}" dt="2026-05-13T16:14:52.073" v="5895" actId="122"/>
          <ac:graphicFrameMkLst>
            <pc:docMk/>
            <pc:sldMk cId="2934319963" sldId="355"/>
            <ac:graphicFrameMk id="2" creationId="{7F7D2111-3E53-A8B6-D8A3-31BD1FEB2606}"/>
          </ac:graphicFrameMkLst>
        </pc:graphicFrameChg>
        <pc:picChg chg="del">
          <ac:chgData name="Gilles Pinson" userId="18f569f8-4426-4385-9315-36fa983c42ee" providerId="ADAL" clId="{91DB45D1-4F6E-409F-8BE4-A2A67619ADA0}" dt="2026-05-13T15:53:39.756" v="5592" actId="478"/>
          <ac:picMkLst>
            <pc:docMk/>
            <pc:sldMk cId="2934319963" sldId="355"/>
            <ac:picMk id="8198" creationId="{A737C7F2-D96B-C3FE-060B-621BBF3172BD}"/>
          </ac:picMkLst>
        </pc:picChg>
        <pc:picChg chg="add del mod">
          <ac:chgData name="Gilles Pinson" userId="18f569f8-4426-4385-9315-36fa983c42ee" providerId="ADAL" clId="{91DB45D1-4F6E-409F-8BE4-A2A67619ADA0}" dt="2026-05-13T16:05:02.635" v="5835" actId="478"/>
          <ac:picMkLst>
            <pc:docMk/>
            <pc:sldMk cId="2934319963" sldId="355"/>
            <ac:picMk id="9218" creationId="{61016D2E-E968-B396-2315-18A4D931CABB}"/>
          </ac:picMkLst>
        </pc:picChg>
      </pc:sldChg>
      <pc:sldChg chg="del">
        <pc:chgData name="Gilles Pinson" userId="18f569f8-4426-4385-9315-36fa983c42ee" providerId="ADAL" clId="{91DB45D1-4F6E-409F-8BE4-A2A67619ADA0}" dt="2026-05-13T10:30:31.113" v="1801" actId="47"/>
        <pc:sldMkLst>
          <pc:docMk/>
          <pc:sldMk cId="2120407603" sldId="356"/>
        </pc:sldMkLst>
      </pc:sldChg>
      <pc:sldChg chg="addSp delSp modSp mod modNotesTx">
        <pc:chgData name="Gilles Pinson" userId="18f569f8-4426-4385-9315-36fa983c42ee" providerId="ADAL" clId="{91DB45D1-4F6E-409F-8BE4-A2A67619ADA0}" dt="2026-05-13T13:14:40.348" v="2373" actId="20577"/>
        <pc:sldMkLst>
          <pc:docMk/>
          <pc:sldMk cId="355308194" sldId="357"/>
        </pc:sldMkLst>
        <pc:spChg chg="mod">
          <ac:chgData name="Gilles Pinson" userId="18f569f8-4426-4385-9315-36fa983c42ee" providerId="ADAL" clId="{91DB45D1-4F6E-409F-8BE4-A2A67619ADA0}" dt="2026-05-13T13:13:21.421" v="2099" actId="20577"/>
          <ac:spMkLst>
            <pc:docMk/>
            <pc:sldMk cId="355308194" sldId="357"/>
            <ac:spMk id="2" creationId="{00000000-0000-0000-0000-000000000000}"/>
          </ac:spMkLst>
        </pc:spChg>
        <pc:spChg chg="mod">
          <ac:chgData name="Gilles Pinson" userId="18f569f8-4426-4385-9315-36fa983c42ee" providerId="ADAL" clId="{91DB45D1-4F6E-409F-8BE4-A2A67619ADA0}" dt="2026-05-13T10:28:38.978" v="1790"/>
          <ac:spMkLst>
            <pc:docMk/>
            <pc:sldMk cId="355308194" sldId="357"/>
            <ac:spMk id="3" creationId="{00000000-0000-0000-0000-000000000000}"/>
          </ac:spMkLst>
        </pc:spChg>
        <pc:picChg chg="add mod">
          <ac:chgData name="Gilles Pinson" userId="18f569f8-4426-4385-9315-36fa983c42ee" providerId="ADAL" clId="{91DB45D1-4F6E-409F-8BE4-A2A67619ADA0}" dt="2026-05-13T13:12:32.873" v="2089" actId="1076"/>
          <ac:picMkLst>
            <pc:docMk/>
            <pc:sldMk cId="355308194" sldId="357"/>
            <ac:picMk id="6" creationId="{DC200242-0485-C7B7-9A5E-CCCC2C52B4B9}"/>
          </ac:picMkLst>
        </pc:picChg>
        <pc:picChg chg="del">
          <ac:chgData name="Gilles Pinson" userId="18f569f8-4426-4385-9315-36fa983c42ee" providerId="ADAL" clId="{91DB45D1-4F6E-409F-8BE4-A2A67619ADA0}" dt="2026-05-13T13:06:44.046" v="1807" actId="478"/>
          <ac:picMkLst>
            <pc:docMk/>
            <pc:sldMk cId="355308194" sldId="357"/>
            <ac:picMk id="1026" creationId="{4D3218D7-96E8-2E79-AFD8-83A884128F33}"/>
          </ac:picMkLst>
        </pc:picChg>
        <pc:picChg chg="del">
          <ac:chgData name="Gilles Pinson" userId="18f569f8-4426-4385-9315-36fa983c42ee" providerId="ADAL" clId="{91DB45D1-4F6E-409F-8BE4-A2A67619ADA0}" dt="2026-05-13T13:06:42.606" v="1806" actId="478"/>
          <ac:picMkLst>
            <pc:docMk/>
            <pc:sldMk cId="355308194" sldId="357"/>
            <ac:picMk id="1028" creationId="{5F458C14-00A0-DE67-A783-30F921A393F6}"/>
          </ac:picMkLst>
        </pc:picChg>
      </pc:sldChg>
      <pc:sldChg chg="del">
        <pc:chgData name="Gilles Pinson" userId="18f569f8-4426-4385-9315-36fa983c42ee" providerId="ADAL" clId="{91DB45D1-4F6E-409F-8BE4-A2A67619ADA0}" dt="2026-05-13T10:28:49.242" v="1792" actId="47"/>
        <pc:sldMkLst>
          <pc:docMk/>
          <pc:sldMk cId="80195868" sldId="358"/>
        </pc:sldMkLst>
      </pc:sldChg>
      <pc:sldChg chg="del">
        <pc:chgData name="Gilles Pinson" userId="18f569f8-4426-4385-9315-36fa983c42ee" providerId="ADAL" clId="{91DB45D1-4F6E-409F-8BE4-A2A67619ADA0}" dt="2026-05-13T10:28:49.787" v="1793" actId="47"/>
        <pc:sldMkLst>
          <pc:docMk/>
          <pc:sldMk cId="2854519212" sldId="359"/>
        </pc:sldMkLst>
      </pc:sldChg>
      <pc:sldChg chg="del">
        <pc:chgData name="Gilles Pinson" userId="18f569f8-4426-4385-9315-36fa983c42ee" providerId="ADAL" clId="{91DB45D1-4F6E-409F-8BE4-A2A67619ADA0}" dt="2026-05-13T10:28:51.255" v="1795" actId="47"/>
        <pc:sldMkLst>
          <pc:docMk/>
          <pc:sldMk cId="1286615139" sldId="360"/>
        </pc:sldMkLst>
      </pc:sldChg>
      <pc:sldChg chg="addSp delSp modSp add del mod modNotesTx">
        <pc:chgData name="Gilles Pinson" userId="18f569f8-4426-4385-9315-36fa983c42ee" providerId="ADAL" clId="{91DB45D1-4F6E-409F-8BE4-A2A67619ADA0}" dt="2026-05-14T18:51:35.295" v="7140" actId="20577"/>
        <pc:sldMkLst>
          <pc:docMk/>
          <pc:sldMk cId="786962463" sldId="361"/>
        </pc:sldMkLst>
        <pc:spChg chg="mod">
          <ac:chgData name="Gilles Pinson" userId="18f569f8-4426-4385-9315-36fa983c42ee" providerId="ADAL" clId="{91DB45D1-4F6E-409F-8BE4-A2A67619ADA0}" dt="2026-05-14T18:51:35.295" v="7140" actId="20577"/>
          <ac:spMkLst>
            <pc:docMk/>
            <pc:sldMk cId="786962463" sldId="361"/>
            <ac:spMk id="2" creationId="{00000000-0000-0000-0000-000000000000}"/>
          </ac:spMkLst>
        </pc:spChg>
        <pc:spChg chg="mod">
          <ac:chgData name="Gilles Pinson" userId="18f569f8-4426-4385-9315-36fa983c42ee" providerId="ADAL" clId="{91DB45D1-4F6E-409F-8BE4-A2A67619ADA0}" dt="2026-05-13T10:30:42.429" v="1804"/>
          <ac:spMkLst>
            <pc:docMk/>
            <pc:sldMk cId="786962463" sldId="361"/>
            <ac:spMk id="3" creationId="{00000000-0000-0000-0000-000000000000}"/>
          </ac:spMkLst>
        </pc:spChg>
        <pc:picChg chg="add mod">
          <ac:chgData name="Gilles Pinson" userId="18f569f8-4426-4385-9315-36fa983c42ee" providerId="ADAL" clId="{91DB45D1-4F6E-409F-8BE4-A2A67619ADA0}" dt="2026-05-13T13:52:59.115" v="3900" actId="1076"/>
          <ac:picMkLst>
            <pc:docMk/>
            <pc:sldMk cId="786962463" sldId="361"/>
            <ac:picMk id="5122" creationId="{A6E8D85B-15B6-AFDE-874B-721BE8CDB309}"/>
          </ac:picMkLst>
        </pc:picChg>
        <pc:picChg chg="del">
          <ac:chgData name="Gilles Pinson" userId="18f569f8-4426-4385-9315-36fa983c42ee" providerId="ADAL" clId="{91DB45D1-4F6E-409F-8BE4-A2A67619ADA0}" dt="2026-05-13T13:37:25.855" v="3166" actId="478"/>
          <ac:picMkLst>
            <pc:docMk/>
            <pc:sldMk cId="786962463" sldId="361"/>
            <ac:picMk id="7170" creationId="{D190E13A-CAFC-9FF6-A6EF-51D0F99EB3DB}"/>
          </ac:picMkLst>
        </pc:picChg>
      </pc:sldChg>
      <pc:sldChg chg="del">
        <pc:chgData name="Gilles Pinson" userId="18f569f8-4426-4385-9315-36fa983c42ee" providerId="ADAL" clId="{91DB45D1-4F6E-409F-8BE4-A2A67619ADA0}" dt="2026-05-13T10:30:29.891" v="1800" actId="47"/>
        <pc:sldMkLst>
          <pc:docMk/>
          <pc:sldMk cId="1065796162" sldId="362"/>
        </pc:sldMkLst>
      </pc:sldChg>
      <pc:sldChg chg="del">
        <pc:chgData name="Gilles Pinson" userId="18f569f8-4426-4385-9315-36fa983c42ee" providerId="ADAL" clId="{91DB45D1-4F6E-409F-8BE4-A2A67619ADA0}" dt="2026-05-13T10:30:32.239" v="1802" actId="47"/>
        <pc:sldMkLst>
          <pc:docMk/>
          <pc:sldMk cId="3924762545" sldId="363"/>
        </pc:sldMkLst>
      </pc:sldChg>
      <pc:sldChg chg="modSp mod">
        <pc:chgData name="Gilles Pinson" userId="18f569f8-4426-4385-9315-36fa983c42ee" providerId="ADAL" clId="{91DB45D1-4F6E-409F-8BE4-A2A67619ADA0}" dt="2026-05-14T18:46:00.602" v="6995" actId="27636"/>
        <pc:sldMkLst>
          <pc:docMk/>
          <pc:sldMk cId="825176571" sldId="364"/>
        </pc:sldMkLst>
        <pc:spChg chg="mod">
          <ac:chgData name="Gilles Pinson" userId="18f569f8-4426-4385-9315-36fa983c42ee" providerId="ADAL" clId="{91DB45D1-4F6E-409F-8BE4-A2A67619ADA0}" dt="2026-05-14T18:46:00.602" v="6995" actId="27636"/>
          <ac:spMkLst>
            <pc:docMk/>
            <pc:sldMk cId="825176571" sldId="364"/>
            <ac:spMk id="2" creationId="{00000000-0000-0000-0000-000000000000}"/>
          </ac:spMkLst>
        </pc:spChg>
        <pc:spChg chg="mod">
          <ac:chgData name="Gilles Pinson" userId="18f569f8-4426-4385-9315-36fa983c42ee" providerId="ADAL" clId="{91DB45D1-4F6E-409F-8BE4-A2A67619ADA0}" dt="2026-05-13T09:45:14.355" v="1027" actId="6549"/>
          <ac:spMkLst>
            <pc:docMk/>
            <pc:sldMk cId="825176571" sldId="364"/>
            <ac:spMk id="3" creationId="{00000000-0000-0000-0000-000000000000}"/>
          </ac:spMkLst>
        </pc:spChg>
      </pc:sldChg>
      <pc:sldChg chg="addSp delSp modSp add mod modNotesTx">
        <pc:chgData name="Gilles Pinson" userId="18f569f8-4426-4385-9315-36fa983c42ee" providerId="ADAL" clId="{91DB45D1-4F6E-409F-8BE4-A2A67619ADA0}" dt="2026-05-14T18:49:10.947" v="7022" actId="20577"/>
        <pc:sldMkLst>
          <pc:docMk/>
          <pc:sldMk cId="1212323685" sldId="365"/>
        </pc:sldMkLst>
        <pc:spChg chg="mod">
          <ac:chgData name="Gilles Pinson" userId="18f569f8-4426-4385-9315-36fa983c42ee" providerId="ADAL" clId="{91DB45D1-4F6E-409F-8BE4-A2A67619ADA0}" dt="2026-05-14T18:49:10.947" v="7022" actId="20577"/>
          <ac:spMkLst>
            <pc:docMk/>
            <pc:sldMk cId="1212323685" sldId="365"/>
            <ac:spMk id="2" creationId="{00000000-0000-0000-0000-000000000000}"/>
          </ac:spMkLst>
        </pc:spChg>
        <pc:picChg chg="del">
          <ac:chgData name="Gilles Pinson" userId="18f569f8-4426-4385-9315-36fa983c42ee" providerId="ADAL" clId="{91DB45D1-4F6E-409F-8BE4-A2A67619ADA0}" dt="2026-05-13T13:15:53.715" v="2376" actId="478"/>
          <ac:picMkLst>
            <pc:docMk/>
            <pc:sldMk cId="1212323685" sldId="365"/>
            <ac:picMk id="6" creationId="{DC200242-0485-C7B7-9A5E-CCCC2C52B4B9}"/>
          </ac:picMkLst>
        </pc:picChg>
        <pc:picChg chg="add del">
          <ac:chgData name="Gilles Pinson" userId="18f569f8-4426-4385-9315-36fa983c42ee" providerId="ADAL" clId="{91DB45D1-4F6E-409F-8BE4-A2A67619ADA0}" dt="2026-05-13T13:15:53.715" v="2376" actId="478"/>
          <ac:picMkLst>
            <pc:docMk/>
            <pc:sldMk cId="1212323685" sldId="365"/>
            <ac:picMk id="2050" creationId="{C0801B7F-7A7E-C537-EB2F-DD1A791D8730}"/>
          </ac:picMkLst>
        </pc:picChg>
        <pc:picChg chg="add del mod">
          <ac:chgData name="Gilles Pinson" userId="18f569f8-4426-4385-9315-36fa983c42ee" providerId="ADAL" clId="{91DB45D1-4F6E-409F-8BE4-A2A67619ADA0}" dt="2026-05-13T13:22:21.591" v="2729" actId="478"/>
          <ac:picMkLst>
            <pc:docMk/>
            <pc:sldMk cId="1212323685" sldId="365"/>
            <ac:picMk id="2052" creationId="{1AAC75AA-C312-CE76-6F74-8D132A130779}"/>
          </ac:picMkLst>
        </pc:picChg>
        <pc:picChg chg="add mod">
          <ac:chgData name="Gilles Pinson" userId="18f569f8-4426-4385-9315-36fa983c42ee" providerId="ADAL" clId="{91DB45D1-4F6E-409F-8BE4-A2A67619ADA0}" dt="2026-05-13T13:28:24.685" v="3002" actId="1076"/>
          <ac:picMkLst>
            <pc:docMk/>
            <pc:sldMk cId="1212323685" sldId="365"/>
            <ac:picMk id="2054" creationId="{1B5D2C86-602F-8CED-3CD7-90FC4D28128B}"/>
          </ac:picMkLst>
        </pc:picChg>
      </pc:sldChg>
      <pc:sldChg chg="modSp add mod ord">
        <pc:chgData name="Gilles Pinson" userId="18f569f8-4426-4385-9315-36fa983c42ee" providerId="ADAL" clId="{91DB45D1-4F6E-409F-8BE4-A2A67619ADA0}" dt="2026-05-14T18:47:37.882" v="7011" actId="20577"/>
        <pc:sldMkLst>
          <pc:docMk/>
          <pc:sldMk cId="939335595" sldId="366"/>
        </pc:sldMkLst>
        <pc:spChg chg="mod">
          <ac:chgData name="Gilles Pinson" userId="18f569f8-4426-4385-9315-36fa983c42ee" providerId="ADAL" clId="{91DB45D1-4F6E-409F-8BE4-A2A67619ADA0}" dt="2026-05-14T18:47:37.882" v="7011" actId="20577"/>
          <ac:spMkLst>
            <pc:docMk/>
            <pc:sldMk cId="939335595" sldId="366"/>
            <ac:spMk id="2" creationId="{00000000-0000-0000-0000-000000000000}"/>
          </ac:spMkLst>
        </pc:spChg>
      </pc:sldChg>
      <pc:sldChg chg="addSp delSp modSp add mod modNotesTx">
        <pc:chgData name="Gilles Pinson" userId="18f569f8-4426-4385-9315-36fa983c42ee" providerId="ADAL" clId="{91DB45D1-4F6E-409F-8BE4-A2A67619ADA0}" dt="2026-05-14T18:50:05.140" v="7086" actId="20577"/>
        <pc:sldMkLst>
          <pc:docMk/>
          <pc:sldMk cId="1206303246" sldId="367"/>
        </pc:sldMkLst>
        <pc:spChg chg="mod">
          <ac:chgData name="Gilles Pinson" userId="18f569f8-4426-4385-9315-36fa983c42ee" providerId="ADAL" clId="{91DB45D1-4F6E-409F-8BE4-A2A67619ADA0}" dt="2026-05-14T18:50:05.140" v="7086" actId="20577"/>
          <ac:spMkLst>
            <pc:docMk/>
            <pc:sldMk cId="1206303246" sldId="367"/>
            <ac:spMk id="2" creationId="{00000000-0000-0000-0000-000000000000}"/>
          </ac:spMkLst>
        </pc:spChg>
        <pc:picChg chg="del">
          <ac:chgData name="Gilles Pinson" userId="18f569f8-4426-4385-9315-36fa983c42ee" providerId="ADAL" clId="{91DB45D1-4F6E-409F-8BE4-A2A67619ADA0}" dt="2026-05-13T13:29:31.347" v="3004" actId="478"/>
          <ac:picMkLst>
            <pc:docMk/>
            <pc:sldMk cId="1206303246" sldId="367"/>
            <ac:picMk id="2054" creationId="{1B5D2C86-602F-8CED-3CD7-90FC4D28128B}"/>
          </ac:picMkLst>
        </pc:picChg>
        <pc:picChg chg="add mod">
          <ac:chgData name="Gilles Pinson" userId="18f569f8-4426-4385-9315-36fa983c42ee" providerId="ADAL" clId="{91DB45D1-4F6E-409F-8BE4-A2A67619ADA0}" dt="2026-05-13T13:34:41.127" v="3111" actId="1036"/>
          <ac:picMkLst>
            <pc:docMk/>
            <pc:sldMk cId="1206303246" sldId="367"/>
            <ac:picMk id="4098" creationId="{8CA56B58-850C-ABBD-CE43-5695DA7012AC}"/>
          </ac:picMkLst>
        </pc:picChg>
      </pc:sldChg>
      <pc:sldChg chg="addSp delSp modSp add mod modNotesTx">
        <pc:chgData name="Gilles Pinson" userId="18f569f8-4426-4385-9315-36fa983c42ee" providerId="ADAL" clId="{91DB45D1-4F6E-409F-8BE4-A2A67619ADA0}" dt="2026-05-13T15:25:58.931" v="4681" actId="403"/>
        <pc:sldMkLst>
          <pc:docMk/>
          <pc:sldMk cId="2578977804" sldId="368"/>
        </pc:sldMkLst>
        <pc:spChg chg="mod">
          <ac:chgData name="Gilles Pinson" userId="18f569f8-4426-4385-9315-36fa983c42ee" providerId="ADAL" clId="{91DB45D1-4F6E-409F-8BE4-A2A67619ADA0}" dt="2026-05-13T15:25:58.931" v="4681" actId="403"/>
          <ac:spMkLst>
            <pc:docMk/>
            <pc:sldMk cId="2578977804" sldId="368"/>
            <ac:spMk id="2" creationId="{00000000-0000-0000-0000-000000000000}"/>
          </ac:spMkLst>
        </pc:spChg>
        <pc:picChg chg="del">
          <ac:chgData name="Gilles Pinson" userId="18f569f8-4426-4385-9315-36fa983c42ee" providerId="ADAL" clId="{91DB45D1-4F6E-409F-8BE4-A2A67619ADA0}" dt="2026-05-13T14:02:10.019" v="3962" actId="478"/>
          <ac:picMkLst>
            <pc:docMk/>
            <pc:sldMk cId="2578977804" sldId="368"/>
            <ac:picMk id="5122" creationId="{A6E8D85B-15B6-AFDE-874B-721BE8CDB309}"/>
          </ac:picMkLst>
        </pc:picChg>
        <pc:picChg chg="add mod">
          <ac:chgData name="Gilles Pinson" userId="18f569f8-4426-4385-9315-36fa983c42ee" providerId="ADAL" clId="{91DB45D1-4F6E-409F-8BE4-A2A67619ADA0}" dt="2026-05-13T14:11:34.851" v="4422" actId="14100"/>
          <ac:picMkLst>
            <pc:docMk/>
            <pc:sldMk cId="2578977804" sldId="368"/>
            <ac:picMk id="6146" creationId="{530BCBA6-F213-69D4-A1EC-A9E5A5791C83}"/>
          </ac:picMkLst>
        </pc:picChg>
      </pc:sldChg>
      <pc:sldChg chg="addSp delSp modSp add mod setBg modNotesTx">
        <pc:chgData name="Gilles Pinson" userId="18f569f8-4426-4385-9315-36fa983c42ee" providerId="ADAL" clId="{91DB45D1-4F6E-409F-8BE4-A2A67619ADA0}" dt="2026-05-14T18:54:35.011" v="7203" actId="6549"/>
        <pc:sldMkLst>
          <pc:docMk/>
          <pc:sldMk cId="948121777" sldId="369"/>
        </pc:sldMkLst>
        <pc:spChg chg="mod">
          <ac:chgData name="Gilles Pinson" userId="18f569f8-4426-4385-9315-36fa983c42ee" providerId="ADAL" clId="{91DB45D1-4F6E-409F-8BE4-A2A67619ADA0}" dt="2026-05-14T18:52:43.621" v="7169" actId="20577"/>
          <ac:spMkLst>
            <pc:docMk/>
            <pc:sldMk cId="948121777" sldId="369"/>
            <ac:spMk id="2" creationId="{00000000-0000-0000-0000-000000000000}"/>
          </ac:spMkLst>
        </pc:spChg>
        <pc:graphicFrameChg chg="add mod modGraphic">
          <ac:chgData name="Gilles Pinson" userId="18f569f8-4426-4385-9315-36fa983c42ee" providerId="ADAL" clId="{91DB45D1-4F6E-409F-8BE4-A2A67619ADA0}" dt="2026-05-14T18:54:35.011" v="7203" actId="6549"/>
          <ac:graphicFrameMkLst>
            <pc:docMk/>
            <pc:sldMk cId="948121777" sldId="369"/>
            <ac:graphicFrameMk id="6" creationId="{9BFE2B66-3F0C-7A55-3C07-BA8CC99B77A5}"/>
          </ac:graphicFrameMkLst>
        </pc:graphicFrameChg>
        <pc:picChg chg="del">
          <ac:chgData name="Gilles Pinson" userId="18f569f8-4426-4385-9315-36fa983c42ee" providerId="ADAL" clId="{91DB45D1-4F6E-409F-8BE4-A2A67619ADA0}" dt="2026-05-13T14:40:19.549" v="4622" actId="478"/>
          <ac:picMkLst>
            <pc:docMk/>
            <pc:sldMk cId="948121777" sldId="369"/>
            <ac:picMk id="6146" creationId="{530BCBA6-F213-69D4-A1EC-A9E5A5791C83}"/>
          </ac:picMkLst>
        </pc:picChg>
      </pc:sldChg>
      <pc:sldChg chg="addSp delSp modSp add mod modNotesTx">
        <pc:chgData name="Gilles Pinson" userId="18f569f8-4426-4385-9315-36fa983c42ee" providerId="ADAL" clId="{91DB45D1-4F6E-409F-8BE4-A2A67619ADA0}" dt="2026-05-14T18:56:49.762" v="7478" actId="20577"/>
        <pc:sldMkLst>
          <pc:docMk/>
          <pc:sldMk cId="3101232994" sldId="370"/>
        </pc:sldMkLst>
        <pc:spChg chg="mod">
          <ac:chgData name="Gilles Pinson" userId="18f569f8-4426-4385-9315-36fa983c42ee" providerId="ADAL" clId="{91DB45D1-4F6E-409F-8BE4-A2A67619ADA0}" dt="2026-05-14T18:56:49.762" v="7478" actId="20577"/>
          <ac:spMkLst>
            <pc:docMk/>
            <pc:sldMk cId="3101232994" sldId="370"/>
            <ac:spMk id="2" creationId="{00000000-0000-0000-0000-000000000000}"/>
          </ac:spMkLst>
        </pc:spChg>
        <pc:graphicFrameChg chg="del">
          <ac:chgData name="Gilles Pinson" userId="18f569f8-4426-4385-9315-36fa983c42ee" providerId="ADAL" clId="{91DB45D1-4F6E-409F-8BE4-A2A67619ADA0}" dt="2026-05-13T15:32:55.087" v="4984" actId="478"/>
          <ac:graphicFrameMkLst>
            <pc:docMk/>
            <pc:sldMk cId="3101232994" sldId="370"/>
            <ac:graphicFrameMk id="6" creationId="{9BFE2B66-3F0C-7A55-3C07-BA8CC99B77A5}"/>
          </ac:graphicFrameMkLst>
        </pc:graphicFrameChg>
        <pc:picChg chg="add mod">
          <ac:chgData name="Gilles Pinson" userId="18f569f8-4426-4385-9315-36fa983c42ee" providerId="ADAL" clId="{91DB45D1-4F6E-409F-8BE4-A2A67619ADA0}" dt="2026-05-13T15:39:17.255" v="5283" actId="1076"/>
          <ac:picMkLst>
            <pc:docMk/>
            <pc:sldMk cId="3101232994" sldId="370"/>
            <ac:picMk id="8194" creationId="{1538DA08-EF49-130B-8E2D-2BDB9E751218}"/>
          </ac:picMkLst>
        </pc:picChg>
      </pc:sldChg>
      <pc:sldChg chg="addSp delSp modSp add mod modNotesTx">
        <pc:chgData name="Gilles Pinson" userId="18f569f8-4426-4385-9315-36fa983c42ee" providerId="ADAL" clId="{91DB45D1-4F6E-409F-8BE4-A2A67619ADA0}" dt="2026-05-14T18:55:54.617" v="7361" actId="20577"/>
        <pc:sldMkLst>
          <pc:docMk/>
          <pc:sldMk cId="116549349" sldId="371"/>
        </pc:sldMkLst>
        <pc:spChg chg="mod">
          <ac:chgData name="Gilles Pinson" userId="18f569f8-4426-4385-9315-36fa983c42ee" providerId="ADAL" clId="{91DB45D1-4F6E-409F-8BE4-A2A67619ADA0}" dt="2026-05-14T18:55:54.617" v="7361" actId="20577"/>
          <ac:spMkLst>
            <pc:docMk/>
            <pc:sldMk cId="116549349" sldId="371"/>
            <ac:spMk id="8" creationId="{0ECD14B9-4A83-13E9-A6EE-B6D23F7A3E96}"/>
          </ac:spMkLst>
        </pc:spChg>
        <pc:graphicFrameChg chg="del">
          <ac:chgData name="Gilles Pinson" userId="18f569f8-4426-4385-9315-36fa983c42ee" providerId="ADAL" clId="{91DB45D1-4F6E-409F-8BE4-A2A67619ADA0}" dt="2026-05-13T16:47:58.106" v="5898" actId="478"/>
          <ac:graphicFrameMkLst>
            <pc:docMk/>
            <pc:sldMk cId="116549349" sldId="371"/>
            <ac:graphicFrameMk id="2" creationId="{7F7D2111-3E53-A8B6-D8A3-31BD1FEB2606}"/>
          </ac:graphicFrameMkLst>
        </pc:graphicFrameChg>
        <pc:picChg chg="add mod">
          <ac:chgData name="Gilles Pinson" userId="18f569f8-4426-4385-9315-36fa983c42ee" providerId="ADAL" clId="{91DB45D1-4F6E-409F-8BE4-A2A67619ADA0}" dt="2026-05-13T16:58:40.599" v="6008" actId="1076"/>
          <ac:picMkLst>
            <pc:docMk/>
            <pc:sldMk cId="116549349" sldId="371"/>
            <ac:picMk id="10242" creationId="{BA4D1896-E689-71CB-A958-6AFA82EF08BF}"/>
          </ac:picMkLst>
        </pc:picChg>
      </pc:sldChg>
      <pc:sldChg chg="addSp delSp modSp add mod modNotesTx">
        <pc:chgData name="Gilles Pinson" userId="18f569f8-4426-4385-9315-36fa983c42ee" providerId="ADAL" clId="{91DB45D1-4F6E-409F-8BE4-A2A67619ADA0}" dt="2026-05-14T08:36:01.651" v="6993" actId="114"/>
        <pc:sldMkLst>
          <pc:docMk/>
          <pc:sldMk cId="3937961038" sldId="372"/>
        </pc:sldMkLst>
        <pc:spChg chg="mod">
          <ac:chgData name="Gilles Pinson" userId="18f569f8-4426-4385-9315-36fa983c42ee" providerId="ADAL" clId="{91DB45D1-4F6E-409F-8BE4-A2A67619ADA0}" dt="2026-05-13T17:28:32.976" v="6182" actId="14100"/>
          <ac:spMkLst>
            <pc:docMk/>
            <pc:sldMk cId="3937961038" sldId="372"/>
            <ac:spMk id="3" creationId="{00000000-0000-0000-0000-000000000000}"/>
          </ac:spMkLst>
        </pc:spChg>
        <pc:spChg chg="mod">
          <ac:chgData name="Gilles Pinson" userId="18f569f8-4426-4385-9315-36fa983c42ee" providerId="ADAL" clId="{91DB45D1-4F6E-409F-8BE4-A2A67619ADA0}" dt="2026-05-14T08:36:01.651" v="6993" actId="114"/>
          <ac:spMkLst>
            <pc:docMk/>
            <pc:sldMk cId="3937961038" sldId="372"/>
            <ac:spMk id="8" creationId="{0ECD14B9-4A83-13E9-A6EE-B6D23F7A3E96}"/>
          </ac:spMkLst>
        </pc:spChg>
        <pc:spChg chg="add del">
          <ac:chgData name="Gilles Pinson" userId="18f569f8-4426-4385-9315-36fa983c42ee" providerId="ADAL" clId="{91DB45D1-4F6E-409F-8BE4-A2A67619ADA0}" dt="2026-05-13T17:38:45.500" v="6806" actId="478"/>
          <ac:spMkLst>
            <pc:docMk/>
            <pc:sldMk cId="3937961038" sldId="372"/>
            <ac:spMk id="9" creationId="{178D206E-15E6-53C7-37D3-15C932D33E2A}"/>
          </ac:spMkLst>
        </pc:spChg>
        <pc:graphicFrameChg chg="add del mod modGraphic">
          <ac:chgData name="Gilles Pinson" userId="18f569f8-4426-4385-9315-36fa983c42ee" providerId="ADAL" clId="{91DB45D1-4F6E-409F-8BE4-A2A67619ADA0}" dt="2026-05-13T17:38:14.051" v="6803" actId="478"/>
          <ac:graphicFrameMkLst>
            <pc:docMk/>
            <pc:sldMk cId="3937961038" sldId="372"/>
            <ac:graphicFrameMk id="6" creationId="{A20869A1-DB94-0B8D-42F0-572855DB469E}"/>
          </ac:graphicFrameMkLst>
        </pc:graphicFrameChg>
        <pc:graphicFrameChg chg="add del mod">
          <ac:chgData name="Gilles Pinson" userId="18f569f8-4426-4385-9315-36fa983c42ee" providerId="ADAL" clId="{91DB45D1-4F6E-409F-8BE4-A2A67619ADA0}" dt="2026-05-13T17:38:17.073" v="6804" actId="478"/>
          <ac:graphicFrameMkLst>
            <pc:docMk/>
            <pc:sldMk cId="3937961038" sldId="372"/>
            <ac:graphicFrameMk id="7" creationId="{F74CD54B-CBBD-735B-DC5F-2487F66713CC}"/>
          </ac:graphicFrameMkLst>
        </pc:graphicFrameChg>
        <pc:picChg chg="add del mod">
          <ac:chgData name="Gilles Pinson" userId="18f569f8-4426-4385-9315-36fa983c42ee" providerId="ADAL" clId="{91DB45D1-4F6E-409F-8BE4-A2A67619ADA0}" dt="2026-05-13T17:28:38.457" v="6183" actId="478"/>
          <ac:picMkLst>
            <pc:docMk/>
            <pc:sldMk cId="3937961038" sldId="372"/>
            <ac:picMk id="2" creationId="{3B95FB5F-AAB1-5388-2F71-BAFF5F888874}"/>
          </ac:picMkLst>
        </pc:picChg>
        <pc:picChg chg="del">
          <ac:chgData name="Gilles Pinson" userId="18f569f8-4426-4385-9315-36fa983c42ee" providerId="ADAL" clId="{91DB45D1-4F6E-409F-8BE4-A2A67619ADA0}" dt="2026-05-13T17:04:38.958" v="6043" actId="478"/>
          <ac:picMkLst>
            <pc:docMk/>
            <pc:sldMk cId="3937961038" sldId="372"/>
            <ac:picMk id="10242" creationId="{BA4D1896-E689-71CB-A958-6AFA82EF08BF}"/>
          </ac:picMkLst>
        </pc:picChg>
        <pc:picChg chg="add mod">
          <ac:chgData name="Gilles Pinson" userId="18f569f8-4426-4385-9315-36fa983c42ee" providerId="ADAL" clId="{91DB45D1-4F6E-409F-8BE4-A2A67619ADA0}" dt="2026-05-13T17:39:30.366" v="6809" actId="1076"/>
          <ac:picMkLst>
            <pc:docMk/>
            <pc:sldMk cId="3937961038" sldId="372"/>
            <ac:picMk id="11268" creationId="{E766941F-0834-A5D1-81CC-F5D53DFBDB06}"/>
          </ac:picMkLst>
        </pc:picChg>
      </pc:sldChg>
      <pc:sldChg chg="addSp delSp modSp add mod">
        <pc:chgData name="Gilles Pinson" userId="18f569f8-4426-4385-9315-36fa983c42ee" providerId="ADAL" clId="{91DB45D1-4F6E-409F-8BE4-A2A67619ADA0}" dt="2026-05-13T17:43:51.661" v="6992" actId="1076"/>
        <pc:sldMkLst>
          <pc:docMk/>
          <pc:sldMk cId="1638515546" sldId="373"/>
        </pc:sldMkLst>
        <pc:spChg chg="del">
          <ac:chgData name="Gilles Pinson" userId="18f569f8-4426-4385-9315-36fa983c42ee" providerId="ADAL" clId="{91DB45D1-4F6E-409F-8BE4-A2A67619ADA0}" dt="2026-05-13T17:39:35.271" v="6810" actId="478"/>
          <ac:spMkLst>
            <pc:docMk/>
            <pc:sldMk cId="1638515546" sldId="373"/>
            <ac:spMk id="8" creationId="{0ECD14B9-4A83-13E9-A6EE-B6D23F7A3E96}"/>
          </ac:spMkLst>
        </pc:spChg>
        <pc:spChg chg="add del mod">
          <ac:chgData name="Gilles Pinson" userId="18f569f8-4426-4385-9315-36fa983c42ee" providerId="ADAL" clId="{91DB45D1-4F6E-409F-8BE4-A2A67619ADA0}" dt="2026-05-13T17:39:42.191" v="6812" actId="478"/>
          <ac:spMkLst>
            <pc:docMk/>
            <pc:sldMk cId="1638515546" sldId="373"/>
            <ac:spMk id="9" creationId="{7153177E-6728-D0FC-7D8F-6EEA6065DDBD}"/>
          </ac:spMkLst>
        </pc:spChg>
        <pc:graphicFrameChg chg="mod modGraphic">
          <ac:chgData name="Gilles Pinson" userId="18f569f8-4426-4385-9315-36fa983c42ee" providerId="ADAL" clId="{91DB45D1-4F6E-409F-8BE4-A2A67619ADA0}" dt="2026-05-13T17:43:51.661" v="6992" actId="1076"/>
          <ac:graphicFrameMkLst>
            <pc:docMk/>
            <pc:sldMk cId="1638515546" sldId="373"/>
            <ac:graphicFrameMk id="6" creationId="{A20869A1-DB94-0B8D-42F0-572855DB469E}"/>
          </ac:graphicFrameMkLst>
        </pc:graphicFrameChg>
        <pc:graphicFrameChg chg="del mod">
          <ac:chgData name="Gilles Pinson" userId="18f569f8-4426-4385-9315-36fa983c42ee" providerId="ADAL" clId="{91DB45D1-4F6E-409F-8BE4-A2A67619ADA0}" dt="2026-05-13T17:43:35.634" v="6988" actId="478"/>
          <ac:graphicFrameMkLst>
            <pc:docMk/>
            <pc:sldMk cId="1638515546" sldId="373"/>
            <ac:graphicFrameMk id="7" creationId="{F74CD54B-CBBD-735B-DC5F-2487F66713CC}"/>
          </ac:graphicFrameMkLst>
        </pc:graphicFrameChg>
      </pc:sldChg>
    </pc:docChg>
  </pc:docChgLst>
  <pc:docChgLst>
    <pc:chgData name="Gilles Pinson" userId="18f569f8-4426-4385-9315-36fa983c42ee" providerId="ADAL" clId="{AD2E07B7-F664-427E-97B2-552B0C1C3760}"/>
    <pc:docChg chg="undo custSel modSld">
      <pc:chgData name="Gilles Pinson" userId="18f569f8-4426-4385-9315-36fa983c42ee" providerId="ADAL" clId="{AD2E07B7-F664-427E-97B2-552B0C1C3760}" dt="2026-01-20T20:47:25.205" v="255" actId="20577"/>
      <pc:docMkLst>
        <pc:docMk/>
      </pc:docMkLst>
      <pc:sldChg chg="addSp delSp modSp mod">
        <pc:chgData name="Gilles Pinson" userId="18f569f8-4426-4385-9315-36fa983c42ee" providerId="ADAL" clId="{AD2E07B7-F664-427E-97B2-552B0C1C3760}" dt="2026-01-20T08:54:47.206" v="249" actId="6549"/>
        <pc:sldMkLst>
          <pc:docMk/>
          <pc:sldMk cId="2054994189" sldId="257"/>
        </pc:sldMkLst>
        <pc:spChg chg="mod">
          <ac:chgData name="Gilles Pinson" userId="18f569f8-4426-4385-9315-36fa983c42ee" providerId="ADAL" clId="{AD2E07B7-F664-427E-97B2-552B0C1C3760}" dt="2026-01-20T08:54:47.206" v="249" actId="6549"/>
          <ac:spMkLst>
            <pc:docMk/>
            <pc:sldMk cId="2054994189" sldId="257"/>
            <ac:spMk id="2" creationId="{00000000-0000-0000-0000-000000000000}"/>
          </ac:spMkLst>
        </pc:spChg>
        <pc:picChg chg="add mod">
          <ac:chgData name="Gilles Pinson" userId="18f569f8-4426-4385-9315-36fa983c42ee" providerId="ADAL" clId="{AD2E07B7-F664-427E-97B2-552B0C1C3760}" dt="2026-01-19T15:14:47.788" v="7" actId="14100"/>
          <ac:picMkLst>
            <pc:docMk/>
            <pc:sldMk cId="2054994189" sldId="257"/>
            <ac:picMk id="4098" creationId="{F786B56F-B6FA-F806-E171-41973C62CE2A}"/>
          </ac:picMkLst>
        </pc:picChg>
        <pc:picChg chg="add del mod">
          <ac:chgData name="Gilles Pinson" userId="18f569f8-4426-4385-9315-36fa983c42ee" providerId="ADAL" clId="{AD2E07B7-F664-427E-97B2-552B0C1C3760}" dt="2026-01-19T15:15:24.867" v="10" actId="478"/>
          <ac:picMkLst>
            <pc:docMk/>
            <pc:sldMk cId="2054994189" sldId="257"/>
            <ac:picMk id="4100" creationId="{30B3D594-5714-8A4B-B172-38C89E0D779D}"/>
          </ac:picMkLst>
        </pc:picChg>
      </pc:sldChg>
      <pc:sldChg chg="modSp mod">
        <pc:chgData name="Gilles Pinson" userId="18f569f8-4426-4385-9315-36fa983c42ee" providerId="ADAL" clId="{AD2E07B7-F664-427E-97B2-552B0C1C3760}" dt="2026-01-20T20:46:50.001" v="251" actId="403"/>
        <pc:sldMkLst>
          <pc:docMk/>
          <pc:sldMk cId="3318758287" sldId="269"/>
        </pc:sldMkLst>
        <pc:spChg chg="mod">
          <ac:chgData name="Gilles Pinson" userId="18f569f8-4426-4385-9315-36fa983c42ee" providerId="ADAL" clId="{AD2E07B7-F664-427E-97B2-552B0C1C3760}" dt="2026-01-20T20:46:50.001" v="251" actId="403"/>
          <ac:spMkLst>
            <pc:docMk/>
            <pc:sldMk cId="3318758287" sldId="269"/>
            <ac:spMk id="3" creationId="{00000000-0000-0000-0000-000000000000}"/>
          </ac:spMkLst>
        </pc:spChg>
        <pc:picChg chg="mod">
          <ac:chgData name="Gilles Pinson" userId="18f569f8-4426-4385-9315-36fa983c42ee" providerId="ADAL" clId="{AD2E07B7-F664-427E-97B2-552B0C1C3760}" dt="2026-01-20T14:19:28.601" v="250" actId="732"/>
          <ac:picMkLst>
            <pc:docMk/>
            <pc:sldMk cId="3318758287" sldId="269"/>
            <ac:picMk id="2050" creationId="{9DAF3308-180F-ADA5-A488-B5FB76F45571}"/>
          </ac:picMkLst>
        </pc:picChg>
      </pc:sldChg>
      <pc:sldChg chg="modSp mod">
        <pc:chgData name="Gilles Pinson" userId="18f569f8-4426-4385-9315-36fa983c42ee" providerId="ADAL" clId="{AD2E07B7-F664-427E-97B2-552B0C1C3760}" dt="2026-01-20T20:46:57.086" v="252" actId="403"/>
        <pc:sldMkLst>
          <pc:docMk/>
          <pc:sldMk cId="614758761" sldId="270"/>
        </pc:sldMkLst>
        <pc:spChg chg="mod">
          <ac:chgData name="Gilles Pinson" userId="18f569f8-4426-4385-9315-36fa983c42ee" providerId="ADAL" clId="{AD2E07B7-F664-427E-97B2-552B0C1C3760}" dt="2026-01-20T20:46:57.086" v="252" actId="403"/>
          <ac:spMkLst>
            <pc:docMk/>
            <pc:sldMk cId="614758761" sldId="270"/>
            <ac:spMk id="3" creationId="{00000000-0000-0000-0000-000000000000}"/>
          </ac:spMkLst>
        </pc:spChg>
      </pc:sldChg>
      <pc:sldChg chg="modSp mod">
        <pc:chgData name="Gilles Pinson" userId="18f569f8-4426-4385-9315-36fa983c42ee" providerId="ADAL" clId="{AD2E07B7-F664-427E-97B2-552B0C1C3760}" dt="2026-01-20T20:47:25.205" v="255" actId="20577"/>
        <pc:sldMkLst>
          <pc:docMk/>
          <pc:sldMk cId="3898560824" sldId="271"/>
        </pc:sldMkLst>
        <pc:spChg chg="mod">
          <ac:chgData name="Gilles Pinson" userId="18f569f8-4426-4385-9315-36fa983c42ee" providerId="ADAL" clId="{AD2E07B7-F664-427E-97B2-552B0C1C3760}" dt="2026-01-20T20:47:25.205" v="255" actId="20577"/>
          <ac:spMkLst>
            <pc:docMk/>
            <pc:sldMk cId="3898560824" sldId="271"/>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DE277-E4F4-476B-ACB4-6E5A49FA5876}" type="datetimeFigureOut">
              <a:rPr lang="fr-FR" smtClean="0"/>
              <a:t>26/05/2026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1BEEA-EDEE-4293-A720-DEF770865FB7}" type="slidenum">
              <a:rPr lang="fr-FR" smtClean="0"/>
              <a:t>‹N°›</a:t>
            </a:fld>
            <a:endParaRPr lang="fr-FR"/>
          </a:p>
        </p:txBody>
      </p:sp>
    </p:spTree>
    <p:extLst>
      <p:ext uri="{BB962C8B-B14F-4D97-AF65-F5344CB8AC3E}">
        <p14:creationId xmlns:p14="http://schemas.microsoft.com/office/powerpoint/2010/main" val="310572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3</a:t>
            </a:fld>
            <a:endParaRPr lang="fr-FR"/>
          </a:p>
        </p:txBody>
      </p:sp>
    </p:spTree>
    <p:extLst>
      <p:ext uri="{BB962C8B-B14F-4D97-AF65-F5344CB8AC3E}">
        <p14:creationId xmlns:p14="http://schemas.microsoft.com/office/powerpoint/2010/main" val="143978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12</a:t>
            </a:fld>
            <a:endParaRPr lang="fr-FR"/>
          </a:p>
        </p:txBody>
      </p:sp>
    </p:spTree>
    <p:extLst>
      <p:ext uri="{BB962C8B-B14F-4D97-AF65-F5344CB8AC3E}">
        <p14:creationId xmlns:p14="http://schemas.microsoft.com/office/powerpoint/2010/main" val="310567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13</a:t>
            </a:fld>
            <a:endParaRPr lang="fr-FR"/>
          </a:p>
        </p:txBody>
      </p:sp>
    </p:spTree>
    <p:extLst>
      <p:ext uri="{BB962C8B-B14F-4D97-AF65-F5344CB8AC3E}">
        <p14:creationId xmlns:p14="http://schemas.microsoft.com/office/powerpoint/2010/main" val="2026176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14</a:t>
            </a:fld>
            <a:endParaRPr lang="fr-FR"/>
          </a:p>
        </p:txBody>
      </p:sp>
    </p:spTree>
    <p:extLst>
      <p:ext uri="{BB962C8B-B14F-4D97-AF65-F5344CB8AC3E}">
        <p14:creationId xmlns:p14="http://schemas.microsoft.com/office/powerpoint/2010/main" val="82790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15</a:t>
            </a:fld>
            <a:endParaRPr lang="fr-FR"/>
          </a:p>
        </p:txBody>
      </p:sp>
    </p:spTree>
    <p:extLst>
      <p:ext uri="{BB962C8B-B14F-4D97-AF65-F5344CB8AC3E}">
        <p14:creationId xmlns:p14="http://schemas.microsoft.com/office/powerpoint/2010/main" val="238579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16</a:t>
            </a:fld>
            <a:endParaRPr lang="fr-FR"/>
          </a:p>
        </p:txBody>
      </p:sp>
    </p:spTree>
    <p:extLst>
      <p:ext uri="{BB962C8B-B14F-4D97-AF65-F5344CB8AC3E}">
        <p14:creationId xmlns:p14="http://schemas.microsoft.com/office/powerpoint/2010/main" val="1669013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17</a:t>
            </a:fld>
            <a:endParaRPr lang="fr-FR"/>
          </a:p>
        </p:txBody>
      </p:sp>
    </p:spTree>
    <p:extLst>
      <p:ext uri="{BB962C8B-B14F-4D97-AF65-F5344CB8AC3E}">
        <p14:creationId xmlns:p14="http://schemas.microsoft.com/office/powerpoint/2010/main" val="3801552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18</a:t>
            </a:fld>
            <a:endParaRPr lang="fr-FR"/>
          </a:p>
        </p:txBody>
      </p:sp>
    </p:spTree>
    <p:extLst>
      <p:ext uri="{BB962C8B-B14F-4D97-AF65-F5344CB8AC3E}">
        <p14:creationId xmlns:p14="http://schemas.microsoft.com/office/powerpoint/2010/main" val="2050452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19</a:t>
            </a:fld>
            <a:endParaRPr lang="fr-FR"/>
          </a:p>
        </p:txBody>
      </p:sp>
    </p:spTree>
    <p:extLst>
      <p:ext uri="{BB962C8B-B14F-4D97-AF65-F5344CB8AC3E}">
        <p14:creationId xmlns:p14="http://schemas.microsoft.com/office/powerpoint/2010/main" val="3041784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20</a:t>
            </a:fld>
            <a:endParaRPr lang="fr-FR"/>
          </a:p>
        </p:txBody>
      </p:sp>
    </p:spTree>
    <p:extLst>
      <p:ext uri="{BB962C8B-B14F-4D97-AF65-F5344CB8AC3E}">
        <p14:creationId xmlns:p14="http://schemas.microsoft.com/office/powerpoint/2010/main" val="1409261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21</a:t>
            </a:fld>
            <a:endParaRPr lang="fr-FR"/>
          </a:p>
        </p:txBody>
      </p:sp>
    </p:spTree>
    <p:extLst>
      <p:ext uri="{BB962C8B-B14F-4D97-AF65-F5344CB8AC3E}">
        <p14:creationId xmlns:p14="http://schemas.microsoft.com/office/powerpoint/2010/main" val="230266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4</a:t>
            </a:fld>
            <a:endParaRPr lang="fr-FR"/>
          </a:p>
        </p:txBody>
      </p:sp>
    </p:spTree>
    <p:extLst>
      <p:ext uri="{BB962C8B-B14F-4D97-AF65-F5344CB8AC3E}">
        <p14:creationId xmlns:p14="http://schemas.microsoft.com/office/powerpoint/2010/main" val="2700196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22</a:t>
            </a:fld>
            <a:endParaRPr lang="fr-FR"/>
          </a:p>
        </p:txBody>
      </p:sp>
    </p:spTree>
    <p:extLst>
      <p:ext uri="{BB962C8B-B14F-4D97-AF65-F5344CB8AC3E}">
        <p14:creationId xmlns:p14="http://schemas.microsoft.com/office/powerpoint/2010/main" val="145741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23</a:t>
            </a:fld>
            <a:endParaRPr lang="fr-FR"/>
          </a:p>
        </p:txBody>
      </p:sp>
    </p:spTree>
    <p:extLst>
      <p:ext uri="{BB962C8B-B14F-4D97-AF65-F5344CB8AC3E}">
        <p14:creationId xmlns:p14="http://schemas.microsoft.com/office/powerpoint/2010/main" val="356901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24</a:t>
            </a:fld>
            <a:endParaRPr lang="fr-FR"/>
          </a:p>
        </p:txBody>
      </p:sp>
    </p:spTree>
    <p:extLst>
      <p:ext uri="{BB962C8B-B14F-4D97-AF65-F5344CB8AC3E}">
        <p14:creationId xmlns:p14="http://schemas.microsoft.com/office/powerpoint/2010/main" val="157620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25</a:t>
            </a:fld>
            <a:endParaRPr lang="fr-FR"/>
          </a:p>
        </p:txBody>
      </p:sp>
    </p:spTree>
    <p:extLst>
      <p:ext uri="{BB962C8B-B14F-4D97-AF65-F5344CB8AC3E}">
        <p14:creationId xmlns:p14="http://schemas.microsoft.com/office/powerpoint/2010/main" val="309682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5</a:t>
            </a:fld>
            <a:endParaRPr lang="fr-FR"/>
          </a:p>
        </p:txBody>
      </p:sp>
    </p:spTree>
    <p:extLst>
      <p:ext uri="{BB962C8B-B14F-4D97-AF65-F5344CB8AC3E}">
        <p14:creationId xmlns:p14="http://schemas.microsoft.com/office/powerpoint/2010/main" val="3804876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6</a:t>
            </a:fld>
            <a:endParaRPr lang="fr-FR"/>
          </a:p>
        </p:txBody>
      </p:sp>
    </p:spTree>
    <p:extLst>
      <p:ext uri="{BB962C8B-B14F-4D97-AF65-F5344CB8AC3E}">
        <p14:creationId xmlns:p14="http://schemas.microsoft.com/office/powerpoint/2010/main" val="1697849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7</a:t>
            </a:fld>
            <a:endParaRPr lang="fr-FR"/>
          </a:p>
        </p:txBody>
      </p:sp>
    </p:spTree>
    <p:extLst>
      <p:ext uri="{BB962C8B-B14F-4D97-AF65-F5344CB8AC3E}">
        <p14:creationId xmlns:p14="http://schemas.microsoft.com/office/powerpoint/2010/main" val="426977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8</a:t>
            </a:fld>
            <a:endParaRPr lang="fr-FR"/>
          </a:p>
        </p:txBody>
      </p:sp>
    </p:spTree>
    <p:extLst>
      <p:ext uri="{BB962C8B-B14F-4D97-AF65-F5344CB8AC3E}">
        <p14:creationId xmlns:p14="http://schemas.microsoft.com/office/powerpoint/2010/main" val="57002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9</a:t>
            </a:fld>
            <a:endParaRPr lang="fr-FR"/>
          </a:p>
        </p:txBody>
      </p:sp>
    </p:spTree>
    <p:extLst>
      <p:ext uri="{BB962C8B-B14F-4D97-AF65-F5344CB8AC3E}">
        <p14:creationId xmlns:p14="http://schemas.microsoft.com/office/powerpoint/2010/main" val="26758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10</a:t>
            </a:fld>
            <a:endParaRPr lang="fr-FR"/>
          </a:p>
        </p:txBody>
      </p:sp>
    </p:spTree>
    <p:extLst>
      <p:ext uri="{BB962C8B-B14F-4D97-AF65-F5344CB8AC3E}">
        <p14:creationId xmlns:p14="http://schemas.microsoft.com/office/powerpoint/2010/main" val="137254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urbain n’est pas seulement une innovation formelle ou urbanistique. Il n’est pas seulement la redécouverte de la composition urbaine, il n’est pas seulement la revanche du dessin sur le plan masse, celle de l’architecte sur l’ingénieur-urbaniste. Il est aussi une </a:t>
            </a:r>
            <a:r>
              <a:rPr lang="fr-FR" b="1" dirty="0"/>
              <a:t>réponse politique et cognitive à la crise de la planification synoptique</a:t>
            </a:r>
            <a:r>
              <a:rPr lang="fr-FR" dirty="0"/>
              <a:t>. Le projet ne signifie pas l’abandon de l’action sur le futur ; il signifie une autre manière de s’y rapporter.</a:t>
            </a:r>
          </a:p>
        </p:txBody>
      </p:sp>
      <p:sp>
        <p:nvSpPr>
          <p:cNvPr id="4" name="Espace réservé du numéro de diapositive 3"/>
          <p:cNvSpPr>
            <a:spLocks noGrp="1"/>
          </p:cNvSpPr>
          <p:nvPr>
            <p:ph type="sldNum" sz="quarter" idx="5"/>
          </p:nvPr>
        </p:nvSpPr>
        <p:spPr/>
        <p:txBody>
          <a:bodyPr/>
          <a:lstStyle/>
          <a:p>
            <a:fld id="{1A51BEEA-EDEE-4293-A720-DEF770865FB7}" type="slidenum">
              <a:rPr lang="fr-FR" smtClean="0"/>
              <a:t>11</a:t>
            </a:fld>
            <a:endParaRPr lang="fr-FR"/>
          </a:p>
        </p:txBody>
      </p:sp>
    </p:spTree>
    <p:extLst>
      <p:ext uri="{BB962C8B-B14F-4D97-AF65-F5344CB8AC3E}">
        <p14:creationId xmlns:p14="http://schemas.microsoft.com/office/powerpoint/2010/main" val="1707488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169025"/>
            <a:ext cx="12188825" cy="23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097280" y="4817879"/>
            <a:ext cx="10058400" cy="858753"/>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cxnSp>
        <p:nvCxnSpPr>
          <p:cNvPr id="9" name="Straight Connector 8"/>
          <p:cNvCxnSpPr/>
          <p:nvPr/>
        </p:nvCxnSpPr>
        <p:spPr>
          <a:xfrm>
            <a:off x="1207658" y="4487335"/>
            <a:ext cx="9824409"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90"/>
            <a:ext cx="2878667" cy="1046788"/>
          </a:xfrm>
          <a:prstGeom prst="rect">
            <a:avLst/>
          </a:prstGeom>
        </p:spPr>
      </p:pic>
      <p:sp>
        <p:nvSpPr>
          <p:cNvPr id="11" name="ZoneTexte 10"/>
          <p:cNvSpPr txBox="1"/>
          <p:nvPr userDrawn="1"/>
        </p:nvSpPr>
        <p:spPr>
          <a:xfrm>
            <a:off x="85725" y="6490126"/>
            <a:ext cx="7829550" cy="276999"/>
          </a:xfrm>
          <a:prstGeom prst="rect">
            <a:avLst/>
          </a:prstGeom>
          <a:noFill/>
        </p:spPr>
        <p:txBody>
          <a:bodyPr wrap="square" rtlCol="0">
            <a:spAutoFit/>
          </a:bodyPr>
          <a:lstStyle/>
          <a:p>
            <a:r>
              <a:rPr lang="fr-FR" sz="1200" dirty="0">
                <a:solidFill>
                  <a:schemeClr val="bg1"/>
                </a:solidFill>
                <a:latin typeface="Myriad Pro Light" panose="020B0403030403020204" pitchFamily="34" charset="0"/>
                <a:ea typeface="Nothing You Could Do" panose="02000000000000000000" pitchFamily="2" charset="0"/>
              </a:rPr>
              <a:t>Sciences Po Bordeaux - 11 allée Ausone | Domaine universitaire – 33607 Pessac Cedex - www.sciencespobordeaux.fr</a:t>
            </a:r>
          </a:p>
        </p:txBody>
      </p:sp>
      <p:sp>
        <p:nvSpPr>
          <p:cNvPr id="12" name="Espace réservé du texte 11"/>
          <p:cNvSpPr>
            <a:spLocks noGrp="1"/>
          </p:cNvSpPr>
          <p:nvPr>
            <p:ph type="body" sz="quarter" idx="10"/>
          </p:nvPr>
        </p:nvSpPr>
        <p:spPr>
          <a:xfrm>
            <a:off x="85725" y="6169025"/>
            <a:ext cx="7178675" cy="230188"/>
          </a:xfrm>
        </p:spPr>
        <p:txBody>
          <a:bodyPr>
            <a:noAutofit/>
          </a:bodyPr>
          <a:lstStyle>
            <a:lvl1pPr>
              <a:defRPr sz="1100">
                <a:solidFill>
                  <a:schemeClr val="bg1"/>
                </a:solidFill>
                <a:latin typeface="+mn-lt"/>
              </a:defRPr>
            </a:lvl1pPr>
          </a:lstStyle>
          <a:p>
            <a:pPr lvl="0"/>
            <a:r>
              <a:rPr lang="fr-FR" dirty="0"/>
              <a:t>Modifiez les styles du texte du masque</a:t>
            </a:r>
          </a:p>
        </p:txBody>
      </p:sp>
    </p:spTree>
    <p:extLst>
      <p:ext uri="{BB962C8B-B14F-4D97-AF65-F5344CB8AC3E}">
        <p14:creationId xmlns:p14="http://schemas.microsoft.com/office/powerpoint/2010/main" val="89612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Rectangle 8"/>
          <p:cNvSpPr/>
          <p:nvPr userDrawn="1"/>
        </p:nvSpPr>
        <p:spPr>
          <a:xfrm>
            <a:off x="15" y="6169025"/>
            <a:ext cx="12188825" cy="23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Espace réservé du texte 11"/>
          <p:cNvSpPr>
            <a:spLocks noGrp="1"/>
          </p:cNvSpPr>
          <p:nvPr>
            <p:ph type="body" sz="quarter" idx="10"/>
          </p:nvPr>
        </p:nvSpPr>
        <p:spPr>
          <a:xfrm>
            <a:off x="85725" y="6169025"/>
            <a:ext cx="7178675" cy="230188"/>
          </a:xfrm>
        </p:spPr>
        <p:txBody>
          <a:bodyPr>
            <a:noAutofit/>
          </a:bodyPr>
          <a:lstStyle>
            <a:lvl1pPr>
              <a:defRPr sz="1100">
                <a:solidFill>
                  <a:schemeClr val="bg1"/>
                </a:solidFill>
                <a:latin typeface="+mn-lt"/>
              </a:defRPr>
            </a:lvl1pPr>
          </a:lstStyle>
          <a:p>
            <a:pPr lvl="0"/>
            <a:r>
              <a:rPr lang="fr-FR" dirty="0"/>
              <a:t>Modifiez les styles du texte du masque</a:t>
            </a:r>
          </a:p>
        </p:txBody>
      </p:sp>
    </p:spTree>
    <p:extLst>
      <p:ext uri="{BB962C8B-B14F-4D97-AF65-F5344CB8AC3E}">
        <p14:creationId xmlns:p14="http://schemas.microsoft.com/office/powerpoint/2010/main" val="233341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440958" y="791524"/>
            <a:ext cx="1543050" cy="561975"/>
          </a:xfrm>
          <a:prstGeom prst="rect">
            <a:avLst/>
          </a:prstGeom>
        </p:spPr>
      </p:pic>
    </p:spTree>
    <p:extLst>
      <p:ext uri="{BB962C8B-B14F-4D97-AF65-F5344CB8AC3E}">
        <p14:creationId xmlns:p14="http://schemas.microsoft.com/office/powerpoint/2010/main" val="633419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6" name="Rectangle 5"/>
          <p:cNvSpPr/>
          <p:nvPr userDrawn="1"/>
        </p:nvSpPr>
        <p:spPr>
          <a:xfrm>
            <a:off x="15" y="6169025"/>
            <a:ext cx="12188825" cy="23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ce réservé du texte 11"/>
          <p:cNvSpPr txBox="1">
            <a:spLocks/>
          </p:cNvSpPr>
          <p:nvPr userDrawn="1"/>
        </p:nvSpPr>
        <p:spPr>
          <a:xfrm>
            <a:off x="1" y="6169025"/>
            <a:ext cx="7264400" cy="23018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100" kern="1200">
                <a:solidFill>
                  <a:schemeClr val="bg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fr-FR" dirty="0"/>
              <a:t>Modifiez les styles du texte du masque</a:t>
            </a:r>
          </a:p>
        </p:txBody>
      </p:sp>
    </p:spTree>
    <p:extLst>
      <p:ext uri="{BB962C8B-B14F-4D97-AF65-F5344CB8AC3E}">
        <p14:creationId xmlns:p14="http://schemas.microsoft.com/office/powerpoint/2010/main" val="160436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p:cNvSpPr>
            <a:spLocks noGrp="1"/>
          </p:cNvSpPr>
          <p:nvPr>
            <p:ph type="title"/>
          </p:nvPr>
        </p:nvSpPr>
        <p:spPr>
          <a:xfrm>
            <a:off x="1097280" y="446755"/>
            <a:ext cx="10058400" cy="1450757"/>
          </a:xfrm>
        </p:spPr>
        <p:txBody>
          <a:bodyPr/>
          <a:lstStyle/>
          <a:p>
            <a:r>
              <a:rPr lang="fr-FR"/>
              <a:t>Modifiez le style du titre</a:t>
            </a:r>
            <a:endParaRPr lang="en-US" dirty="0"/>
          </a:p>
        </p:txBody>
      </p:sp>
      <p:sp>
        <p:nvSpPr>
          <p:cNvPr id="10" name="Rectangle 9"/>
          <p:cNvSpPr/>
          <p:nvPr userDrawn="1"/>
        </p:nvSpPr>
        <p:spPr>
          <a:xfrm>
            <a:off x="15" y="6169025"/>
            <a:ext cx="12188825" cy="23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space réservé du texte 11"/>
          <p:cNvSpPr>
            <a:spLocks noGrp="1"/>
          </p:cNvSpPr>
          <p:nvPr>
            <p:ph type="body" sz="quarter" idx="10"/>
          </p:nvPr>
        </p:nvSpPr>
        <p:spPr>
          <a:xfrm>
            <a:off x="85725" y="6169025"/>
            <a:ext cx="7178675" cy="230188"/>
          </a:xfrm>
        </p:spPr>
        <p:txBody>
          <a:bodyPr>
            <a:noAutofit/>
          </a:bodyPr>
          <a:lstStyle>
            <a:lvl1pPr>
              <a:defRPr sz="1100">
                <a:solidFill>
                  <a:schemeClr val="bg1"/>
                </a:solidFill>
                <a:latin typeface="+mn-lt"/>
              </a:defRPr>
            </a:lvl1pPr>
          </a:lstStyle>
          <a:p>
            <a:pPr lvl="0"/>
            <a:r>
              <a:rPr lang="fr-FR" dirty="0"/>
              <a:t>Modifiez les styles du texte du masque</a:t>
            </a:r>
          </a:p>
        </p:txBody>
      </p:sp>
    </p:spTree>
    <p:extLst>
      <p:ext uri="{BB962C8B-B14F-4D97-AF65-F5344CB8AC3E}">
        <p14:creationId xmlns:p14="http://schemas.microsoft.com/office/powerpoint/2010/main" val="142964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90"/>
            <a:ext cx="2878667" cy="1046788"/>
          </a:xfrm>
          <a:prstGeom prst="rect">
            <a:avLst/>
          </a:prstGeom>
        </p:spPr>
      </p:pic>
      <p:sp>
        <p:nvSpPr>
          <p:cNvPr id="12" name="ZoneTexte 11"/>
          <p:cNvSpPr txBox="1"/>
          <p:nvPr userDrawn="1"/>
        </p:nvSpPr>
        <p:spPr>
          <a:xfrm>
            <a:off x="85725" y="6490126"/>
            <a:ext cx="7829550" cy="276999"/>
          </a:xfrm>
          <a:prstGeom prst="rect">
            <a:avLst/>
          </a:prstGeom>
          <a:noFill/>
        </p:spPr>
        <p:txBody>
          <a:bodyPr wrap="square" rtlCol="0">
            <a:spAutoFit/>
          </a:bodyPr>
          <a:lstStyle/>
          <a:p>
            <a:r>
              <a:rPr lang="fr-FR" sz="1200" dirty="0">
                <a:solidFill>
                  <a:schemeClr val="bg1"/>
                </a:solidFill>
                <a:latin typeface="Myriad Pro Light" panose="020B0403030403020204" pitchFamily="34" charset="0"/>
                <a:ea typeface="Nothing You Could Do" panose="02000000000000000000" pitchFamily="2" charset="0"/>
              </a:rPr>
              <a:t>Sciences Po Bordeaux - 11 allée Ausone | Domaine universitaire – 33607 Pessac Cedex - www.sciencespobordeaux.fr</a:t>
            </a:r>
          </a:p>
        </p:txBody>
      </p:sp>
      <p:sp>
        <p:nvSpPr>
          <p:cNvPr id="15" name="Rectangle 14"/>
          <p:cNvSpPr/>
          <p:nvPr userDrawn="1"/>
        </p:nvSpPr>
        <p:spPr>
          <a:xfrm>
            <a:off x="15" y="6169025"/>
            <a:ext cx="12188825" cy="23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Espace réservé du texte 11"/>
          <p:cNvSpPr>
            <a:spLocks noGrp="1"/>
          </p:cNvSpPr>
          <p:nvPr>
            <p:ph type="body" sz="quarter" idx="10"/>
          </p:nvPr>
        </p:nvSpPr>
        <p:spPr>
          <a:xfrm>
            <a:off x="85725" y="6169025"/>
            <a:ext cx="7178675" cy="230188"/>
          </a:xfrm>
        </p:spPr>
        <p:txBody>
          <a:bodyPr>
            <a:noAutofit/>
          </a:bodyPr>
          <a:lstStyle>
            <a:lvl1pPr>
              <a:defRPr sz="1100">
                <a:solidFill>
                  <a:schemeClr val="bg1"/>
                </a:solidFill>
                <a:latin typeface="+mn-lt"/>
              </a:defRPr>
            </a:lvl1pPr>
          </a:lstStyle>
          <a:p>
            <a:pPr lvl="0"/>
            <a:r>
              <a:rPr lang="fr-FR" dirty="0"/>
              <a:t>Modifiez les styles du texte du masque</a:t>
            </a:r>
          </a:p>
        </p:txBody>
      </p:sp>
    </p:spTree>
    <p:extLst>
      <p:ext uri="{BB962C8B-B14F-4D97-AF65-F5344CB8AC3E}">
        <p14:creationId xmlns:p14="http://schemas.microsoft.com/office/powerpoint/2010/main" val="172093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447470"/>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8" y="2252132"/>
            <a:ext cx="4937760" cy="361696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2252131"/>
            <a:ext cx="4937760" cy="3616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Rectangle 10"/>
          <p:cNvSpPr/>
          <p:nvPr userDrawn="1"/>
        </p:nvSpPr>
        <p:spPr>
          <a:xfrm>
            <a:off x="15" y="6169025"/>
            <a:ext cx="12188825" cy="23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Espace réservé du texte 11"/>
          <p:cNvSpPr>
            <a:spLocks noGrp="1"/>
          </p:cNvSpPr>
          <p:nvPr>
            <p:ph type="body" sz="quarter" idx="10"/>
          </p:nvPr>
        </p:nvSpPr>
        <p:spPr>
          <a:xfrm>
            <a:off x="85725" y="6169025"/>
            <a:ext cx="7178675" cy="230188"/>
          </a:xfrm>
        </p:spPr>
        <p:txBody>
          <a:bodyPr>
            <a:noAutofit/>
          </a:bodyPr>
          <a:lstStyle>
            <a:lvl1pPr>
              <a:defRPr sz="1100">
                <a:solidFill>
                  <a:schemeClr val="bg1"/>
                </a:solidFill>
                <a:latin typeface="+mn-lt"/>
              </a:defRPr>
            </a:lvl1pPr>
          </a:lstStyle>
          <a:p>
            <a:pPr lvl="0"/>
            <a:r>
              <a:rPr lang="fr-FR" dirty="0"/>
              <a:t>Modifiez les styles du texte du masque</a:t>
            </a:r>
          </a:p>
        </p:txBody>
      </p:sp>
    </p:spTree>
    <p:extLst>
      <p:ext uri="{BB962C8B-B14F-4D97-AF65-F5344CB8AC3E}">
        <p14:creationId xmlns:p14="http://schemas.microsoft.com/office/powerpoint/2010/main" val="349301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447469"/>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2239594"/>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97280" y="3081584"/>
            <a:ext cx="4937760" cy="287894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221419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17920" y="3081584"/>
            <a:ext cx="4937760" cy="28789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Rectangle 12"/>
          <p:cNvSpPr/>
          <p:nvPr userDrawn="1"/>
        </p:nvSpPr>
        <p:spPr>
          <a:xfrm>
            <a:off x="15" y="6169025"/>
            <a:ext cx="12188825" cy="23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Espace réservé du texte 11"/>
          <p:cNvSpPr>
            <a:spLocks noGrp="1"/>
          </p:cNvSpPr>
          <p:nvPr>
            <p:ph type="body" sz="quarter" idx="10"/>
          </p:nvPr>
        </p:nvSpPr>
        <p:spPr>
          <a:xfrm>
            <a:off x="85725" y="6169025"/>
            <a:ext cx="7178675" cy="230188"/>
          </a:xfrm>
        </p:spPr>
        <p:txBody>
          <a:bodyPr>
            <a:noAutofit/>
          </a:bodyPr>
          <a:lstStyle>
            <a:lvl1pPr>
              <a:defRPr sz="1100">
                <a:solidFill>
                  <a:schemeClr val="bg1"/>
                </a:solidFill>
                <a:latin typeface="+mn-lt"/>
              </a:defRPr>
            </a:lvl1pPr>
          </a:lstStyle>
          <a:p>
            <a:pPr lvl="0"/>
            <a:r>
              <a:rPr lang="fr-FR" dirty="0"/>
              <a:t>Modifiez les styles du texte du masque</a:t>
            </a:r>
          </a:p>
        </p:txBody>
      </p:sp>
    </p:spTree>
    <p:extLst>
      <p:ext uri="{BB962C8B-B14F-4D97-AF65-F5344CB8AC3E}">
        <p14:creationId xmlns:p14="http://schemas.microsoft.com/office/powerpoint/2010/main" val="201149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8" name="Rectangle 7"/>
          <p:cNvSpPr/>
          <p:nvPr userDrawn="1"/>
        </p:nvSpPr>
        <p:spPr>
          <a:xfrm>
            <a:off x="15" y="6169025"/>
            <a:ext cx="12188825" cy="23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Espace réservé du texte 11"/>
          <p:cNvSpPr>
            <a:spLocks noGrp="1"/>
          </p:cNvSpPr>
          <p:nvPr>
            <p:ph type="body" sz="quarter" idx="10"/>
          </p:nvPr>
        </p:nvSpPr>
        <p:spPr>
          <a:xfrm>
            <a:off x="85725" y="6169025"/>
            <a:ext cx="7178675" cy="230188"/>
          </a:xfrm>
        </p:spPr>
        <p:txBody>
          <a:bodyPr>
            <a:noAutofit/>
          </a:bodyPr>
          <a:lstStyle>
            <a:lvl1pPr>
              <a:defRPr sz="1100">
                <a:solidFill>
                  <a:schemeClr val="bg1"/>
                </a:solidFill>
                <a:latin typeface="+mn-lt"/>
              </a:defRPr>
            </a:lvl1pPr>
          </a:lstStyle>
          <a:p>
            <a:pPr lvl="0"/>
            <a:r>
              <a:rPr lang="fr-FR" dirty="0"/>
              <a:t>Modifiez les styles du texte du masque</a:t>
            </a:r>
          </a:p>
        </p:txBody>
      </p:sp>
    </p:spTree>
    <p:extLst>
      <p:ext uri="{BB962C8B-B14F-4D97-AF65-F5344CB8AC3E}">
        <p14:creationId xmlns:p14="http://schemas.microsoft.com/office/powerpoint/2010/main" val="342999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33" y="78884"/>
            <a:ext cx="1543050" cy="561975"/>
          </a:xfrm>
          <a:prstGeom prst="rect">
            <a:avLst/>
          </a:prstGeom>
        </p:spPr>
      </p:pic>
      <p:sp>
        <p:nvSpPr>
          <p:cNvPr id="11" name="ZoneTexte 10"/>
          <p:cNvSpPr txBox="1"/>
          <p:nvPr userDrawn="1"/>
        </p:nvSpPr>
        <p:spPr>
          <a:xfrm>
            <a:off x="85725" y="6490126"/>
            <a:ext cx="7829550" cy="276999"/>
          </a:xfrm>
          <a:prstGeom prst="rect">
            <a:avLst/>
          </a:prstGeom>
          <a:noFill/>
        </p:spPr>
        <p:txBody>
          <a:bodyPr wrap="square" rtlCol="0">
            <a:spAutoFit/>
          </a:bodyPr>
          <a:lstStyle/>
          <a:p>
            <a:r>
              <a:rPr lang="fr-FR" sz="1200" dirty="0">
                <a:solidFill>
                  <a:schemeClr val="bg1"/>
                </a:solidFill>
                <a:latin typeface="Myriad Pro Light" panose="020B0403030403020204" pitchFamily="34" charset="0"/>
                <a:ea typeface="Nothing You Could Do" panose="02000000000000000000" pitchFamily="2" charset="0"/>
              </a:rPr>
              <a:t>Sciences Po Bordeaux - 11 allée Ausone | Domaine universitaire – 33607 Pessac Cedex - www.sciencespobordeaux.fr</a:t>
            </a:r>
          </a:p>
        </p:txBody>
      </p:sp>
      <p:sp>
        <p:nvSpPr>
          <p:cNvPr id="12" name="Rectangle 11"/>
          <p:cNvSpPr/>
          <p:nvPr userDrawn="1"/>
        </p:nvSpPr>
        <p:spPr>
          <a:xfrm>
            <a:off x="15" y="6169025"/>
            <a:ext cx="12188825" cy="23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Espace réservé du texte 11"/>
          <p:cNvSpPr>
            <a:spLocks noGrp="1"/>
          </p:cNvSpPr>
          <p:nvPr>
            <p:ph type="body" sz="quarter" idx="10"/>
          </p:nvPr>
        </p:nvSpPr>
        <p:spPr>
          <a:xfrm>
            <a:off x="85725" y="6169025"/>
            <a:ext cx="7178675" cy="230188"/>
          </a:xfrm>
        </p:spPr>
        <p:txBody>
          <a:bodyPr>
            <a:noAutofit/>
          </a:bodyPr>
          <a:lstStyle>
            <a:lvl1pPr>
              <a:defRPr sz="1100">
                <a:solidFill>
                  <a:schemeClr val="bg1"/>
                </a:solidFill>
                <a:latin typeface="+mn-lt"/>
              </a:defRPr>
            </a:lvl1pPr>
          </a:lstStyle>
          <a:p>
            <a:pPr lvl="0"/>
            <a:r>
              <a:rPr lang="fr-FR" dirty="0"/>
              <a:t>Modifiez les styles du texte du masque</a:t>
            </a:r>
          </a:p>
        </p:txBody>
      </p:sp>
    </p:spTree>
    <p:extLst>
      <p:ext uri="{BB962C8B-B14F-4D97-AF65-F5344CB8AC3E}">
        <p14:creationId xmlns:p14="http://schemas.microsoft.com/office/powerpoint/2010/main" val="47395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fr-F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124" y="41563"/>
            <a:ext cx="2319839" cy="842662"/>
          </a:xfrm>
          <a:prstGeom prst="rect">
            <a:avLst/>
          </a:prstGeom>
        </p:spPr>
      </p:pic>
    </p:spTree>
    <p:extLst>
      <p:ext uri="{BB962C8B-B14F-4D97-AF65-F5344CB8AC3E}">
        <p14:creationId xmlns:p14="http://schemas.microsoft.com/office/powerpoint/2010/main" val="265134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91" y="0"/>
            <a:ext cx="2319839" cy="842662"/>
          </a:xfrm>
          <a:prstGeom prst="rect">
            <a:avLst/>
          </a:prstGeom>
        </p:spPr>
      </p:pic>
    </p:spTree>
    <p:extLst>
      <p:ext uri="{BB962C8B-B14F-4D97-AF65-F5344CB8AC3E}">
        <p14:creationId xmlns:p14="http://schemas.microsoft.com/office/powerpoint/2010/main" val="367936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446755"/>
            <a:ext cx="10058400" cy="1450757"/>
          </a:xfrm>
          <a:prstGeom prst="rect">
            <a:avLst/>
          </a:prstGeom>
        </p:spPr>
        <p:txBody>
          <a:bodyPr vert="horz" lIns="91440" tIns="45720" rIns="91440" bIns="45720" rtlCol="0" anchor="b">
            <a:normAutofit/>
          </a:bodyPr>
          <a:lstStyle/>
          <a:p>
            <a:r>
              <a:rPr lang="fr-FR" dirty="0"/>
              <a:t>Modifiez le style du titre</a:t>
            </a:r>
            <a:endParaRPr lang="en-US" dirty="0"/>
          </a:p>
        </p:txBody>
      </p:sp>
      <p:sp>
        <p:nvSpPr>
          <p:cNvPr id="3" name="Text Placeholder 2"/>
          <p:cNvSpPr>
            <a:spLocks noGrp="1"/>
          </p:cNvSpPr>
          <p:nvPr>
            <p:ph type="body" idx="1"/>
          </p:nvPr>
        </p:nvSpPr>
        <p:spPr>
          <a:xfrm>
            <a:off x="1097280" y="2167467"/>
            <a:ext cx="10058400" cy="3701627"/>
          </a:xfrm>
          <a:prstGeom prst="rect">
            <a:avLst/>
          </a:prstGeom>
        </p:spPr>
        <p:txBody>
          <a:bodyPr vert="horz" lIns="0" tIns="45720" rIns="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cxnSp>
        <p:nvCxnSpPr>
          <p:cNvPr id="10" name="Straight Connector 9"/>
          <p:cNvCxnSpPr/>
          <p:nvPr/>
        </p:nvCxnSpPr>
        <p:spPr>
          <a:xfrm>
            <a:off x="1097280" y="1944220"/>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853"/>
            <a:ext cx="1619250" cy="590550"/>
          </a:xfrm>
          <a:prstGeom prst="rect">
            <a:avLst/>
          </a:prstGeom>
        </p:spPr>
      </p:pic>
      <p:sp>
        <p:nvSpPr>
          <p:cNvPr id="11" name="ZoneTexte 10"/>
          <p:cNvSpPr txBox="1"/>
          <p:nvPr userDrawn="1"/>
        </p:nvSpPr>
        <p:spPr>
          <a:xfrm>
            <a:off x="85725" y="6490126"/>
            <a:ext cx="7829550" cy="276999"/>
          </a:xfrm>
          <a:prstGeom prst="rect">
            <a:avLst/>
          </a:prstGeom>
          <a:noFill/>
        </p:spPr>
        <p:txBody>
          <a:bodyPr wrap="square" rtlCol="0">
            <a:spAutoFit/>
          </a:bodyPr>
          <a:lstStyle/>
          <a:p>
            <a:r>
              <a:rPr lang="fr-FR" sz="1200" dirty="0">
                <a:solidFill>
                  <a:schemeClr val="bg1"/>
                </a:solidFill>
                <a:latin typeface="Myriad Pro Light" panose="020B0403030403020204" pitchFamily="34" charset="0"/>
                <a:ea typeface="Nothing You Could Do" panose="02000000000000000000" pitchFamily="2" charset="0"/>
              </a:rPr>
              <a:t>Sciences Po Bordeaux - 11 allée Ausone | Domaine universitaire – 33607 Pessac Cedex - www.sciencespobordeaux.fr</a:t>
            </a:r>
          </a:p>
        </p:txBody>
      </p:sp>
    </p:spTree>
    <p:extLst>
      <p:ext uri="{BB962C8B-B14F-4D97-AF65-F5344CB8AC3E}">
        <p14:creationId xmlns:p14="http://schemas.microsoft.com/office/powerpoint/2010/main" val="146520926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800" b="1" i="1" dirty="0">
                <a:effectLst/>
                <a:ea typeface="Aptos" panose="020B0004020202020204" pitchFamily="34" charset="0"/>
                <a:cs typeface="Calibri" panose="020F0502020204030204" pitchFamily="34" charset="0"/>
              </a:rPr>
              <a:t>Milano, </a:t>
            </a:r>
            <a:r>
              <a:rPr lang="fr-FR" sz="4800" b="1" i="1" dirty="0" err="1">
                <a:effectLst/>
                <a:ea typeface="Aptos" panose="020B0004020202020204" pitchFamily="34" charset="0"/>
                <a:cs typeface="Calibri" panose="020F0502020204030204" pitchFamily="34" charset="0"/>
              </a:rPr>
              <a:t>Lombardia</a:t>
            </a:r>
            <a:r>
              <a:rPr lang="fr-FR" sz="4800" b="1" i="1" dirty="0">
                <a:effectLst/>
                <a:ea typeface="Aptos" panose="020B0004020202020204" pitchFamily="34" charset="0"/>
                <a:cs typeface="Calibri" panose="020F0502020204030204" pitchFamily="34" charset="0"/>
              </a:rPr>
              <a:t>, </a:t>
            </a:r>
            <a:r>
              <a:rPr lang="fr-FR" sz="4800" b="1" i="1" dirty="0" err="1">
                <a:effectLst/>
                <a:ea typeface="Aptos" panose="020B0004020202020204" pitchFamily="34" charset="0"/>
                <a:cs typeface="Calibri" panose="020F0502020204030204" pitchFamily="34" charset="0"/>
              </a:rPr>
              <a:t>Padania</a:t>
            </a:r>
            <a:r>
              <a:rPr lang="fr-FR" sz="4800" b="1" i="1" dirty="0">
                <a:effectLst/>
                <a:ea typeface="Aptos" panose="020B0004020202020204" pitchFamily="34" charset="0"/>
                <a:cs typeface="Calibri" panose="020F0502020204030204" pitchFamily="34" charset="0"/>
              </a:rPr>
              <a:t>, Italia.</a:t>
            </a:r>
            <a:br>
              <a:rPr lang="fr-FR" sz="4800" b="1" dirty="0">
                <a:effectLst/>
                <a:ea typeface="Aptos" panose="020B0004020202020204" pitchFamily="34" charset="0"/>
                <a:cs typeface="Calibri" panose="020F0502020204030204" pitchFamily="34" charset="0"/>
              </a:rPr>
            </a:br>
            <a:r>
              <a:rPr lang="fr-FR" sz="4000" b="1" dirty="0">
                <a:effectLst/>
                <a:ea typeface="Aptos" panose="020B0004020202020204" pitchFamily="34" charset="0"/>
                <a:cs typeface="Calibri" panose="020F0502020204030204" pitchFamily="34" charset="0"/>
              </a:rPr>
              <a:t>Deux ou trois choses qu</a:t>
            </a:r>
            <a:r>
              <a:rPr lang="fr-FR" sz="4000" b="1" dirty="0">
                <a:ea typeface="Aptos" panose="020B0004020202020204" pitchFamily="34" charset="0"/>
                <a:cs typeface="Calibri" panose="020F0502020204030204" pitchFamily="34" charset="0"/>
              </a:rPr>
              <a:t>e je sais d’elle</a:t>
            </a:r>
            <a:endParaRPr lang="fr-FR" sz="7200" b="1" dirty="0"/>
          </a:p>
        </p:txBody>
      </p:sp>
      <p:sp>
        <p:nvSpPr>
          <p:cNvPr id="3" name="Sous-titre 2"/>
          <p:cNvSpPr>
            <a:spLocks noGrp="1"/>
          </p:cNvSpPr>
          <p:nvPr>
            <p:ph type="subTitle" idx="1"/>
          </p:nvPr>
        </p:nvSpPr>
        <p:spPr/>
        <p:txBody>
          <a:bodyPr>
            <a:normAutofit fontScale="77500" lnSpcReduction="20000"/>
          </a:bodyPr>
          <a:lstStyle/>
          <a:p>
            <a:r>
              <a:rPr lang="fr-FR" sz="3100" dirty="0"/>
              <a:t>Gilles PINSON</a:t>
            </a:r>
          </a:p>
          <a:p>
            <a:r>
              <a:rPr lang="fr-FR" dirty="0"/>
              <a:t>Professeur de science politique, chercheur au Centre Emile Durkheim</a:t>
            </a:r>
          </a:p>
        </p:txBody>
      </p:sp>
      <p:sp>
        <p:nvSpPr>
          <p:cNvPr id="4" name="Espace réservé du texte 3"/>
          <p:cNvSpPr>
            <a:spLocks noGrp="1"/>
          </p:cNvSpPr>
          <p:nvPr>
            <p:ph type="body" sz="quarter" idx="10"/>
          </p:nvPr>
        </p:nvSpPr>
        <p:spPr>
          <a:xfrm>
            <a:off x="85725" y="6169025"/>
            <a:ext cx="10338435" cy="208915"/>
          </a:xfrm>
        </p:spPr>
        <p:txBody>
          <a:bodyPr/>
          <a:lstStyle/>
          <a:p>
            <a:r>
              <a:rPr lang="fr-FR" dirty="0" err="1"/>
              <a:t>IHEDATE_Mission</a:t>
            </a:r>
            <a:r>
              <a:rPr lang="fr-FR" dirty="0"/>
              <a:t> d’études </a:t>
            </a:r>
            <a:r>
              <a:rPr lang="fr-FR" dirty="0" err="1"/>
              <a:t>Milan_Mai</a:t>
            </a:r>
            <a:r>
              <a:rPr lang="fr-FR" dirty="0"/>
              <a:t> 2026</a:t>
            </a:r>
          </a:p>
        </p:txBody>
      </p:sp>
      <p:pic>
        <p:nvPicPr>
          <p:cNvPr id="1026" name="Picture 2" descr="Centre Émile Durkheim | Centre Émile Durkheim">
            <a:extLst>
              <a:ext uri="{FF2B5EF4-FFF2-40B4-BE49-F238E27FC236}">
                <a16:creationId xmlns:a16="http://schemas.microsoft.com/office/drawing/2014/main" id="{F71D0D96-DA40-DFD0-2D2C-5072291F9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4040" y="81354"/>
            <a:ext cx="1909864" cy="93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6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7"/>
            <a:ext cx="6077961" cy="3532900"/>
          </a:xfrm>
        </p:spPr>
        <p:txBody>
          <a:bodyPr>
            <a:normAutofit fontScale="92500"/>
          </a:bodyPr>
          <a:lstStyle/>
          <a:p>
            <a:pPr>
              <a:buFont typeface="Arial" panose="020B0604020202020204" pitchFamily="34" charset="0"/>
              <a:buChar char="•"/>
            </a:pPr>
            <a:r>
              <a:rPr lang="fr-FR" sz="2400" dirty="0"/>
              <a:t> 1.3 Les évolutions récentes</a:t>
            </a:r>
          </a:p>
          <a:p>
            <a:pPr lvl="1">
              <a:buFont typeface="Arial" panose="020B0604020202020204" pitchFamily="34" charset="0"/>
              <a:buChar char="•"/>
            </a:pPr>
            <a:r>
              <a:rPr lang="fr-FR" sz="2200" dirty="0"/>
              <a:t>Niveau municipal : </a:t>
            </a:r>
          </a:p>
          <a:p>
            <a:pPr lvl="2">
              <a:buFont typeface="Arial" panose="020B0604020202020204" pitchFamily="34" charset="0"/>
              <a:buChar char="•"/>
            </a:pPr>
            <a:r>
              <a:rPr lang="fr-FR" sz="1800" dirty="0"/>
              <a:t>La révolution « mayorale » de 1993 : élection au suffrage universel des « </a:t>
            </a:r>
            <a:r>
              <a:rPr lang="fr-FR" sz="1800" i="1" dirty="0" err="1"/>
              <a:t>sindaci</a:t>
            </a:r>
            <a:r>
              <a:rPr lang="fr-FR" sz="1800" dirty="0"/>
              <a:t> »</a:t>
            </a:r>
          </a:p>
          <a:p>
            <a:pPr lvl="2">
              <a:buFont typeface="Arial" panose="020B0604020202020204" pitchFamily="34" charset="0"/>
              <a:buChar char="•"/>
            </a:pPr>
            <a:r>
              <a:rPr lang="fr-FR" sz="1800" dirty="0"/>
              <a:t>Le maire devient une figure exécutive forte : plus visible, plus responsable politiquement, plus entrepreneuriale</a:t>
            </a:r>
          </a:p>
          <a:p>
            <a:pPr lvl="1">
              <a:buFont typeface="Arial" panose="020B0604020202020204" pitchFamily="34" charset="0"/>
              <a:buChar char="•"/>
            </a:pPr>
            <a:r>
              <a:rPr lang="fr-FR" sz="2200" dirty="0"/>
              <a:t>Niveau provincial : </a:t>
            </a:r>
          </a:p>
          <a:p>
            <a:pPr lvl="2">
              <a:buFont typeface="Arial" panose="020B0604020202020204" pitchFamily="34" charset="0"/>
              <a:buChar char="•"/>
            </a:pPr>
            <a:r>
              <a:rPr lang="fr-FR" sz="1900" dirty="0"/>
              <a:t>Réforme </a:t>
            </a:r>
            <a:r>
              <a:rPr lang="fr-FR" sz="1900" dirty="0" err="1"/>
              <a:t>Delrio</a:t>
            </a:r>
            <a:r>
              <a:rPr lang="fr-FR" sz="1900" dirty="0"/>
              <a:t>, 2014 : transformation en institutions de second degré, sans conseil élu directement, mais constitués de représentants de communes</a:t>
            </a:r>
          </a:p>
          <a:p>
            <a:pPr lvl="2">
              <a:buFont typeface="Arial" panose="020B0604020202020204" pitchFamily="34" charset="0"/>
              <a:buChar char="•"/>
            </a:pPr>
            <a:r>
              <a:rPr lang="fr-FR" sz="1900" dirty="0"/>
              <a:t>Perte de substance progressive</a:t>
            </a:r>
          </a:p>
        </p:txBody>
      </p:sp>
      <p:sp>
        <p:nvSpPr>
          <p:cNvPr id="3" name="Titre 2"/>
          <p:cNvSpPr>
            <a:spLocks noGrp="1"/>
          </p:cNvSpPr>
          <p:nvPr>
            <p:ph type="title"/>
          </p:nvPr>
        </p:nvSpPr>
        <p:spPr>
          <a:xfrm>
            <a:off x="1097280" y="446755"/>
            <a:ext cx="6014720" cy="1450757"/>
          </a:xfrm>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You are currently viewing Les régions italiennes">
            <a:extLst>
              <a:ext uri="{FF2B5EF4-FFF2-40B4-BE49-F238E27FC236}">
                <a16:creationId xmlns:a16="http://schemas.microsoft.com/office/drawing/2014/main" id="{F5A90814-F06C-C9D5-A00A-0876A9BCFE65}"/>
              </a:ext>
            </a:extLst>
          </p:cNvPr>
          <p:cNvSpPr>
            <a:spLocks noChangeAspect="1" noChangeArrowheads="1"/>
          </p:cNvSpPr>
          <p:nvPr/>
        </p:nvSpPr>
        <p:spPr bwMode="auto">
          <a:xfrm>
            <a:off x="3352800" y="0"/>
            <a:ext cx="54864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You are currently viewing Les régions italiennes">
            <a:extLst>
              <a:ext uri="{FF2B5EF4-FFF2-40B4-BE49-F238E27FC236}">
                <a16:creationId xmlns:a16="http://schemas.microsoft.com/office/drawing/2014/main" id="{66DE14D6-CB97-D663-D957-7643484676F9}"/>
              </a:ext>
            </a:extLst>
          </p:cNvPr>
          <p:cNvSpPr>
            <a:spLocks noChangeAspect="1" noChangeArrowheads="1"/>
          </p:cNvSpPr>
          <p:nvPr/>
        </p:nvSpPr>
        <p:spPr bwMode="auto">
          <a:xfrm>
            <a:off x="3505200" y="152400"/>
            <a:ext cx="54864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198" name="Picture 6">
            <a:extLst>
              <a:ext uri="{FF2B5EF4-FFF2-40B4-BE49-F238E27FC236}">
                <a16:creationId xmlns:a16="http://schemas.microsoft.com/office/drawing/2014/main" id="{1183DD2F-5051-9FD2-6DC4-584A0FBFD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400" y="569119"/>
            <a:ext cx="4572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20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7"/>
            <a:ext cx="6077961" cy="3532900"/>
          </a:xfrm>
        </p:spPr>
        <p:txBody>
          <a:bodyPr>
            <a:normAutofit/>
          </a:bodyPr>
          <a:lstStyle/>
          <a:p>
            <a:pPr>
              <a:buFont typeface="Arial" panose="020B0604020202020204" pitchFamily="34" charset="0"/>
              <a:buChar char="•"/>
            </a:pPr>
            <a:r>
              <a:rPr lang="fr-FR" sz="2400" dirty="0"/>
              <a:t> 1.3 Les évolutions récentes</a:t>
            </a:r>
          </a:p>
          <a:p>
            <a:pPr lvl="1">
              <a:buFont typeface="Arial" panose="020B0604020202020204" pitchFamily="34" charset="0"/>
              <a:buChar char="•"/>
            </a:pPr>
            <a:r>
              <a:rPr lang="fr-FR" sz="2200" dirty="0"/>
              <a:t>Niveau régional : de la « régionalisation en trompe-l’œil » à la fédéralisation rampante et asymétrique</a:t>
            </a:r>
          </a:p>
          <a:p>
            <a:pPr lvl="2">
              <a:buFont typeface="Arial" panose="020B0604020202020204" pitchFamily="34" charset="0"/>
              <a:buChar char="•"/>
            </a:pPr>
            <a:r>
              <a:rPr lang="fr-FR" sz="1800" dirty="0"/>
              <a:t>Création des régions par la constitution de 1948</a:t>
            </a:r>
          </a:p>
          <a:p>
            <a:pPr lvl="2">
              <a:buFont typeface="Arial" panose="020B0604020202020204" pitchFamily="34" charset="0"/>
              <a:buChar char="•"/>
            </a:pPr>
            <a:r>
              <a:rPr lang="fr-FR" sz="1900" dirty="0"/>
              <a:t>1970 : premières élections régionales dans les régions à statut « ordinaire »</a:t>
            </a:r>
          </a:p>
          <a:p>
            <a:pPr lvl="2">
              <a:buFont typeface="Arial" panose="020B0604020202020204" pitchFamily="34" charset="0"/>
              <a:buChar char="•"/>
            </a:pPr>
            <a:r>
              <a:rPr lang="fr-FR" sz="1800" dirty="0"/>
              <a:t>Des régions restées faibles faute de ressources fiscales propres, du fait du contrôle du gouvernement et du parlement sur leurs actes et du poids des dépenses obligatoires (santé)</a:t>
            </a:r>
          </a:p>
          <a:p>
            <a:pPr marL="384048" lvl="2" indent="0">
              <a:buNone/>
            </a:pPr>
            <a:endParaRPr lang="fr-FR" sz="1900" dirty="0"/>
          </a:p>
        </p:txBody>
      </p:sp>
      <p:sp>
        <p:nvSpPr>
          <p:cNvPr id="3" name="Titre 2"/>
          <p:cNvSpPr>
            <a:spLocks noGrp="1"/>
          </p:cNvSpPr>
          <p:nvPr>
            <p:ph type="title"/>
          </p:nvPr>
        </p:nvSpPr>
        <p:spPr>
          <a:xfrm>
            <a:off x="1097280" y="446755"/>
            <a:ext cx="6014720" cy="1450757"/>
          </a:xfrm>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You are currently viewing Les régions italiennes">
            <a:extLst>
              <a:ext uri="{FF2B5EF4-FFF2-40B4-BE49-F238E27FC236}">
                <a16:creationId xmlns:a16="http://schemas.microsoft.com/office/drawing/2014/main" id="{F5A90814-F06C-C9D5-A00A-0876A9BCFE65}"/>
              </a:ext>
            </a:extLst>
          </p:cNvPr>
          <p:cNvSpPr>
            <a:spLocks noChangeAspect="1" noChangeArrowheads="1"/>
          </p:cNvSpPr>
          <p:nvPr/>
        </p:nvSpPr>
        <p:spPr bwMode="auto">
          <a:xfrm>
            <a:off x="3352800" y="0"/>
            <a:ext cx="54864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You are currently viewing Les régions italiennes">
            <a:extLst>
              <a:ext uri="{FF2B5EF4-FFF2-40B4-BE49-F238E27FC236}">
                <a16:creationId xmlns:a16="http://schemas.microsoft.com/office/drawing/2014/main" id="{66DE14D6-CB97-D663-D957-7643484676F9}"/>
              </a:ext>
            </a:extLst>
          </p:cNvPr>
          <p:cNvSpPr>
            <a:spLocks noChangeAspect="1" noChangeArrowheads="1"/>
          </p:cNvSpPr>
          <p:nvPr/>
        </p:nvSpPr>
        <p:spPr bwMode="auto">
          <a:xfrm>
            <a:off x="3505200" y="152400"/>
            <a:ext cx="54864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220" name="Picture 4">
            <a:extLst>
              <a:ext uri="{FF2B5EF4-FFF2-40B4-BE49-F238E27FC236}">
                <a16:creationId xmlns:a16="http://schemas.microsoft.com/office/drawing/2014/main" id="{542AD85D-AF0C-EB5D-3DC0-C44517EC1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448" y="775084"/>
            <a:ext cx="4238625" cy="500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06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7"/>
            <a:ext cx="6077961" cy="3532900"/>
          </a:xfrm>
        </p:spPr>
        <p:txBody>
          <a:bodyPr>
            <a:normAutofit fontScale="92500" lnSpcReduction="20000"/>
          </a:bodyPr>
          <a:lstStyle/>
          <a:p>
            <a:pPr>
              <a:buFont typeface="Arial" panose="020B0604020202020204" pitchFamily="34" charset="0"/>
              <a:buChar char="•"/>
            </a:pPr>
            <a:r>
              <a:rPr lang="fr-FR" sz="2400" dirty="0"/>
              <a:t> 1.3 Les évolutions récentes</a:t>
            </a:r>
          </a:p>
          <a:p>
            <a:pPr lvl="1">
              <a:buFont typeface="Arial" panose="020B0604020202020204" pitchFamily="34" charset="0"/>
              <a:buChar char="•"/>
            </a:pPr>
            <a:r>
              <a:rPr lang="fr-FR" sz="2000" dirty="0"/>
              <a:t>Niveau régional : de la « régionalisation en trompe-l’œil » à la fédéralisation rampante et asymétrique</a:t>
            </a:r>
          </a:p>
          <a:p>
            <a:pPr lvl="2">
              <a:buFont typeface="Arial" panose="020B0604020202020204" pitchFamily="34" charset="0"/>
              <a:buChar char="•"/>
            </a:pPr>
            <a:r>
              <a:rPr lang="fr-FR" sz="1600" dirty="0"/>
              <a:t>1990’s : </a:t>
            </a:r>
            <a:r>
              <a:rPr lang="fr-FR" sz="1600" i="1" dirty="0" err="1"/>
              <a:t>Tangentopoli</a:t>
            </a:r>
            <a:r>
              <a:rPr lang="fr-FR" sz="1600" dirty="0"/>
              <a:t>, </a:t>
            </a:r>
            <a:r>
              <a:rPr lang="fr-FR" sz="1600" i="1" dirty="0"/>
              <a:t>Mani </a:t>
            </a:r>
            <a:r>
              <a:rPr lang="fr-FR" sz="1600" i="1" dirty="0" err="1"/>
              <a:t>pulite</a:t>
            </a:r>
            <a:r>
              <a:rPr lang="fr-FR" sz="1600" i="1" dirty="0"/>
              <a:t> </a:t>
            </a:r>
            <a:r>
              <a:rPr lang="fr-FR" sz="1600" dirty="0"/>
              <a:t>et les pressions régionalistes / sécessionistes au Nord</a:t>
            </a:r>
          </a:p>
          <a:p>
            <a:pPr lvl="2">
              <a:buFont typeface="Arial" panose="020B0604020202020204" pitchFamily="34" charset="0"/>
              <a:buChar char="•"/>
            </a:pPr>
            <a:r>
              <a:rPr lang="fr-FR" sz="1600" dirty="0"/>
              <a:t>1995 : réforme du mode de scrutin des élections régionales (introduction d’une dose majoritaire / élection au suffrage direct du président)</a:t>
            </a:r>
          </a:p>
          <a:p>
            <a:pPr lvl="2">
              <a:buFont typeface="Arial" panose="020B0604020202020204" pitchFamily="34" charset="0"/>
              <a:buChar char="•"/>
            </a:pPr>
            <a:r>
              <a:rPr lang="fr-FR" sz="1600" dirty="0"/>
              <a:t>1999 : Autonomie statutaire (liberté laissée aux régions de définir leur propre organisation institutionnelle et leur mode de scrutin)</a:t>
            </a:r>
          </a:p>
          <a:p>
            <a:pPr lvl="2">
              <a:buFont typeface="Arial" panose="020B0604020202020204" pitchFamily="34" charset="0"/>
              <a:buChar char="•"/>
            </a:pPr>
            <a:r>
              <a:rPr lang="fr-FR" sz="1600" dirty="0"/>
              <a:t>2001 : réforme du Titre V de la Constitution (art. 117)</a:t>
            </a:r>
          </a:p>
          <a:p>
            <a:pPr lvl="3">
              <a:buFont typeface="Arial" panose="020B0604020202020204" pitchFamily="34" charset="0"/>
              <a:buChar char="•"/>
            </a:pPr>
            <a:r>
              <a:rPr lang="fr-FR" sz="1600" dirty="0"/>
              <a:t>Les régions « constituent la république »</a:t>
            </a:r>
          </a:p>
          <a:p>
            <a:pPr lvl="3">
              <a:buFont typeface="Arial" panose="020B0604020202020204" pitchFamily="34" charset="0"/>
              <a:buChar char="•"/>
            </a:pPr>
            <a:r>
              <a:rPr lang="fr-FR" sz="1600" dirty="0"/>
              <a:t>Quelques compétences sont réservées à l’Etat (politique extérieure, défense, justice, monnaie, péréquation financière)</a:t>
            </a:r>
          </a:p>
          <a:p>
            <a:pPr lvl="3">
              <a:buFont typeface="Arial" panose="020B0604020202020204" pitchFamily="34" charset="0"/>
              <a:buChar char="•"/>
            </a:pPr>
            <a:r>
              <a:rPr lang="fr-FR" sz="1600" dirty="0"/>
              <a:t>Le reste relève des régions</a:t>
            </a:r>
          </a:p>
        </p:txBody>
      </p:sp>
      <p:sp>
        <p:nvSpPr>
          <p:cNvPr id="3" name="Titre 2"/>
          <p:cNvSpPr>
            <a:spLocks noGrp="1"/>
          </p:cNvSpPr>
          <p:nvPr>
            <p:ph type="title"/>
          </p:nvPr>
        </p:nvSpPr>
        <p:spPr>
          <a:xfrm>
            <a:off x="1097280" y="446755"/>
            <a:ext cx="6014720" cy="1450757"/>
          </a:xfrm>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You are currently viewing Les régions italiennes">
            <a:extLst>
              <a:ext uri="{FF2B5EF4-FFF2-40B4-BE49-F238E27FC236}">
                <a16:creationId xmlns:a16="http://schemas.microsoft.com/office/drawing/2014/main" id="{66DE14D6-CB97-D663-D957-7643484676F9}"/>
              </a:ext>
            </a:extLst>
          </p:cNvPr>
          <p:cNvSpPr>
            <a:spLocks noChangeAspect="1" noChangeArrowheads="1"/>
          </p:cNvSpPr>
          <p:nvPr/>
        </p:nvSpPr>
        <p:spPr bwMode="auto">
          <a:xfrm>
            <a:off x="3505200" y="152400"/>
            <a:ext cx="54864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Picture 4" descr="http://luigicrespi.clandestinoweb.com/wp-content/uploads/2008/09/lega-nord_manifesto.jpg">
            <a:extLst>
              <a:ext uri="{FF2B5EF4-FFF2-40B4-BE49-F238E27FC236}">
                <a16:creationId xmlns:a16="http://schemas.microsoft.com/office/drawing/2014/main" id="{0037B07E-8E62-4AAE-93CE-D9931F2CB81F}"/>
              </a:ext>
            </a:extLst>
          </p:cNvPr>
          <p:cNvPicPr>
            <a:picLocks noChangeAspect="1" noChangeArrowheads="1"/>
          </p:cNvPicPr>
          <p:nvPr/>
        </p:nvPicPr>
        <p:blipFill>
          <a:blip r:embed="rId4" cstate="print"/>
          <a:srcRect/>
          <a:stretch>
            <a:fillRect/>
          </a:stretch>
        </p:blipFill>
        <p:spPr bwMode="auto">
          <a:xfrm>
            <a:off x="7757620" y="950570"/>
            <a:ext cx="3998574" cy="2791006"/>
          </a:xfrm>
          <a:prstGeom prst="rect">
            <a:avLst/>
          </a:prstGeom>
          <a:noFill/>
        </p:spPr>
      </p:pic>
      <p:pic>
        <p:nvPicPr>
          <p:cNvPr id="9" name="Picture 2" descr="http://www.lettera43.it/upload/images/08_2012/l43-pontida-lega-nord-120808151850_big.jpg">
            <a:extLst>
              <a:ext uri="{FF2B5EF4-FFF2-40B4-BE49-F238E27FC236}">
                <a16:creationId xmlns:a16="http://schemas.microsoft.com/office/drawing/2014/main" id="{984498A6-9854-36BE-36BF-BCC0C1730DB9}"/>
              </a:ext>
            </a:extLst>
          </p:cNvPr>
          <p:cNvPicPr>
            <a:picLocks noChangeAspect="1" noChangeArrowheads="1"/>
          </p:cNvPicPr>
          <p:nvPr/>
        </p:nvPicPr>
        <p:blipFill>
          <a:blip r:embed="rId5" cstate="print"/>
          <a:srcRect/>
          <a:stretch>
            <a:fillRect/>
          </a:stretch>
        </p:blipFill>
        <p:spPr bwMode="auto">
          <a:xfrm>
            <a:off x="7757620" y="3741576"/>
            <a:ext cx="3998574" cy="2657638"/>
          </a:xfrm>
          <a:prstGeom prst="rect">
            <a:avLst/>
          </a:prstGeom>
          <a:noFill/>
        </p:spPr>
      </p:pic>
    </p:spTree>
    <p:extLst>
      <p:ext uri="{BB962C8B-B14F-4D97-AF65-F5344CB8AC3E}">
        <p14:creationId xmlns:p14="http://schemas.microsoft.com/office/powerpoint/2010/main" val="261317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6"/>
            <a:ext cx="7178675" cy="3776133"/>
          </a:xfrm>
        </p:spPr>
        <p:txBody>
          <a:bodyPr>
            <a:normAutofit/>
          </a:bodyPr>
          <a:lstStyle/>
          <a:p>
            <a:pPr>
              <a:buFont typeface="Arial" panose="020B0604020202020204" pitchFamily="34" charset="0"/>
              <a:buChar char="•"/>
            </a:pPr>
            <a:r>
              <a:rPr lang="fr-FR" sz="2400" dirty="0"/>
              <a:t> 1.3 Les évolutions récentes</a:t>
            </a:r>
          </a:p>
          <a:p>
            <a:pPr lvl="1">
              <a:buFont typeface="Arial" panose="020B0604020202020204" pitchFamily="34" charset="0"/>
              <a:buChar char="•"/>
            </a:pPr>
            <a:r>
              <a:rPr lang="fr-FR" sz="2000" dirty="0"/>
              <a:t>Niveau régional : vers l’ « autonomie différenciée »</a:t>
            </a:r>
          </a:p>
          <a:p>
            <a:pPr lvl="2">
              <a:buFont typeface="Arial" panose="020B0604020202020204" pitchFamily="34" charset="0"/>
              <a:buChar char="•"/>
            </a:pPr>
            <a:r>
              <a:rPr lang="fr-FR" sz="1600" dirty="0"/>
              <a:t>Début des années 2020 : nouvelle offensive des régions du Nord </a:t>
            </a:r>
          </a:p>
          <a:p>
            <a:pPr lvl="2">
              <a:buFont typeface="Arial" panose="020B0604020202020204" pitchFamily="34" charset="0"/>
              <a:buChar char="•"/>
            </a:pPr>
            <a:r>
              <a:rPr lang="fr-FR" sz="1600" dirty="0"/>
              <a:t>Réforme du gouvernement Meloni dite de l’ « autonomie différenciée » (2024)</a:t>
            </a:r>
          </a:p>
          <a:p>
            <a:pPr lvl="3">
              <a:buFont typeface="Arial" panose="020B0604020202020204" pitchFamily="34" charset="0"/>
              <a:buChar char="•"/>
            </a:pPr>
            <a:r>
              <a:rPr lang="fr-FR" dirty="0"/>
              <a:t>Possibilité offerte à des régions volontaires d’exercer davantage de compétences, en matière notamment d’éducation, santé, transports, énergie, environnement, commerce extérieur, protection civile, culture, recherche, infrastructures, relations internationales </a:t>
            </a:r>
          </a:p>
          <a:p>
            <a:pPr lvl="3">
              <a:buFont typeface="Arial" panose="020B0604020202020204" pitchFamily="34" charset="0"/>
              <a:buChar char="•"/>
            </a:pPr>
            <a:r>
              <a:rPr lang="fr-FR" dirty="0"/>
              <a:t>Négociation bilatérale avec le gouvernement et le parlement sur les compétences et les ressources</a:t>
            </a:r>
          </a:p>
          <a:p>
            <a:pPr lvl="3">
              <a:buFont typeface="Arial" panose="020B0604020202020204" pitchFamily="34" charset="0"/>
              <a:buChar char="•"/>
            </a:pPr>
            <a:r>
              <a:rPr lang="fr-FR" dirty="0"/>
              <a:t>Pression des régions du Nord pour préserver une part de leur produit fiscal</a:t>
            </a:r>
          </a:p>
          <a:p>
            <a:pPr lvl="3">
              <a:buFont typeface="Arial" panose="020B0604020202020204" pitchFamily="34" charset="0"/>
              <a:buChar char="•"/>
            </a:pPr>
            <a:r>
              <a:rPr lang="fr-FR" dirty="0"/>
              <a:t>Tension autour de la définition des LEP (</a:t>
            </a:r>
            <a:r>
              <a:rPr lang="fr-FR" i="1" dirty="0" err="1"/>
              <a:t>Livelli</a:t>
            </a:r>
            <a:r>
              <a:rPr lang="fr-FR" i="1" dirty="0"/>
              <a:t> </a:t>
            </a:r>
            <a:r>
              <a:rPr lang="fr-FR" i="1" dirty="0" err="1"/>
              <a:t>essenziali</a:t>
            </a:r>
            <a:r>
              <a:rPr lang="fr-FR" i="1" dirty="0"/>
              <a:t> delle </a:t>
            </a:r>
            <a:r>
              <a:rPr lang="fr-FR" i="1" dirty="0" err="1"/>
              <a:t>prestazione</a:t>
            </a:r>
            <a:r>
              <a:rPr lang="fr-FR" dirty="0"/>
              <a:t>) </a:t>
            </a:r>
          </a:p>
          <a:p>
            <a:pPr lvl="3">
              <a:buFont typeface="Arial" panose="020B0604020202020204" pitchFamily="34" charset="0"/>
              <a:buChar char="•"/>
            </a:pPr>
            <a:r>
              <a:rPr lang="fr-FR" dirty="0"/>
              <a:t>Précédent de l’austérité asymétrique et spectre de « sécession des riches »</a:t>
            </a:r>
          </a:p>
        </p:txBody>
      </p:sp>
      <p:sp>
        <p:nvSpPr>
          <p:cNvPr id="3" name="Titre 2"/>
          <p:cNvSpPr>
            <a:spLocks noGrp="1"/>
          </p:cNvSpPr>
          <p:nvPr>
            <p:ph type="title"/>
          </p:nvPr>
        </p:nvSpPr>
        <p:spPr>
          <a:xfrm>
            <a:off x="1097280" y="446755"/>
            <a:ext cx="9997440" cy="1450757"/>
          </a:xfrm>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You are currently viewing Les régions italiennes">
            <a:extLst>
              <a:ext uri="{FF2B5EF4-FFF2-40B4-BE49-F238E27FC236}">
                <a16:creationId xmlns:a16="http://schemas.microsoft.com/office/drawing/2014/main" id="{66DE14D6-CB97-D663-D957-7643484676F9}"/>
              </a:ext>
            </a:extLst>
          </p:cNvPr>
          <p:cNvSpPr>
            <a:spLocks noChangeAspect="1" noChangeArrowheads="1"/>
          </p:cNvSpPr>
          <p:nvPr/>
        </p:nvSpPr>
        <p:spPr bwMode="auto">
          <a:xfrm>
            <a:off x="3505200" y="152400"/>
            <a:ext cx="54864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descr="Une image contenant texte, Police, Couverture de livre, Publication&#10;&#10;Description générée automatiquement">
            <a:extLst>
              <a:ext uri="{FF2B5EF4-FFF2-40B4-BE49-F238E27FC236}">
                <a16:creationId xmlns:a16="http://schemas.microsoft.com/office/drawing/2014/main" id="{157C5CC6-35B0-6D6F-C814-A950AD39B5A9}"/>
              </a:ext>
            </a:extLst>
          </p:cNvPr>
          <p:cNvPicPr>
            <a:picLocks noChangeAspect="1"/>
          </p:cNvPicPr>
          <p:nvPr/>
        </p:nvPicPr>
        <p:blipFill rotWithShape="1">
          <a:blip r:embed="rId4">
            <a:extLst>
              <a:ext uri="{28A0092B-C50C-407E-A947-70E740481C1C}">
                <a14:useLocalDpi xmlns:a14="http://schemas.microsoft.com/office/drawing/2010/main" val="0"/>
              </a:ext>
            </a:extLst>
          </a:blip>
          <a:srcRect l="19760" r="19761"/>
          <a:stretch/>
        </p:blipFill>
        <p:spPr>
          <a:xfrm>
            <a:off x="8727254" y="1980723"/>
            <a:ext cx="2672266" cy="4418490"/>
          </a:xfrm>
          <a:prstGeom prst="rect">
            <a:avLst/>
          </a:prstGeom>
        </p:spPr>
      </p:pic>
    </p:spTree>
    <p:extLst>
      <p:ext uri="{BB962C8B-B14F-4D97-AF65-F5344CB8AC3E}">
        <p14:creationId xmlns:p14="http://schemas.microsoft.com/office/powerpoint/2010/main" val="3531421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1" y="2167466"/>
            <a:ext cx="6367210" cy="3776133"/>
          </a:xfrm>
        </p:spPr>
        <p:txBody>
          <a:bodyPr>
            <a:normAutofit/>
          </a:bodyPr>
          <a:lstStyle/>
          <a:p>
            <a:pPr>
              <a:buFont typeface="Arial" panose="020B0604020202020204" pitchFamily="34" charset="0"/>
              <a:buChar char="•"/>
            </a:pPr>
            <a:r>
              <a:rPr lang="fr-FR" sz="2400" dirty="0"/>
              <a:t> 1.3 Les évolutions récentes</a:t>
            </a:r>
          </a:p>
          <a:p>
            <a:pPr lvl="1">
              <a:buFont typeface="Arial" panose="020B0604020202020204" pitchFamily="34" charset="0"/>
              <a:buChar char="•"/>
            </a:pPr>
            <a:r>
              <a:rPr lang="fr-FR" sz="2000" dirty="0"/>
              <a:t>Niveau métropolitain : la coquille vide des « </a:t>
            </a:r>
            <a:r>
              <a:rPr lang="fr-FR" sz="2000" i="1" dirty="0" err="1"/>
              <a:t>città</a:t>
            </a:r>
            <a:r>
              <a:rPr lang="fr-FR" sz="2000" i="1" dirty="0"/>
              <a:t> </a:t>
            </a:r>
            <a:r>
              <a:rPr lang="fr-FR" sz="2000" i="1" dirty="0" err="1"/>
              <a:t>metropolitane</a:t>
            </a:r>
            <a:r>
              <a:rPr lang="fr-FR" sz="2000" i="1" dirty="0"/>
              <a:t> »</a:t>
            </a:r>
            <a:endParaRPr lang="fr-FR" sz="2000" dirty="0"/>
          </a:p>
          <a:p>
            <a:pPr lvl="2">
              <a:buFont typeface="Arial" panose="020B0604020202020204" pitchFamily="34" charset="0"/>
              <a:buChar char="•"/>
            </a:pPr>
            <a:r>
              <a:rPr lang="fr-FR" sz="1600" dirty="0"/>
              <a:t>1990 : création par la loi 142 des « </a:t>
            </a:r>
            <a:r>
              <a:rPr lang="fr-FR" sz="1600" i="1" dirty="0" err="1"/>
              <a:t>città</a:t>
            </a:r>
            <a:r>
              <a:rPr lang="fr-FR" sz="1600" i="1" dirty="0"/>
              <a:t> </a:t>
            </a:r>
            <a:r>
              <a:rPr lang="fr-FR" sz="1600" i="1" dirty="0" err="1"/>
              <a:t>metropolitane</a:t>
            </a:r>
            <a:r>
              <a:rPr lang="fr-FR" sz="1600" dirty="0"/>
              <a:t> » dans les 9 plus grandes villes italiennes (Turin, Milan, Venise, Gênes, Bologne, Florence, Rome, Bari et Naples)</a:t>
            </a:r>
          </a:p>
          <a:p>
            <a:pPr lvl="2">
              <a:buFont typeface="Arial" panose="020B0604020202020204" pitchFamily="34" charset="0"/>
              <a:buChar char="•"/>
            </a:pPr>
            <a:r>
              <a:rPr lang="fr-FR" sz="1600" dirty="0"/>
              <a:t>2014 : la loi </a:t>
            </a:r>
            <a:r>
              <a:rPr lang="fr-FR" sz="1600" dirty="0" err="1"/>
              <a:t>Delrio</a:t>
            </a:r>
            <a:r>
              <a:rPr lang="fr-FR" sz="1600" dirty="0"/>
              <a:t> acte le principe d’une organisation des CM en lieu et place des provinces sur le périmètre de ces dernières</a:t>
            </a:r>
          </a:p>
          <a:p>
            <a:pPr lvl="2">
              <a:buFont typeface="Arial" panose="020B0604020202020204" pitchFamily="34" charset="0"/>
              <a:buChar char="•"/>
            </a:pPr>
            <a:r>
              <a:rPr lang="fr-FR" sz="1600" dirty="0"/>
              <a:t>Des gouvernements locaux de 2</a:t>
            </a:r>
            <a:r>
              <a:rPr lang="fr-FR" sz="1600" baseline="30000" dirty="0"/>
              <a:t>nd</a:t>
            </a:r>
            <a:r>
              <a:rPr lang="fr-FR" sz="1600" dirty="0"/>
              <a:t> niveau dont le conseil est composé de conseillers municipaux et dont le maire est automatiquement le maire de la ville-centre</a:t>
            </a:r>
          </a:p>
          <a:p>
            <a:pPr lvl="2">
              <a:buFont typeface="Arial" panose="020B0604020202020204" pitchFamily="34" charset="0"/>
              <a:buChar char="•"/>
            </a:pPr>
            <a:r>
              <a:rPr lang="fr-FR" sz="1600" dirty="0"/>
              <a:t>Affaiblis par la taille de leur périmètre et la faiblesse de leurs ressources</a:t>
            </a:r>
          </a:p>
        </p:txBody>
      </p:sp>
      <p:sp>
        <p:nvSpPr>
          <p:cNvPr id="3" name="Titre 2"/>
          <p:cNvSpPr>
            <a:spLocks noGrp="1"/>
          </p:cNvSpPr>
          <p:nvPr>
            <p:ph type="title"/>
          </p:nvPr>
        </p:nvSpPr>
        <p:spPr>
          <a:xfrm>
            <a:off x="1097280" y="446755"/>
            <a:ext cx="6619136" cy="1450757"/>
          </a:xfrm>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You are currently viewing Les régions italiennes">
            <a:extLst>
              <a:ext uri="{FF2B5EF4-FFF2-40B4-BE49-F238E27FC236}">
                <a16:creationId xmlns:a16="http://schemas.microsoft.com/office/drawing/2014/main" id="{66DE14D6-CB97-D663-D957-7643484676F9}"/>
              </a:ext>
            </a:extLst>
          </p:cNvPr>
          <p:cNvSpPr>
            <a:spLocks noChangeAspect="1" noChangeArrowheads="1"/>
          </p:cNvSpPr>
          <p:nvPr/>
        </p:nvSpPr>
        <p:spPr bwMode="auto">
          <a:xfrm>
            <a:off x="3505200" y="152400"/>
            <a:ext cx="54864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42" name="Picture 2" descr="Mappa delle Città Metropolitane">
            <a:extLst>
              <a:ext uri="{FF2B5EF4-FFF2-40B4-BE49-F238E27FC236}">
                <a16:creationId xmlns:a16="http://schemas.microsoft.com/office/drawing/2014/main" id="{6ABC17E5-0648-5AF9-62BD-FCA529F3C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9772" y="1352939"/>
            <a:ext cx="3966776" cy="473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6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1" y="2167466"/>
            <a:ext cx="6367210" cy="3776133"/>
          </a:xfrm>
        </p:spPr>
        <p:txBody>
          <a:bodyPr>
            <a:normAutofit lnSpcReduction="10000"/>
          </a:bodyPr>
          <a:lstStyle/>
          <a:p>
            <a:pPr>
              <a:buFont typeface="Arial" panose="020B0604020202020204" pitchFamily="34" charset="0"/>
              <a:buChar char="•"/>
            </a:pPr>
            <a:r>
              <a:rPr lang="fr-FR" sz="2400" dirty="0"/>
              <a:t> 1.4 La gouvernance milanaise</a:t>
            </a:r>
          </a:p>
          <a:p>
            <a:pPr lvl="1">
              <a:buFont typeface="Arial" panose="020B0604020202020204" pitchFamily="34" charset="0"/>
              <a:buChar char="•"/>
            </a:pPr>
            <a:r>
              <a:rPr lang="fr-FR" sz="2000" dirty="0"/>
              <a:t>Le poids de la région Lombardie</a:t>
            </a:r>
          </a:p>
          <a:p>
            <a:pPr lvl="2">
              <a:buFont typeface="Arial" panose="020B0604020202020204" pitchFamily="34" charset="0"/>
              <a:buChar char="•"/>
            </a:pPr>
            <a:r>
              <a:rPr lang="fr-FR" sz="1600" dirty="0"/>
              <a:t>Une institution puissante et dotée de ressources financières, d’expertise et d’accès au centre importantes</a:t>
            </a:r>
          </a:p>
          <a:p>
            <a:pPr lvl="3">
              <a:buFont typeface="Arial" panose="020B0604020202020204" pitchFamily="34" charset="0"/>
              <a:buChar char="•"/>
            </a:pPr>
            <a:r>
              <a:rPr lang="fr-FR" sz="1600" dirty="0"/>
              <a:t>Le poids des dépenses de santé et la démonstration de sa capacité lors de la crise du COVID, mais aussi dans les domaines des transports et du développement économique</a:t>
            </a:r>
          </a:p>
          <a:p>
            <a:pPr lvl="3">
              <a:buFont typeface="Arial" panose="020B0604020202020204" pitchFamily="34" charset="0"/>
              <a:buChar char="•"/>
            </a:pPr>
            <a:r>
              <a:rPr lang="fr-FR" sz="1600" dirty="0"/>
              <a:t>Une capacité à programme, mobiliser les fonds européens et nationaux et à les dépenser</a:t>
            </a:r>
          </a:p>
          <a:p>
            <a:pPr lvl="3">
              <a:buFont typeface="Arial" panose="020B0604020202020204" pitchFamily="34" charset="0"/>
              <a:buChar char="•"/>
            </a:pPr>
            <a:r>
              <a:rPr lang="fr-FR" sz="1600" dirty="0"/>
              <a:t>La stabilité de l’hégémonie politique du « centre-droit »</a:t>
            </a:r>
          </a:p>
          <a:p>
            <a:pPr lvl="2">
              <a:buFont typeface="Arial" panose="020B0604020202020204" pitchFamily="34" charset="0"/>
              <a:buChar char="•"/>
            </a:pPr>
            <a:r>
              <a:rPr lang="fr-FR" sz="1600" dirty="0"/>
              <a:t>Une capacité très liée à la faculté de la région-institution de s’appuyer sur les puissants réseaux patronaux lombard (D. Galimberti) : chambres de commerce, </a:t>
            </a:r>
            <a:r>
              <a:rPr lang="fr-FR" sz="1600" dirty="0" err="1"/>
              <a:t>Assolombarda</a:t>
            </a:r>
            <a:r>
              <a:rPr lang="fr-FR" sz="1600" dirty="0"/>
              <a:t>, fondations, etc. </a:t>
            </a:r>
          </a:p>
          <a:p>
            <a:pPr lvl="2">
              <a:buFont typeface="Arial" panose="020B0604020202020204" pitchFamily="34" charset="0"/>
              <a:buChar char="•"/>
            </a:pPr>
            <a:r>
              <a:rPr lang="fr-FR" sz="1600" dirty="0"/>
              <a:t>Une région qui fait de l’ombre à la ville</a:t>
            </a:r>
          </a:p>
          <a:p>
            <a:pPr lvl="2">
              <a:buFont typeface="Arial" panose="020B0604020202020204" pitchFamily="34" charset="0"/>
              <a:buChar char="•"/>
            </a:pPr>
            <a:endParaRPr lang="fr-FR" sz="1600" dirty="0"/>
          </a:p>
          <a:p>
            <a:pPr lvl="2">
              <a:buFont typeface="Arial" panose="020B0604020202020204" pitchFamily="34" charset="0"/>
              <a:buChar char="•"/>
            </a:pPr>
            <a:endParaRPr lang="fr-FR" sz="1200" dirty="0"/>
          </a:p>
        </p:txBody>
      </p:sp>
      <p:sp>
        <p:nvSpPr>
          <p:cNvPr id="3" name="Titre 2"/>
          <p:cNvSpPr>
            <a:spLocks noGrp="1"/>
          </p:cNvSpPr>
          <p:nvPr>
            <p:ph type="title"/>
          </p:nvPr>
        </p:nvSpPr>
        <p:spPr>
          <a:xfrm>
            <a:off x="1097279" y="446755"/>
            <a:ext cx="9978159" cy="1450757"/>
          </a:xfrm>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You are currently viewing Les régions italiennes">
            <a:extLst>
              <a:ext uri="{FF2B5EF4-FFF2-40B4-BE49-F238E27FC236}">
                <a16:creationId xmlns:a16="http://schemas.microsoft.com/office/drawing/2014/main" id="{66DE14D6-CB97-D663-D957-7643484676F9}"/>
              </a:ext>
            </a:extLst>
          </p:cNvPr>
          <p:cNvSpPr>
            <a:spLocks noChangeAspect="1" noChangeArrowheads="1"/>
          </p:cNvSpPr>
          <p:nvPr/>
        </p:nvSpPr>
        <p:spPr bwMode="auto">
          <a:xfrm>
            <a:off x="3505200" y="152400"/>
            <a:ext cx="54864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314" name="Picture 2">
            <a:extLst>
              <a:ext uri="{FF2B5EF4-FFF2-40B4-BE49-F238E27FC236}">
                <a16:creationId xmlns:a16="http://schemas.microsoft.com/office/drawing/2014/main" id="{DD548205-FBDC-BFD1-B3DC-912D557CB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515" y="2000250"/>
            <a:ext cx="3022924" cy="408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16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6"/>
            <a:ext cx="7178675" cy="3776133"/>
          </a:xfrm>
        </p:spPr>
        <p:txBody>
          <a:bodyPr>
            <a:normAutofit/>
          </a:bodyPr>
          <a:lstStyle/>
          <a:p>
            <a:pPr>
              <a:buFont typeface="Arial" panose="020B0604020202020204" pitchFamily="34" charset="0"/>
              <a:buChar char="•"/>
            </a:pPr>
            <a:r>
              <a:rPr lang="fr-FR" sz="2400" dirty="0"/>
              <a:t> 1.4 La gouvernance milanaise</a:t>
            </a:r>
          </a:p>
          <a:p>
            <a:pPr lvl="1">
              <a:buFont typeface="Arial" panose="020B0604020202020204" pitchFamily="34" charset="0"/>
              <a:buChar char="•"/>
            </a:pPr>
            <a:r>
              <a:rPr lang="fr-FR" sz="2000" dirty="0"/>
              <a:t>A l’échelle métropolitaine, le poids de la ville-centre</a:t>
            </a:r>
          </a:p>
          <a:p>
            <a:pPr lvl="2">
              <a:buFont typeface="Arial" panose="020B0604020202020204" pitchFamily="34" charset="0"/>
              <a:buChar char="•"/>
            </a:pPr>
            <a:r>
              <a:rPr lang="fr-FR" sz="1800" dirty="0"/>
              <a:t>Une capacité d’action renforcée par la « présidentialisation » du système politique communale </a:t>
            </a:r>
          </a:p>
          <a:p>
            <a:pPr lvl="2">
              <a:buFont typeface="Arial" panose="020B0604020202020204" pitchFamily="34" charset="0"/>
              <a:buChar char="•"/>
            </a:pPr>
            <a:r>
              <a:rPr lang="fr-FR" sz="1800" dirty="0"/>
              <a:t>Des politiques municipales portées par un agenda d’attractivité et d’internationalisation ; le poids des grands projets et des grands évènements </a:t>
            </a:r>
          </a:p>
          <a:p>
            <a:pPr lvl="3">
              <a:buFont typeface="Arial" panose="020B0604020202020204" pitchFamily="34" charset="0"/>
              <a:buChar char="•"/>
            </a:pPr>
            <a:r>
              <a:rPr lang="fr-FR" sz="1800" dirty="0" err="1"/>
              <a:t>Bicocca</a:t>
            </a:r>
            <a:r>
              <a:rPr lang="fr-FR" sz="1800" dirty="0"/>
              <a:t>, reconversion des friches ferroviaires, Expo 2015, etc. </a:t>
            </a:r>
          </a:p>
          <a:p>
            <a:pPr lvl="2">
              <a:buFont typeface="Arial" panose="020B0604020202020204" pitchFamily="34" charset="0"/>
              <a:buChar char="•"/>
            </a:pPr>
            <a:r>
              <a:rPr lang="fr-FR" sz="1800" dirty="0"/>
              <a:t>Le poids des intérêts de la rente foncière et les risques pour la ville (F. Artioli)</a:t>
            </a:r>
          </a:p>
          <a:p>
            <a:pPr lvl="2">
              <a:buFont typeface="Arial" panose="020B0604020202020204" pitchFamily="34" charset="0"/>
              <a:buChar char="•"/>
            </a:pPr>
            <a:r>
              <a:rPr lang="fr-FR" sz="1800" dirty="0"/>
              <a:t>Une ville forte dans une métropole faible</a:t>
            </a:r>
          </a:p>
        </p:txBody>
      </p:sp>
      <p:sp>
        <p:nvSpPr>
          <p:cNvPr id="3" name="Titre 2"/>
          <p:cNvSpPr>
            <a:spLocks noGrp="1"/>
          </p:cNvSpPr>
          <p:nvPr>
            <p:ph type="title"/>
          </p:nvPr>
        </p:nvSpPr>
        <p:spPr>
          <a:xfrm>
            <a:off x="1097280" y="446755"/>
            <a:ext cx="9912842" cy="1450757"/>
          </a:xfrm>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You are currently viewing Les régions italiennes">
            <a:extLst>
              <a:ext uri="{FF2B5EF4-FFF2-40B4-BE49-F238E27FC236}">
                <a16:creationId xmlns:a16="http://schemas.microsoft.com/office/drawing/2014/main" id="{66DE14D6-CB97-D663-D957-7643484676F9}"/>
              </a:ext>
            </a:extLst>
          </p:cNvPr>
          <p:cNvSpPr>
            <a:spLocks noChangeAspect="1" noChangeArrowheads="1"/>
          </p:cNvSpPr>
          <p:nvPr/>
        </p:nvSpPr>
        <p:spPr bwMode="auto">
          <a:xfrm>
            <a:off x="3505200" y="152400"/>
            <a:ext cx="54864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4338" name="Picture 2" descr="Giuseppe Sala (politico) - Wikipedia">
            <a:extLst>
              <a:ext uri="{FF2B5EF4-FFF2-40B4-BE49-F238E27FC236}">
                <a16:creationId xmlns:a16="http://schemas.microsoft.com/office/drawing/2014/main" id="{140ADDE1-B44E-936F-0EB4-C71B700CBD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8767" y="2167467"/>
            <a:ext cx="2985602" cy="323298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2AF0670-2824-F484-963A-1AC481427C2A}"/>
              </a:ext>
            </a:extLst>
          </p:cNvPr>
          <p:cNvSpPr txBox="1"/>
          <p:nvPr/>
        </p:nvSpPr>
        <p:spPr>
          <a:xfrm>
            <a:off x="8798767" y="5456584"/>
            <a:ext cx="2985602" cy="584775"/>
          </a:xfrm>
          <a:prstGeom prst="rect">
            <a:avLst/>
          </a:prstGeom>
          <a:noFill/>
        </p:spPr>
        <p:txBody>
          <a:bodyPr wrap="square" rtlCol="0">
            <a:spAutoFit/>
          </a:bodyPr>
          <a:lstStyle/>
          <a:p>
            <a:r>
              <a:rPr lang="fr-FR" sz="1600" dirty="0"/>
              <a:t>Giuseppe Sala (PD), maire de Milan depuis 2016</a:t>
            </a:r>
          </a:p>
        </p:txBody>
      </p:sp>
    </p:spTree>
    <p:extLst>
      <p:ext uri="{BB962C8B-B14F-4D97-AF65-F5344CB8AC3E}">
        <p14:creationId xmlns:p14="http://schemas.microsoft.com/office/powerpoint/2010/main" val="935440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7"/>
            <a:ext cx="5509260" cy="3532900"/>
          </a:xfrm>
        </p:spPr>
        <p:txBody>
          <a:bodyPr>
            <a:normAutofit fontScale="92500" lnSpcReduction="10000"/>
          </a:bodyPr>
          <a:lstStyle/>
          <a:p>
            <a:pPr>
              <a:buFont typeface="Arial" panose="020B0604020202020204" pitchFamily="34" charset="0"/>
              <a:buChar char="•"/>
            </a:pPr>
            <a:r>
              <a:rPr lang="fr-FR" sz="2600" dirty="0"/>
              <a:t> 2.1 Une puissance urbaine ancienne</a:t>
            </a:r>
          </a:p>
          <a:p>
            <a:pPr lvl="1">
              <a:buFont typeface="Arial" panose="020B0604020202020204" pitchFamily="34" charset="0"/>
              <a:buChar char="•"/>
            </a:pPr>
            <a:r>
              <a:rPr lang="fr-FR" dirty="0"/>
              <a:t>Un carrefour au cœur de la plaine du Pô </a:t>
            </a:r>
            <a:r>
              <a:rPr lang="fr-FR" i="1" dirty="0"/>
              <a:t>(</a:t>
            </a:r>
            <a:r>
              <a:rPr lang="fr-FR" i="1" dirty="0" err="1"/>
              <a:t>Mediolanum</a:t>
            </a:r>
            <a:r>
              <a:rPr lang="fr-FR" i="1" dirty="0"/>
              <a:t>) :</a:t>
            </a:r>
            <a:r>
              <a:rPr lang="fr-FR" dirty="0"/>
              <a:t> position centrale entre Alpes, Europe continentale et Italie du Nord</a:t>
            </a:r>
          </a:p>
          <a:p>
            <a:pPr lvl="1">
              <a:buFont typeface="Arial" panose="020B0604020202020204" pitchFamily="34" charset="0"/>
              <a:buChar char="•"/>
            </a:pPr>
            <a:r>
              <a:rPr lang="fr-FR" dirty="0"/>
              <a:t>Une ville productive dès le Moyen Âge : textile, artisanat, métallurgie, échanges marchands</a:t>
            </a:r>
          </a:p>
          <a:p>
            <a:pPr lvl="1">
              <a:buFont typeface="Arial" panose="020B0604020202020204" pitchFamily="34" charset="0"/>
              <a:buChar char="•"/>
            </a:pPr>
            <a:r>
              <a:rPr lang="fr-FR" dirty="0"/>
              <a:t>Une capitale politique régionale : Visconti et Sforza font de Milan un centre de pouvoir majeur</a:t>
            </a:r>
          </a:p>
          <a:p>
            <a:pPr lvl="1">
              <a:buFont typeface="Arial" panose="020B0604020202020204" pitchFamily="34" charset="0"/>
              <a:buChar char="•"/>
            </a:pPr>
            <a:r>
              <a:rPr lang="fr-FR" dirty="0"/>
              <a:t>Un territoire riche en arrière-plan : Agriculture irriguée, élevage, marchés ruraux, circulation des capitaux</a:t>
            </a:r>
          </a:p>
          <a:p>
            <a:pPr lvl="1">
              <a:buFont typeface="Arial" panose="020B0604020202020204" pitchFamily="34" charset="0"/>
              <a:buChar char="•"/>
            </a:pPr>
            <a:r>
              <a:rPr lang="fr-FR" dirty="0"/>
              <a:t>La puissance milanaise ne naît pas avec l’industrie moderne : elle repose sur une centralité ancienne, à la fois géographique, productive et politique</a:t>
            </a:r>
          </a:p>
        </p:txBody>
      </p:sp>
      <p:sp>
        <p:nvSpPr>
          <p:cNvPr id="3" name="Titre 2"/>
          <p:cNvSpPr>
            <a:spLocks noGrp="1"/>
          </p:cNvSpPr>
          <p:nvPr>
            <p:ph type="title"/>
          </p:nvPr>
        </p:nvSpPr>
        <p:spPr/>
        <p:txBody>
          <a:bodyPr>
            <a:normAutofit/>
          </a:bodyPr>
          <a:lstStyle/>
          <a:p>
            <a:r>
              <a:rPr lang="fr-FR" sz="4000" dirty="0"/>
              <a:t>2. Milan et la géographie économique italienne</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Piano di Milano (Mediolanum), Italia | Franz Hogenberg">
            <a:extLst>
              <a:ext uri="{FF2B5EF4-FFF2-40B4-BE49-F238E27FC236}">
                <a16:creationId xmlns:a16="http://schemas.microsoft.com/office/drawing/2014/main" id="{A04376A9-B758-725B-4A0B-B253238E79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489" y="2366170"/>
            <a:ext cx="4968141" cy="353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1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6"/>
            <a:ext cx="5695406" cy="3841447"/>
          </a:xfrm>
        </p:spPr>
        <p:txBody>
          <a:bodyPr>
            <a:normAutofit fontScale="92500" lnSpcReduction="10000"/>
          </a:bodyPr>
          <a:lstStyle/>
          <a:p>
            <a:pPr>
              <a:buFont typeface="Arial" panose="020B0604020202020204" pitchFamily="34" charset="0"/>
              <a:buChar char="•"/>
            </a:pPr>
            <a:r>
              <a:rPr lang="fr-FR" sz="2600" dirty="0"/>
              <a:t> 2.1 Une puissance urbaine ancienne</a:t>
            </a:r>
          </a:p>
          <a:p>
            <a:pPr lvl="1">
              <a:buFont typeface="Arial" panose="020B0604020202020204" pitchFamily="34" charset="0"/>
              <a:buChar char="•"/>
            </a:pPr>
            <a:r>
              <a:rPr lang="fr-FR" sz="1700" dirty="0"/>
              <a:t>Une industrialisation portée par le jeune État italien</a:t>
            </a:r>
            <a:br>
              <a:rPr lang="fr-FR" sz="1700" dirty="0"/>
            </a:br>
            <a:r>
              <a:rPr lang="fr-FR" sz="1700" dirty="0"/>
              <a:t>Unification du marché national, chemins de fer, commandes publiques et protectionnisme douanier, notamment à partir de 1887, qui favorise les industries du Nord tout en renchérissant les biens manufacturés pour le Sud agricole</a:t>
            </a:r>
          </a:p>
          <a:p>
            <a:pPr lvl="1">
              <a:buFont typeface="Arial" panose="020B0604020202020204" pitchFamily="34" charset="0"/>
              <a:buChar char="•"/>
            </a:pPr>
            <a:r>
              <a:rPr lang="fr-FR" sz="1700" dirty="0"/>
              <a:t>Une économie urbaine diversifiée : textile, mécanique (Alfa Roméo, Breda), sidérurgie (Falck), chimie (</a:t>
            </a:r>
            <a:r>
              <a:rPr lang="fr-FR" sz="1700" dirty="0" err="1"/>
              <a:t>Montedison</a:t>
            </a:r>
            <a:r>
              <a:rPr lang="fr-FR" sz="1700" dirty="0"/>
              <a:t>), électricité (Edison, Marelli), pneumatiques (Pirelli), édition (Mondadori, </a:t>
            </a:r>
            <a:r>
              <a:rPr lang="fr-FR" sz="1700" dirty="0" err="1"/>
              <a:t>Mediaset</a:t>
            </a:r>
            <a:r>
              <a:rPr lang="fr-FR" sz="1700" dirty="0"/>
              <a:t>), finance</a:t>
            </a:r>
          </a:p>
          <a:p>
            <a:pPr lvl="1">
              <a:buFont typeface="Arial" panose="020B0604020202020204" pitchFamily="34" charset="0"/>
              <a:buChar char="•"/>
            </a:pPr>
            <a:r>
              <a:rPr lang="fr-FR" sz="1700" dirty="0"/>
              <a:t>Le « Triangle fordiste » Milan – Turin – Gênes</a:t>
            </a:r>
          </a:p>
          <a:p>
            <a:pPr lvl="2">
              <a:buFont typeface="Arial" panose="020B0604020202020204" pitchFamily="34" charset="0"/>
              <a:buChar char="•"/>
            </a:pPr>
            <a:r>
              <a:rPr lang="fr-FR" sz="1500" dirty="0"/>
              <a:t>Poids des migrations internes dans l’histoire de la ville</a:t>
            </a:r>
          </a:p>
          <a:p>
            <a:pPr lvl="1">
              <a:buFont typeface="Arial" panose="020B0604020202020204" pitchFamily="34" charset="0"/>
              <a:buChar char="•"/>
            </a:pPr>
            <a:r>
              <a:rPr lang="fr-FR" sz="1700" dirty="0"/>
              <a:t>La capitale économique de l’Italie : bourse, banques, assurances, presse, publicité, sièges des grandes entreprises</a:t>
            </a:r>
          </a:p>
        </p:txBody>
      </p:sp>
      <p:sp>
        <p:nvSpPr>
          <p:cNvPr id="3" name="Titre 2"/>
          <p:cNvSpPr>
            <a:spLocks noGrp="1"/>
          </p:cNvSpPr>
          <p:nvPr>
            <p:ph type="title"/>
          </p:nvPr>
        </p:nvSpPr>
        <p:spPr/>
        <p:txBody>
          <a:bodyPr>
            <a:normAutofit/>
          </a:bodyPr>
          <a:lstStyle/>
          <a:p>
            <a:r>
              <a:rPr lang="fr-FR" sz="4000" dirty="0"/>
              <a:t>2. Milan et la géographie économique italienne</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Triangolo industriale: storia del To-Mi-Ge italiano">
            <a:extLst>
              <a:ext uri="{FF2B5EF4-FFF2-40B4-BE49-F238E27FC236}">
                <a16:creationId xmlns:a16="http://schemas.microsoft.com/office/drawing/2014/main" id="{21066FD1-CABA-D469-6990-BB7283FBE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400" y="2263529"/>
            <a:ext cx="4521848" cy="364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805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6"/>
            <a:ext cx="5695406" cy="3841447"/>
          </a:xfrm>
        </p:spPr>
        <p:txBody>
          <a:bodyPr>
            <a:normAutofit fontScale="92500" lnSpcReduction="20000"/>
          </a:bodyPr>
          <a:lstStyle/>
          <a:p>
            <a:pPr>
              <a:buFont typeface="Arial" panose="020B0604020202020204" pitchFamily="34" charset="0"/>
              <a:buChar char="•"/>
            </a:pPr>
            <a:r>
              <a:rPr lang="fr-FR" sz="2600" dirty="0"/>
              <a:t> 2.2 Le rebond malgré la crise</a:t>
            </a:r>
          </a:p>
          <a:p>
            <a:pPr lvl="1">
              <a:buFont typeface="Arial" panose="020B0604020202020204" pitchFamily="34" charset="0"/>
              <a:buChar char="•"/>
            </a:pPr>
            <a:r>
              <a:rPr lang="fr-FR" sz="1900" dirty="0"/>
              <a:t>Une désindustrialisation sans effondrement</a:t>
            </a:r>
          </a:p>
          <a:p>
            <a:pPr lvl="2">
              <a:buFont typeface="Arial" panose="020B0604020202020204" pitchFamily="34" charset="0"/>
              <a:buChar char="•"/>
            </a:pPr>
            <a:r>
              <a:rPr lang="fr-FR" sz="1500" dirty="0"/>
              <a:t>Milan est moins dépendante d’un seul grand secteur que Turin : son tissu productif est plus diversifié — mécanique, chimie, édition, biens de consommation, finance</a:t>
            </a:r>
          </a:p>
          <a:p>
            <a:pPr lvl="1">
              <a:buFont typeface="Arial" panose="020B0604020202020204" pitchFamily="34" charset="0"/>
              <a:buChar char="•"/>
            </a:pPr>
            <a:r>
              <a:rPr lang="fr-FR" sz="1700" dirty="0"/>
              <a:t>La montée en puissance du tertiaire supérieur</a:t>
            </a:r>
          </a:p>
          <a:p>
            <a:pPr lvl="2">
              <a:buFont typeface="Arial" panose="020B0604020202020204" pitchFamily="34" charset="0"/>
              <a:buChar char="•"/>
            </a:pPr>
            <a:r>
              <a:rPr lang="fr-FR" sz="1500" dirty="0"/>
              <a:t>La ville consolide son rôle dans la finance, l’assurance, les services aux entreprises, la publicité, les médias, le design et les fonctions de direction</a:t>
            </a:r>
          </a:p>
          <a:p>
            <a:pPr lvl="1">
              <a:buFont typeface="Arial" panose="020B0604020202020204" pitchFamily="34" charset="0"/>
              <a:buChar char="•"/>
            </a:pPr>
            <a:r>
              <a:rPr lang="fr-FR" sz="1900" dirty="0"/>
              <a:t>Une métropole commerciale et internationale</a:t>
            </a:r>
          </a:p>
          <a:p>
            <a:pPr lvl="2">
              <a:buFont typeface="Arial" panose="020B0604020202020204" pitchFamily="34" charset="0"/>
              <a:buChar char="•"/>
            </a:pPr>
            <a:r>
              <a:rPr lang="fr-FR" sz="1500" dirty="0"/>
              <a:t>Mode, salons, foires, commerce, distribution et sièges sociaux renforcent l’attractivité de Milan comme capitale économique du pays</a:t>
            </a:r>
          </a:p>
          <a:p>
            <a:pPr lvl="1">
              <a:buFont typeface="Arial" panose="020B0604020202020204" pitchFamily="34" charset="0"/>
              <a:buChar char="•"/>
            </a:pPr>
            <a:r>
              <a:rPr lang="fr-FR" sz="1900" dirty="0"/>
              <a:t>L’appui du tissu productif lombard et du Nord-Est</a:t>
            </a:r>
          </a:p>
          <a:p>
            <a:pPr lvl="2">
              <a:buFont typeface="Arial" panose="020B0604020202020204" pitchFamily="34" charset="0"/>
              <a:buChar char="•"/>
            </a:pPr>
            <a:r>
              <a:rPr lang="fr-FR" sz="1500" dirty="0"/>
              <a:t>La proximité des PME et des districts industriels lombards et du Nord-Est permet à Milan de se spécialiser dans la coordination, l’innovation, la commercialisation et les services avancés</a:t>
            </a:r>
          </a:p>
        </p:txBody>
      </p:sp>
      <p:sp>
        <p:nvSpPr>
          <p:cNvPr id="3" name="Titre 2"/>
          <p:cNvSpPr>
            <a:spLocks noGrp="1"/>
          </p:cNvSpPr>
          <p:nvPr>
            <p:ph type="title"/>
          </p:nvPr>
        </p:nvSpPr>
        <p:spPr>
          <a:xfrm>
            <a:off x="1097280" y="446755"/>
            <a:ext cx="5695406" cy="1450757"/>
          </a:xfrm>
        </p:spPr>
        <p:txBody>
          <a:bodyPr>
            <a:normAutofit/>
          </a:bodyPr>
          <a:lstStyle/>
          <a:p>
            <a:r>
              <a:rPr lang="fr-FR" sz="4000" dirty="0"/>
              <a:t>2. Milan et la géographie économique italienne</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a:extLst>
              <a:ext uri="{FF2B5EF4-FFF2-40B4-BE49-F238E27FC236}">
                <a16:creationId xmlns:a16="http://schemas.microsoft.com/office/drawing/2014/main" id="{A0C97837-CEA6-4E4B-9066-106BC4FCD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400" y="944562"/>
            <a:ext cx="444658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5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7"/>
            <a:ext cx="9997440" cy="3701627"/>
          </a:xfrm>
        </p:spPr>
        <p:txBody>
          <a:bodyPr>
            <a:normAutofit/>
          </a:bodyPr>
          <a:lstStyle/>
          <a:p>
            <a:pPr>
              <a:buFont typeface="Arial" panose="020B0604020202020204" pitchFamily="34" charset="0"/>
              <a:buChar char="•"/>
            </a:pPr>
            <a:r>
              <a:rPr lang="fr-FR" sz="2800" dirty="0"/>
              <a:t> Plan :</a:t>
            </a:r>
          </a:p>
          <a:p>
            <a:pPr lvl="1">
              <a:buFont typeface="Arial" panose="020B0604020202020204" pitchFamily="34" charset="0"/>
              <a:buChar char="•"/>
            </a:pPr>
            <a:r>
              <a:rPr lang="fr-FR" sz="2400" dirty="0"/>
              <a:t>1. L’organisation des pouvoirs en Italie et à Milan</a:t>
            </a:r>
          </a:p>
          <a:p>
            <a:pPr lvl="1">
              <a:buFont typeface="Arial" panose="020B0604020202020204" pitchFamily="34" charset="0"/>
              <a:buChar char="•"/>
            </a:pPr>
            <a:r>
              <a:rPr lang="fr-FR" sz="2400" dirty="0"/>
              <a:t>2. Milan et la géographie économique italienne</a:t>
            </a:r>
          </a:p>
        </p:txBody>
      </p:sp>
      <p:sp>
        <p:nvSpPr>
          <p:cNvPr id="3" name="Titre 2"/>
          <p:cNvSpPr>
            <a:spLocks noGrp="1"/>
          </p:cNvSpPr>
          <p:nvPr>
            <p:ph type="title"/>
          </p:nvPr>
        </p:nvSpPr>
        <p:spPr/>
        <p:txBody>
          <a:bodyPr/>
          <a:lstStyle/>
          <a:p>
            <a:r>
              <a:rPr lang="fr-FR" dirty="0"/>
              <a:t>Introduction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453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6"/>
            <a:ext cx="5695406" cy="3841447"/>
          </a:xfrm>
        </p:spPr>
        <p:txBody>
          <a:bodyPr>
            <a:normAutofit/>
          </a:bodyPr>
          <a:lstStyle/>
          <a:p>
            <a:pPr>
              <a:buFont typeface="Arial" panose="020B0604020202020204" pitchFamily="34" charset="0"/>
              <a:buChar char="•"/>
            </a:pPr>
            <a:r>
              <a:rPr lang="fr-FR" sz="2600" dirty="0"/>
              <a:t> 2.2 Le rebond malgré la crise</a:t>
            </a:r>
          </a:p>
          <a:p>
            <a:pPr lvl="1">
              <a:buFont typeface="Arial" panose="020B0604020202020204" pitchFamily="34" charset="0"/>
              <a:buChar char="•"/>
            </a:pPr>
            <a:r>
              <a:rPr lang="fr-FR" sz="1900" dirty="0"/>
              <a:t>Des politiques publiques qui ont accompagné la transition et font de la ville une infrastructure économique</a:t>
            </a:r>
          </a:p>
          <a:p>
            <a:pPr lvl="1">
              <a:buFont typeface="Arial" panose="020B0604020202020204" pitchFamily="34" charset="0"/>
              <a:buChar char="•"/>
            </a:pPr>
            <a:r>
              <a:rPr lang="fr-FR" sz="1900" dirty="0"/>
              <a:t>L’investissement dans les infrastructures métropolitaines :</a:t>
            </a:r>
          </a:p>
          <a:p>
            <a:pPr lvl="2">
              <a:buFont typeface="Arial" panose="020B0604020202020204" pitchFamily="34" charset="0"/>
              <a:buChar char="•"/>
            </a:pPr>
            <a:r>
              <a:rPr lang="fr-FR" dirty="0"/>
              <a:t>Aéroports : MXP, </a:t>
            </a:r>
            <a:r>
              <a:rPr lang="fr-FR" dirty="0" err="1"/>
              <a:t>Linate</a:t>
            </a:r>
            <a:r>
              <a:rPr lang="fr-FR" dirty="0"/>
              <a:t>, </a:t>
            </a:r>
            <a:r>
              <a:rPr lang="fr-FR" dirty="0" err="1"/>
              <a:t>Orio</a:t>
            </a:r>
            <a:r>
              <a:rPr lang="fr-FR" dirty="0"/>
              <a:t> al Serio</a:t>
            </a:r>
          </a:p>
          <a:p>
            <a:pPr lvl="2">
              <a:buFont typeface="Arial" panose="020B0604020202020204" pitchFamily="34" charset="0"/>
              <a:buChar char="•"/>
            </a:pPr>
            <a:r>
              <a:rPr lang="fr-FR" dirty="0"/>
              <a:t>Infra ferroviaires : extension du métro, modernisation des gares et du réseau régional (</a:t>
            </a:r>
            <a:r>
              <a:rPr lang="fr-FR" dirty="0" err="1"/>
              <a:t>TreNord</a:t>
            </a:r>
            <a:r>
              <a:rPr lang="fr-FR" dirty="0"/>
              <a:t>)</a:t>
            </a:r>
          </a:p>
          <a:p>
            <a:pPr lvl="1">
              <a:buFont typeface="Arial" panose="020B0604020202020204" pitchFamily="34" charset="0"/>
              <a:buChar char="•"/>
            </a:pPr>
            <a:r>
              <a:rPr lang="fr-FR" dirty="0"/>
              <a:t>Le recyclage des fonciers ferroviaires et industriels</a:t>
            </a:r>
          </a:p>
          <a:p>
            <a:pPr lvl="2">
              <a:buFont typeface="Arial" panose="020B0604020202020204" pitchFamily="34" charset="0"/>
              <a:buChar char="•"/>
            </a:pPr>
            <a:r>
              <a:rPr lang="it-IT" dirty="0"/>
              <a:t>Bicocca, Bovisa, Porta Romana, Porta Nuova/Garibaldi-Repubblica, anciens </a:t>
            </a:r>
            <a:r>
              <a:rPr lang="it-IT" i="1" dirty="0"/>
              <a:t>scali ferroviari</a:t>
            </a:r>
            <a:r>
              <a:rPr lang="fr-FR" dirty="0"/>
              <a:t>, etc.</a:t>
            </a:r>
          </a:p>
          <a:p>
            <a:pPr lvl="2">
              <a:buFont typeface="Arial" panose="020B0604020202020204" pitchFamily="34" charset="0"/>
              <a:buChar char="•"/>
            </a:pPr>
            <a:r>
              <a:rPr lang="fr-FR" dirty="0"/>
              <a:t>Un soutien à la tertiarisation et au </a:t>
            </a:r>
            <a:r>
              <a:rPr lang="fr-FR" i="1" dirty="0" err="1"/>
              <a:t>property</a:t>
            </a:r>
            <a:r>
              <a:rPr lang="fr-FR" i="1" dirty="0"/>
              <a:t> capital</a:t>
            </a:r>
            <a:endParaRPr lang="fr-FR" dirty="0"/>
          </a:p>
        </p:txBody>
      </p:sp>
      <p:sp>
        <p:nvSpPr>
          <p:cNvPr id="3" name="Titre 2"/>
          <p:cNvSpPr>
            <a:spLocks noGrp="1"/>
          </p:cNvSpPr>
          <p:nvPr>
            <p:ph type="title"/>
          </p:nvPr>
        </p:nvSpPr>
        <p:spPr>
          <a:xfrm>
            <a:off x="1097280" y="446755"/>
            <a:ext cx="9997440" cy="1450757"/>
          </a:xfrm>
        </p:spPr>
        <p:txBody>
          <a:bodyPr>
            <a:normAutofit/>
          </a:bodyPr>
          <a:lstStyle/>
          <a:p>
            <a:r>
              <a:rPr lang="fr-FR" sz="4000" dirty="0"/>
              <a:t>2. Milan et la géographie économique italienne</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Pirelli a Milano Bicocca: foto d'epoca | Fondazione Pirelli">
            <a:extLst>
              <a:ext uri="{FF2B5EF4-FFF2-40B4-BE49-F238E27FC236}">
                <a16:creationId xmlns:a16="http://schemas.microsoft.com/office/drawing/2014/main" id="{6FE7B524-3E68-4DC6-202F-8967B74C6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301" y="2064830"/>
            <a:ext cx="4790576" cy="357696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0FD3647A-A030-0898-42F3-ACBF49265E7B}"/>
              </a:ext>
            </a:extLst>
          </p:cNvPr>
          <p:cNvSpPr txBox="1"/>
          <p:nvPr/>
        </p:nvSpPr>
        <p:spPr>
          <a:xfrm>
            <a:off x="7053943" y="5766318"/>
            <a:ext cx="4627984" cy="338554"/>
          </a:xfrm>
          <a:prstGeom prst="rect">
            <a:avLst/>
          </a:prstGeom>
          <a:noFill/>
        </p:spPr>
        <p:txBody>
          <a:bodyPr wrap="square" rtlCol="0">
            <a:spAutoFit/>
          </a:bodyPr>
          <a:lstStyle/>
          <a:p>
            <a:r>
              <a:rPr lang="fr-FR" sz="1600" dirty="0"/>
              <a:t>Etablissements Pirelli à la </a:t>
            </a:r>
            <a:r>
              <a:rPr lang="fr-FR" sz="1600" dirty="0" err="1"/>
              <a:t>Bicocca</a:t>
            </a:r>
            <a:endParaRPr lang="fr-FR" sz="1600" dirty="0"/>
          </a:p>
        </p:txBody>
      </p:sp>
    </p:spTree>
    <p:extLst>
      <p:ext uri="{BB962C8B-B14F-4D97-AF65-F5344CB8AC3E}">
        <p14:creationId xmlns:p14="http://schemas.microsoft.com/office/powerpoint/2010/main" val="2068858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6"/>
            <a:ext cx="5695406" cy="3841447"/>
          </a:xfrm>
        </p:spPr>
        <p:txBody>
          <a:bodyPr>
            <a:normAutofit lnSpcReduction="10000"/>
          </a:bodyPr>
          <a:lstStyle/>
          <a:p>
            <a:pPr>
              <a:buFont typeface="Arial" panose="020B0604020202020204" pitchFamily="34" charset="0"/>
              <a:buChar char="•"/>
            </a:pPr>
            <a:r>
              <a:rPr lang="fr-FR" sz="2600" dirty="0"/>
              <a:t> 2.2 Le rebond malgré la crise</a:t>
            </a:r>
          </a:p>
          <a:p>
            <a:pPr lvl="1">
              <a:buFont typeface="Arial" panose="020B0604020202020204" pitchFamily="34" charset="0"/>
              <a:buChar char="•"/>
            </a:pPr>
            <a:r>
              <a:rPr lang="fr-FR" dirty="0"/>
              <a:t>Faire des grands projets urbains des vitrines métropolitaines</a:t>
            </a:r>
          </a:p>
          <a:p>
            <a:pPr lvl="2">
              <a:buFont typeface="Arial" panose="020B0604020202020204" pitchFamily="34" charset="0"/>
              <a:buChar char="•"/>
            </a:pPr>
            <a:r>
              <a:rPr lang="fr-FR" dirty="0"/>
              <a:t>Porta Nuova, </a:t>
            </a:r>
            <a:r>
              <a:rPr lang="fr-FR" dirty="0" err="1"/>
              <a:t>CityLife</a:t>
            </a:r>
            <a:r>
              <a:rPr lang="fr-FR" dirty="0"/>
              <a:t>, </a:t>
            </a:r>
            <a:r>
              <a:rPr lang="fr-FR" dirty="0" err="1"/>
              <a:t>Bicocca</a:t>
            </a:r>
            <a:r>
              <a:rPr lang="fr-FR" dirty="0"/>
              <a:t>, MIND sur le site post-Expo</a:t>
            </a:r>
          </a:p>
          <a:p>
            <a:pPr lvl="2">
              <a:buFont typeface="Arial" panose="020B0604020202020204" pitchFamily="34" charset="0"/>
              <a:buChar char="•"/>
            </a:pPr>
            <a:r>
              <a:rPr lang="fr-FR" dirty="0"/>
              <a:t>Passage d’une ville industrielle à une métropole de services, de sièges sociaux, d’innovation, de culture et de consommation urbaine.</a:t>
            </a:r>
          </a:p>
          <a:p>
            <a:pPr lvl="1">
              <a:buFont typeface="Arial" panose="020B0604020202020204" pitchFamily="34" charset="0"/>
              <a:buChar char="•"/>
            </a:pPr>
            <a:r>
              <a:rPr lang="fr-FR" dirty="0"/>
              <a:t>Utiliser l’événementiel comme accélérateur</a:t>
            </a:r>
          </a:p>
          <a:p>
            <a:pPr lvl="2">
              <a:buFont typeface="Arial" panose="020B0604020202020204" pitchFamily="34" charset="0"/>
              <a:buChar char="•"/>
            </a:pPr>
            <a:r>
              <a:rPr lang="fr-FR" dirty="0"/>
              <a:t>Expo 2015, Salone del Mobile, Fashion Week et Jeux olympiques Milan-</a:t>
            </a:r>
            <a:r>
              <a:rPr lang="fr-FR" dirty="0" err="1"/>
              <a:t>Cortina</a:t>
            </a:r>
            <a:r>
              <a:rPr lang="fr-FR" dirty="0"/>
              <a:t> 2026</a:t>
            </a:r>
          </a:p>
          <a:p>
            <a:pPr lvl="1">
              <a:buFont typeface="Arial" panose="020B0604020202020204" pitchFamily="34" charset="0"/>
              <a:buChar char="•"/>
            </a:pPr>
            <a:r>
              <a:rPr lang="fr-FR" dirty="0"/>
              <a:t>Construire une gouvernance métropolitaine pro-croissance</a:t>
            </a:r>
          </a:p>
          <a:p>
            <a:pPr lvl="2">
              <a:buFont typeface="Arial" panose="020B0604020202020204" pitchFamily="34" charset="0"/>
              <a:buChar char="•"/>
            </a:pPr>
            <a:r>
              <a:rPr lang="fr-FR" dirty="0"/>
              <a:t>Commune de Milan, Région Lombardie, Fiera Milano, Chambre de commerce, </a:t>
            </a:r>
            <a:r>
              <a:rPr lang="fr-FR" dirty="0" err="1"/>
              <a:t>Fondazione</a:t>
            </a:r>
            <a:r>
              <a:rPr lang="fr-FR" dirty="0"/>
              <a:t> Cariplo, universités, etc. constituent une sorte de « régime urbain » (C. Stone) voire de « </a:t>
            </a:r>
            <a:r>
              <a:rPr lang="fr-FR" i="1" dirty="0" err="1"/>
              <a:t>growth</a:t>
            </a:r>
            <a:r>
              <a:rPr lang="fr-FR" i="1" dirty="0"/>
              <a:t> machine</a:t>
            </a:r>
            <a:r>
              <a:rPr lang="fr-FR" dirty="0"/>
              <a:t> » (Logan et </a:t>
            </a:r>
            <a:r>
              <a:rPr lang="fr-FR" dirty="0" err="1"/>
              <a:t>Molotch</a:t>
            </a:r>
            <a:r>
              <a:rPr lang="fr-FR" dirty="0"/>
              <a:t>)</a:t>
            </a:r>
          </a:p>
        </p:txBody>
      </p:sp>
      <p:sp>
        <p:nvSpPr>
          <p:cNvPr id="3" name="Titre 2"/>
          <p:cNvSpPr>
            <a:spLocks noGrp="1"/>
          </p:cNvSpPr>
          <p:nvPr>
            <p:ph type="title"/>
          </p:nvPr>
        </p:nvSpPr>
        <p:spPr>
          <a:xfrm>
            <a:off x="1097280" y="446755"/>
            <a:ext cx="9997440" cy="1450757"/>
          </a:xfrm>
        </p:spPr>
        <p:txBody>
          <a:bodyPr>
            <a:normAutofit/>
          </a:bodyPr>
          <a:lstStyle/>
          <a:p>
            <a:r>
              <a:rPr lang="fr-FR" sz="4000" dirty="0"/>
              <a:t>2. Milan et la géographie économique italienne</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0FD3647A-A030-0898-42F3-ACBF49265E7B}"/>
              </a:ext>
            </a:extLst>
          </p:cNvPr>
          <p:cNvSpPr txBox="1"/>
          <p:nvPr/>
        </p:nvSpPr>
        <p:spPr>
          <a:xfrm>
            <a:off x="7053943" y="5766318"/>
            <a:ext cx="4627984" cy="338554"/>
          </a:xfrm>
          <a:prstGeom prst="rect">
            <a:avLst/>
          </a:prstGeom>
          <a:noFill/>
        </p:spPr>
        <p:txBody>
          <a:bodyPr wrap="square" rtlCol="0">
            <a:spAutoFit/>
          </a:bodyPr>
          <a:lstStyle/>
          <a:p>
            <a:r>
              <a:rPr lang="fr-FR" sz="1600" dirty="0"/>
              <a:t>Le site de l’Expo 2015</a:t>
            </a:r>
          </a:p>
        </p:txBody>
      </p:sp>
      <p:pic>
        <p:nvPicPr>
          <p:cNvPr id="19458" name="Picture 2" descr="Milano, il post Expo si chiama 'Mind' ed è un parco della scienza - DIRE.it">
            <a:extLst>
              <a:ext uri="{FF2B5EF4-FFF2-40B4-BE49-F238E27FC236}">
                <a16:creationId xmlns:a16="http://schemas.microsoft.com/office/drawing/2014/main" id="{6344FAEA-21F6-7273-37BE-0AB76E85B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449" y="2167466"/>
            <a:ext cx="4627984" cy="342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365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6"/>
            <a:ext cx="6096622" cy="3841447"/>
          </a:xfrm>
        </p:spPr>
        <p:txBody>
          <a:bodyPr>
            <a:normAutofit/>
          </a:bodyPr>
          <a:lstStyle/>
          <a:p>
            <a:pPr>
              <a:buFont typeface="Arial" panose="020B0604020202020204" pitchFamily="34" charset="0"/>
              <a:buChar char="•"/>
            </a:pPr>
            <a:r>
              <a:rPr lang="fr-FR" sz="2600" dirty="0"/>
              <a:t> </a:t>
            </a:r>
            <a:r>
              <a:rPr lang="fr-FR" sz="2400" dirty="0"/>
              <a:t>2.3 Milan dans la nouvelle géographie centres-périphéries</a:t>
            </a:r>
            <a:endParaRPr lang="fr-FR" sz="2600" dirty="0"/>
          </a:p>
          <a:p>
            <a:pPr lvl="1">
              <a:buFont typeface="Arial" panose="020B0604020202020204" pitchFamily="34" charset="0"/>
              <a:buChar char="•"/>
            </a:pPr>
            <a:r>
              <a:rPr lang="fr-FR" dirty="0"/>
              <a:t>Du triangle fordiste au corridor </a:t>
            </a:r>
            <a:r>
              <a:rPr lang="fr-FR" dirty="0" err="1"/>
              <a:t>padano</a:t>
            </a:r>
            <a:r>
              <a:rPr lang="fr-FR" dirty="0"/>
              <a:t>-alpin</a:t>
            </a:r>
          </a:p>
          <a:p>
            <a:pPr lvl="2">
              <a:buFont typeface="Arial" panose="020B0604020202020204" pitchFamily="34" charset="0"/>
              <a:buChar char="•"/>
            </a:pPr>
            <a:r>
              <a:rPr lang="fr-FR" dirty="0"/>
              <a:t>La vitalité économique italienne se concentre de plus en plus dans un espace qui va de Milan à Bologne, se prolonge vers le </a:t>
            </a:r>
            <a:r>
              <a:rPr lang="fr-FR" dirty="0" err="1"/>
              <a:t>Veneto</a:t>
            </a:r>
            <a:r>
              <a:rPr lang="fr-FR" dirty="0"/>
              <a:t>, le Trentin-Haut-Adige et le col du Brenner, et s’insère dans les chaînes productives européennes</a:t>
            </a:r>
          </a:p>
          <a:p>
            <a:pPr lvl="2">
              <a:buFont typeface="Arial" panose="020B0604020202020204" pitchFamily="34" charset="0"/>
              <a:buChar char="•"/>
            </a:pPr>
            <a:r>
              <a:rPr lang="fr-FR" dirty="0"/>
              <a:t>Une économie de districts industriels, de logistique et de services aux entreprises</a:t>
            </a:r>
          </a:p>
          <a:p>
            <a:pPr lvl="2">
              <a:buFont typeface="Arial" panose="020B0604020202020204" pitchFamily="34" charset="0"/>
              <a:buChar char="•"/>
            </a:pPr>
            <a:r>
              <a:rPr lang="fr-FR" dirty="0"/>
              <a:t>Une puissance qui vient de la combinaison entre spécialisation locale et insertion internationale</a:t>
            </a:r>
          </a:p>
          <a:p>
            <a:pPr lvl="2">
              <a:buFont typeface="Arial" panose="020B0604020202020204" pitchFamily="34" charset="0"/>
              <a:buChar char="•"/>
            </a:pPr>
            <a:r>
              <a:rPr lang="fr-FR" dirty="0"/>
              <a:t>Milan comme tête de réseaux qui connectent ces régions aux capitaux, aux marchés, aux connaissances</a:t>
            </a:r>
          </a:p>
          <a:p>
            <a:pPr lvl="2">
              <a:buFont typeface="Arial" panose="020B0604020202020204" pitchFamily="34" charset="0"/>
              <a:buChar char="•"/>
            </a:pPr>
            <a:endParaRPr lang="fr-FR" dirty="0"/>
          </a:p>
        </p:txBody>
      </p:sp>
      <p:sp>
        <p:nvSpPr>
          <p:cNvPr id="3" name="Titre 2"/>
          <p:cNvSpPr>
            <a:spLocks noGrp="1"/>
          </p:cNvSpPr>
          <p:nvPr>
            <p:ph type="title"/>
          </p:nvPr>
        </p:nvSpPr>
        <p:spPr>
          <a:xfrm>
            <a:off x="1097279" y="446755"/>
            <a:ext cx="10121053" cy="1450757"/>
          </a:xfrm>
        </p:spPr>
        <p:txBody>
          <a:bodyPr>
            <a:normAutofit/>
          </a:bodyPr>
          <a:lstStyle/>
          <a:p>
            <a:r>
              <a:rPr lang="fr-FR" sz="4000" dirty="0"/>
              <a:t>2. Milan et la géographie économique italienne</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0675A606-1DB9-2945-F885-B229260EF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399" y="2379134"/>
            <a:ext cx="4669881" cy="310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73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79" y="2167466"/>
            <a:ext cx="6285653" cy="3841447"/>
          </a:xfrm>
        </p:spPr>
        <p:txBody>
          <a:bodyPr>
            <a:normAutofit fontScale="92500" lnSpcReduction="10000"/>
          </a:bodyPr>
          <a:lstStyle/>
          <a:p>
            <a:pPr>
              <a:buFont typeface="Arial" panose="020B0604020202020204" pitchFamily="34" charset="0"/>
              <a:buChar char="•"/>
            </a:pPr>
            <a:r>
              <a:rPr lang="fr-FR" sz="2600" dirty="0"/>
              <a:t> </a:t>
            </a:r>
            <a:r>
              <a:rPr lang="fr-FR" sz="2400" dirty="0"/>
              <a:t>2.3 Milan dans la nouvelle géographie centres-périphéries</a:t>
            </a:r>
            <a:endParaRPr lang="fr-FR" sz="2600" dirty="0"/>
          </a:p>
          <a:p>
            <a:pPr lvl="1">
              <a:buFont typeface="Arial" panose="020B0604020202020204" pitchFamily="34" charset="0"/>
              <a:buChar char="•"/>
            </a:pPr>
            <a:r>
              <a:rPr lang="fr-FR" dirty="0"/>
              <a:t>Milan, capitale d’une « Italie utile »</a:t>
            </a:r>
          </a:p>
          <a:p>
            <a:pPr lvl="2">
              <a:buFont typeface="Arial" panose="020B0604020202020204" pitchFamily="34" charset="0"/>
              <a:buChar char="•"/>
            </a:pPr>
            <a:r>
              <a:rPr lang="fr-FR" dirty="0"/>
              <a:t>La Lombardie pèse pour 23% du PNB italien (pour 17% de la population) ; la Vénétie et l’Emilie-Romagne pour 9% chacune</a:t>
            </a:r>
          </a:p>
          <a:p>
            <a:pPr lvl="2">
              <a:buFont typeface="Arial" panose="020B0604020202020204" pitchFamily="34" charset="0"/>
              <a:buChar char="•"/>
            </a:pPr>
            <a:r>
              <a:rPr lang="fr-FR" dirty="0"/>
              <a:t>Des régions mieux connectées au centre de gravité de l’économie européenne qui s’est concentrée autour de l’Allemagne</a:t>
            </a:r>
          </a:p>
          <a:p>
            <a:pPr lvl="2">
              <a:buFont typeface="Arial" panose="020B0604020202020204" pitchFamily="34" charset="0"/>
              <a:buChar char="•"/>
            </a:pPr>
            <a:r>
              <a:rPr lang="fr-FR" dirty="0"/>
              <a:t>Viesti : un démenti aux théories de la convergence qui ont guidé les politiques régionales européennes</a:t>
            </a:r>
          </a:p>
          <a:p>
            <a:pPr lvl="1">
              <a:buFont typeface="Arial" panose="020B0604020202020204" pitchFamily="34" charset="0"/>
              <a:buChar char="•"/>
            </a:pPr>
            <a:r>
              <a:rPr lang="fr-FR" dirty="0"/>
              <a:t>L’écart se creuse de nouveau avec le Sud</a:t>
            </a:r>
          </a:p>
          <a:p>
            <a:pPr lvl="2">
              <a:buFont typeface="Arial" panose="020B0604020202020204" pitchFamily="34" charset="0"/>
              <a:buChar char="•"/>
            </a:pPr>
            <a:r>
              <a:rPr lang="fr-FR" dirty="0"/>
              <a:t>NB : mais aussi avec le quart Nord-Ouest</a:t>
            </a:r>
          </a:p>
          <a:p>
            <a:pPr lvl="2">
              <a:buFont typeface="Arial" panose="020B0604020202020204" pitchFamily="34" charset="0"/>
              <a:buChar char="•"/>
            </a:pPr>
            <a:r>
              <a:rPr lang="fr-FR" dirty="0"/>
              <a:t>Le glissement de la « question méridionale » à la « question septentrionale », et ses effets politiques</a:t>
            </a:r>
          </a:p>
          <a:p>
            <a:pPr lvl="2">
              <a:buFont typeface="Arial" panose="020B0604020202020204" pitchFamily="34" charset="0"/>
              <a:buChar char="•"/>
            </a:pPr>
            <a:r>
              <a:rPr lang="fr-FR" dirty="0"/>
              <a:t>Des régions méridionales concurrencés par les pays d’Europe centrale et les pays asiatiques</a:t>
            </a:r>
          </a:p>
          <a:p>
            <a:pPr lvl="2">
              <a:buFont typeface="Arial" panose="020B0604020202020204" pitchFamily="34" charset="0"/>
              <a:buChar char="•"/>
            </a:pPr>
            <a:r>
              <a:rPr lang="fr-FR" dirty="0"/>
              <a:t>Le facteur aggravant de l’abandon des politiques de soutien au Sud et des politiques d’ « austérité asymétrique »</a:t>
            </a:r>
          </a:p>
          <a:p>
            <a:pPr lvl="2">
              <a:buFont typeface="Arial" panose="020B0604020202020204" pitchFamily="34" charset="0"/>
              <a:buChar char="•"/>
            </a:pPr>
            <a:endParaRPr lang="fr-FR" dirty="0"/>
          </a:p>
          <a:p>
            <a:pPr lvl="2">
              <a:buFont typeface="Arial" panose="020B0604020202020204" pitchFamily="34" charset="0"/>
              <a:buChar char="•"/>
            </a:pPr>
            <a:endParaRPr lang="fr-FR" dirty="0"/>
          </a:p>
        </p:txBody>
      </p:sp>
      <p:sp>
        <p:nvSpPr>
          <p:cNvPr id="3" name="Titre 2"/>
          <p:cNvSpPr>
            <a:spLocks noGrp="1"/>
          </p:cNvSpPr>
          <p:nvPr>
            <p:ph type="title"/>
          </p:nvPr>
        </p:nvSpPr>
        <p:spPr>
          <a:xfrm>
            <a:off x="1097280" y="446755"/>
            <a:ext cx="5695406" cy="1450757"/>
          </a:xfrm>
        </p:spPr>
        <p:txBody>
          <a:bodyPr>
            <a:normAutofit/>
          </a:bodyPr>
          <a:lstStyle/>
          <a:p>
            <a:r>
              <a:rPr lang="fr-FR" sz="4000" dirty="0"/>
              <a:t>2. Milan et la géographie économique italienne</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Centri e periferie. Europa, Italia, Mezzogiorno dal XX al XXI secolo - Gianfranco Viesti - copertina">
            <a:extLst>
              <a:ext uri="{FF2B5EF4-FFF2-40B4-BE49-F238E27FC236}">
                <a16:creationId xmlns:a16="http://schemas.microsoft.com/office/drawing/2014/main" id="{D8BF8341-FB63-C956-1C73-04E75BC9C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895" y="779106"/>
            <a:ext cx="3538099" cy="529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49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5671E2EA-FB92-A006-BD1B-6B3600382330}"/>
              </a:ext>
            </a:extLst>
          </p:cNvPr>
          <p:cNvPicPr>
            <a:picLocks noChangeAspect="1"/>
          </p:cNvPicPr>
          <p:nvPr/>
        </p:nvPicPr>
        <p:blipFill rotWithShape="1">
          <a:blip r:embed="rId4"/>
          <a:srcRect l="26250" t="14421" r="1527" b="11014"/>
          <a:stretch/>
        </p:blipFill>
        <p:spPr>
          <a:xfrm>
            <a:off x="1206500" y="458787"/>
            <a:ext cx="9779000" cy="5679166"/>
          </a:xfrm>
          <a:prstGeom prst="rect">
            <a:avLst/>
          </a:prstGeom>
        </p:spPr>
      </p:pic>
    </p:spTree>
    <p:extLst>
      <p:ext uri="{BB962C8B-B14F-4D97-AF65-F5344CB8AC3E}">
        <p14:creationId xmlns:p14="http://schemas.microsoft.com/office/powerpoint/2010/main" val="3164904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BA8B6E9C-CB31-CD02-6EA0-472DBB7F044E}"/>
              </a:ext>
            </a:extLst>
          </p:cNvPr>
          <p:cNvPicPr>
            <a:picLocks noChangeAspect="1"/>
          </p:cNvPicPr>
          <p:nvPr/>
        </p:nvPicPr>
        <p:blipFill rotWithShape="1">
          <a:blip r:embed="rId4"/>
          <a:srcRect l="5694" t="10124" r="16666" b="11234"/>
          <a:stretch/>
        </p:blipFill>
        <p:spPr>
          <a:xfrm>
            <a:off x="1312337" y="694268"/>
            <a:ext cx="9465734" cy="5393266"/>
          </a:xfrm>
          <a:prstGeom prst="rect">
            <a:avLst/>
          </a:prstGeom>
        </p:spPr>
      </p:pic>
    </p:spTree>
    <p:extLst>
      <p:ext uri="{BB962C8B-B14F-4D97-AF65-F5344CB8AC3E}">
        <p14:creationId xmlns:p14="http://schemas.microsoft.com/office/powerpoint/2010/main" val="78221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79" y="2167467"/>
            <a:ext cx="5126239" cy="3532900"/>
          </a:xfrm>
        </p:spPr>
        <p:txBody>
          <a:bodyPr>
            <a:normAutofit fontScale="92500" lnSpcReduction="10000"/>
          </a:bodyPr>
          <a:lstStyle/>
          <a:p>
            <a:pPr>
              <a:buFont typeface="Arial" panose="020B0604020202020204" pitchFamily="34" charset="0"/>
              <a:buChar char="•"/>
            </a:pPr>
            <a:r>
              <a:rPr lang="fr-FR" sz="2400" dirty="0"/>
              <a:t> 1.1 Le système politico-administratif italien en comparaison</a:t>
            </a:r>
          </a:p>
          <a:p>
            <a:pPr lvl="1">
              <a:buFont typeface="Arial" panose="020B0604020202020204" pitchFamily="34" charset="0"/>
              <a:buChar char="•"/>
            </a:pPr>
            <a:r>
              <a:rPr lang="fr-FR" sz="2200" dirty="0"/>
              <a:t>Historiquement, un modèle proche du « modèle » français : le modèle napoléonien</a:t>
            </a:r>
          </a:p>
          <a:p>
            <a:pPr lvl="2">
              <a:buFont typeface="Arial" panose="020B0604020202020204" pitchFamily="34" charset="0"/>
              <a:buChar char="•"/>
            </a:pPr>
            <a:r>
              <a:rPr lang="fr-FR" sz="1800" dirty="0"/>
              <a:t>Logique du contrôle des périphéries par le centre </a:t>
            </a:r>
          </a:p>
          <a:p>
            <a:pPr lvl="2">
              <a:buFont typeface="Arial" panose="020B0604020202020204" pitchFamily="34" charset="0"/>
              <a:buChar char="•"/>
            </a:pPr>
            <a:r>
              <a:rPr lang="fr-FR" sz="1800" dirty="0"/>
              <a:t>Uniformité du statut des communes</a:t>
            </a:r>
          </a:p>
          <a:p>
            <a:pPr lvl="2">
              <a:buFont typeface="Arial" panose="020B0604020202020204" pitchFamily="34" charset="0"/>
              <a:buChar char="•"/>
            </a:pPr>
            <a:r>
              <a:rPr lang="fr-FR" sz="1800" dirty="0"/>
              <a:t>Présence d’un Etat déconcentré / système préfectoral</a:t>
            </a:r>
          </a:p>
          <a:p>
            <a:pPr lvl="2">
              <a:buFont typeface="Arial" panose="020B0604020202020204" pitchFamily="34" charset="0"/>
              <a:buChar char="•"/>
            </a:pPr>
            <a:r>
              <a:rPr lang="fr-FR" sz="1800" dirty="0"/>
              <a:t>La construction de l’Etat italien sur le modèle de l’ « Etat fort » « à la française » (Badie et </a:t>
            </a:r>
            <a:r>
              <a:rPr lang="fr-FR" sz="1800" dirty="0" err="1"/>
              <a:t>Birnbaum</a:t>
            </a:r>
            <a:r>
              <a:rPr lang="fr-FR" sz="1800" dirty="0"/>
              <a:t>)</a:t>
            </a:r>
          </a:p>
        </p:txBody>
      </p:sp>
      <p:sp>
        <p:nvSpPr>
          <p:cNvPr id="3" name="Titre 2"/>
          <p:cNvSpPr>
            <a:spLocks noGrp="1"/>
          </p:cNvSpPr>
          <p:nvPr>
            <p:ph type="title"/>
          </p:nvPr>
        </p:nvSpPr>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au 7">
            <a:extLst>
              <a:ext uri="{FF2B5EF4-FFF2-40B4-BE49-F238E27FC236}">
                <a16:creationId xmlns:a16="http://schemas.microsoft.com/office/drawing/2014/main" id="{E7FFC623-850D-374B-AECD-0C0B48905D97}"/>
              </a:ext>
            </a:extLst>
          </p:cNvPr>
          <p:cNvGraphicFramePr>
            <a:graphicFrameLocks noGrp="1"/>
          </p:cNvGraphicFramePr>
          <p:nvPr>
            <p:extLst>
              <p:ext uri="{D42A27DB-BD31-4B8C-83A1-F6EECF244321}">
                <p14:modId xmlns:p14="http://schemas.microsoft.com/office/powerpoint/2010/main" val="4263871567"/>
              </p:ext>
            </p:extLst>
          </p:nvPr>
        </p:nvGraphicFramePr>
        <p:xfrm>
          <a:off x="6223518" y="2495211"/>
          <a:ext cx="5812971" cy="2499360"/>
        </p:xfrm>
        <a:graphic>
          <a:graphicData uri="http://schemas.openxmlformats.org/drawingml/2006/table">
            <a:tbl>
              <a:tblPr firstRow="1" bandRow="1">
                <a:tableStyleId>{5C22544A-7EE6-4342-B048-85BDC9FD1C3A}</a:tableStyleId>
              </a:tblPr>
              <a:tblGrid>
                <a:gridCol w="1679511">
                  <a:extLst>
                    <a:ext uri="{9D8B030D-6E8A-4147-A177-3AD203B41FA5}">
                      <a16:colId xmlns:a16="http://schemas.microsoft.com/office/drawing/2014/main" val="859157831"/>
                    </a:ext>
                  </a:extLst>
                </a:gridCol>
                <a:gridCol w="1226974">
                  <a:extLst>
                    <a:ext uri="{9D8B030D-6E8A-4147-A177-3AD203B41FA5}">
                      <a16:colId xmlns:a16="http://schemas.microsoft.com/office/drawing/2014/main" val="20000"/>
                    </a:ext>
                  </a:extLst>
                </a:gridCol>
                <a:gridCol w="1562879">
                  <a:extLst>
                    <a:ext uri="{9D8B030D-6E8A-4147-A177-3AD203B41FA5}">
                      <a16:colId xmlns:a16="http://schemas.microsoft.com/office/drawing/2014/main" val="20001"/>
                    </a:ext>
                  </a:extLst>
                </a:gridCol>
                <a:gridCol w="1343607">
                  <a:extLst>
                    <a:ext uri="{9D8B030D-6E8A-4147-A177-3AD203B41FA5}">
                      <a16:colId xmlns:a16="http://schemas.microsoft.com/office/drawing/2014/main" val="20002"/>
                    </a:ext>
                  </a:extLst>
                </a:gridCol>
              </a:tblGrid>
              <a:tr h="499917">
                <a:tc>
                  <a:txBody>
                    <a:bodyPr/>
                    <a:lstStyle/>
                    <a:p>
                      <a:endParaRPr lang="fr-FR" sz="1400" dirty="0"/>
                    </a:p>
                  </a:txBody>
                  <a:tcPr/>
                </a:tc>
                <a:tc>
                  <a:txBody>
                    <a:bodyPr/>
                    <a:lstStyle/>
                    <a:p>
                      <a:pPr algn="ctr"/>
                      <a:r>
                        <a:rPr lang="fr-FR" sz="1400" dirty="0"/>
                        <a:t>Franco</a:t>
                      </a:r>
                    </a:p>
                  </a:txBody>
                  <a:tcPr/>
                </a:tc>
                <a:tc>
                  <a:txBody>
                    <a:bodyPr/>
                    <a:lstStyle/>
                    <a:p>
                      <a:pPr algn="ctr"/>
                      <a:r>
                        <a:rPr lang="fr-FR" sz="1400" dirty="0"/>
                        <a:t>Anglo</a:t>
                      </a:r>
                    </a:p>
                  </a:txBody>
                  <a:tcPr/>
                </a:tc>
                <a:tc>
                  <a:txBody>
                    <a:bodyPr/>
                    <a:lstStyle/>
                    <a:p>
                      <a:pPr algn="ctr"/>
                      <a:r>
                        <a:rPr lang="fr-FR" sz="1400" dirty="0" err="1"/>
                        <a:t>Northern</a:t>
                      </a:r>
                      <a:r>
                        <a:rPr lang="fr-FR" sz="1400" baseline="0" dirty="0"/>
                        <a:t> &amp; Middle-</a:t>
                      </a:r>
                      <a:r>
                        <a:rPr lang="fr-FR" sz="1400" baseline="0" dirty="0" err="1"/>
                        <a:t>European</a:t>
                      </a:r>
                      <a:endParaRPr lang="fr-FR" sz="1400" dirty="0"/>
                    </a:p>
                  </a:txBody>
                  <a:tcPr/>
                </a:tc>
                <a:extLst>
                  <a:ext uri="{0D108BD9-81ED-4DB2-BD59-A6C34878D82A}">
                    <a16:rowId xmlns:a16="http://schemas.microsoft.com/office/drawing/2014/main" val="10000"/>
                  </a:ext>
                </a:extLst>
              </a:tr>
              <a:tr h="376184">
                <a:tc>
                  <a:txBody>
                    <a:bodyPr/>
                    <a:lstStyle/>
                    <a:p>
                      <a:r>
                        <a:rPr lang="fr-FR" sz="1400" dirty="0" err="1"/>
                        <a:t>Constitutional</a:t>
                      </a:r>
                      <a:r>
                        <a:rPr lang="fr-FR" sz="1400" baseline="0" dirty="0"/>
                        <a:t> </a:t>
                      </a:r>
                      <a:r>
                        <a:rPr lang="fr-FR" sz="1400" baseline="0" dirty="0" err="1"/>
                        <a:t>status</a:t>
                      </a:r>
                      <a:endParaRPr lang="fr-FR" sz="1400" dirty="0"/>
                    </a:p>
                  </a:txBody>
                  <a:tcPr/>
                </a:tc>
                <a:tc>
                  <a:txBody>
                    <a:bodyPr/>
                    <a:lstStyle/>
                    <a:p>
                      <a:r>
                        <a:rPr lang="fr-FR" sz="1400" dirty="0"/>
                        <a:t>High</a:t>
                      </a:r>
                    </a:p>
                  </a:txBody>
                  <a:tcPr/>
                </a:tc>
                <a:tc>
                  <a:txBody>
                    <a:bodyPr/>
                    <a:lstStyle/>
                    <a:p>
                      <a:r>
                        <a:rPr lang="fr-FR" sz="1400" dirty="0" err="1"/>
                        <a:t>Low</a:t>
                      </a:r>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t>High</a:t>
                      </a:r>
                    </a:p>
                  </a:txBody>
                  <a:tcPr/>
                </a:tc>
                <a:extLst>
                  <a:ext uri="{0D108BD9-81ED-4DB2-BD59-A6C34878D82A}">
                    <a16:rowId xmlns:a16="http://schemas.microsoft.com/office/drawing/2014/main" val="10001"/>
                  </a:ext>
                </a:extLst>
              </a:tr>
              <a:tr h="530779">
                <a:tc>
                  <a:txBody>
                    <a:bodyPr/>
                    <a:lstStyle/>
                    <a:p>
                      <a:r>
                        <a:rPr lang="fr-FR" sz="1400" dirty="0"/>
                        <a:t>Control of</a:t>
                      </a:r>
                      <a:r>
                        <a:rPr lang="fr-FR" sz="1400" baseline="0" dirty="0"/>
                        <a:t> the local </a:t>
                      </a:r>
                      <a:r>
                        <a:rPr lang="fr-FR" sz="1400" baseline="0" dirty="0" err="1"/>
                        <a:t>level</a:t>
                      </a:r>
                      <a:r>
                        <a:rPr lang="fr-FR" sz="1400" baseline="0" dirty="0"/>
                        <a:t> by the center</a:t>
                      </a:r>
                      <a:endParaRPr lang="fr-FR" sz="1400" dirty="0"/>
                    </a:p>
                  </a:txBody>
                  <a:tcPr/>
                </a:tc>
                <a:tc>
                  <a:txBody>
                    <a:bodyPr/>
                    <a:lstStyle/>
                    <a:p>
                      <a:r>
                        <a:rPr lang="fr-FR" sz="1400" dirty="0" err="1"/>
                        <a:t>Strong</a:t>
                      </a:r>
                      <a:r>
                        <a:rPr lang="fr-FR" sz="1400" dirty="0"/>
                        <a:t> control </a:t>
                      </a:r>
                      <a:r>
                        <a:rPr lang="fr-FR" sz="1400" dirty="0" err="1"/>
                        <a:t>from</a:t>
                      </a:r>
                      <a:r>
                        <a:rPr lang="fr-FR" sz="1400" dirty="0"/>
                        <a:t> the</a:t>
                      </a:r>
                      <a:r>
                        <a:rPr lang="fr-FR" sz="1400" baseline="0" dirty="0"/>
                        <a:t> top</a:t>
                      </a:r>
                      <a:endParaRPr lang="fr-FR" sz="1400" dirty="0"/>
                    </a:p>
                  </a:txBody>
                  <a:tcPr/>
                </a:tc>
                <a:tc>
                  <a:txBody>
                    <a:bodyPr/>
                    <a:lstStyle/>
                    <a:p>
                      <a:r>
                        <a:rPr lang="fr-FR" sz="1400" dirty="0" err="1"/>
                        <a:t>Less</a:t>
                      </a:r>
                      <a:r>
                        <a:rPr lang="fr-FR" sz="1400" dirty="0"/>
                        <a:t> control in </a:t>
                      </a:r>
                      <a:r>
                        <a:rPr lang="fr-FR" sz="1400" dirty="0" err="1"/>
                        <a:t>developing</a:t>
                      </a:r>
                      <a:r>
                        <a:rPr lang="fr-FR" sz="1400" dirty="0"/>
                        <a:t> </a:t>
                      </a:r>
                      <a:r>
                        <a:rPr lang="fr-FR" sz="1400" dirty="0" err="1"/>
                        <a:t>daily</a:t>
                      </a:r>
                      <a:r>
                        <a:rPr lang="fr-FR" sz="1400" dirty="0"/>
                        <a:t> </a:t>
                      </a:r>
                      <a:r>
                        <a:rPr lang="fr-FR" sz="1400" dirty="0" err="1"/>
                        <a:t>policies</a:t>
                      </a:r>
                      <a:endParaRPr lang="fr-FR" sz="1400" dirty="0"/>
                    </a:p>
                  </a:txBody>
                  <a:tcPr/>
                </a:tc>
                <a:tc>
                  <a:txBody>
                    <a:bodyPr/>
                    <a:lstStyle/>
                    <a:p>
                      <a:r>
                        <a:rPr lang="fr-FR" sz="1400" dirty="0" err="1"/>
                        <a:t>Less</a:t>
                      </a:r>
                      <a:r>
                        <a:rPr lang="fr-FR" sz="1400" dirty="0"/>
                        <a:t> control</a:t>
                      </a:r>
                      <a:r>
                        <a:rPr lang="fr-FR" sz="1400" baseline="0" dirty="0"/>
                        <a:t> </a:t>
                      </a:r>
                      <a:r>
                        <a:rPr lang="fr-FR" sz="1400" baseline="0" dirty="0" err="1"/>
                        <a:t>from</a:t>
                      </a:r>
                      <a:r>
                        <a:rPr lang="fr-FR" sz="1400" baseline="0" dirty="0"/>
                        <a:t> the top</a:t>
                      </a:r>
                      <a:endParaRPr lang="fr-FR" sz="1400" dirty="0"/>
                    </a:p>
                  </a:txBody>
                  <a:tcPr/>
                </a:tc>
                <a:extLst>
                  <a:ext uri="{0D108BD9-81ED-4DB2-BD59-A6C34878D82A}">
                    <a16:rowId xmlns:a16="http://schemas.microsoft.com/office/drawing/2014/main" val="10002"/>
                  </a:ext>
                </a:extLst>
              </a:tr>
              <a:tr h="376184">
                <a:tc>
                  <a:txBody>
                    <a:bodyPr/>
                    <a:lstStyle/>
                    <a:p>
                      <a:r>
                        <a:rPr lang="fr-FR" sz="1400" dirty="0" err="1"/>
                        <a:t>Level</a:t>
                      </a:r>
                      <a:r>
                        <a:rPr lang="fr-FR" sz="1400" dirty="0"/>
                        <a:t> </a:t>
                      </a:r>
                      <a:r>
                        <a:rPr lang="fr-FR" sz="1400" dirty="0" err="1"/>
                        <a:t>autonomy</a:t>
                      </a:r>
                      <a:r>
                        <a:rPr lang="fr-FR" sz="1400" baseline="0" dirty="0"/>
                        <a:t> in </a:t>
                      </a:r>
                      <a:r>
                        <a:rPr lang="fr-FR" sz="1400" baseline="0" dirty="0" err="1"/>
                        <a:t>policymaking</a:t>
                      </a:r>
                      <a:endParaRPr lang="fr-FR" sz="1400" dirty="0"/>
                    </a:p>
                  </a:txBody>
                  <a:tcPr/>
                </a:tc>
                <a:tc>
                  <a:txBody>
                    <a:bodyPr/>
                    <a:lstStyle/>
                    <a:p>
                      <a:r>
                        <a:rPr lang="fr-FR" sz="1400" dirty="0"/>
                        <a:t>Low</a:t>
                      </a:r>
                    </a:p>
                  </a:txBody>
                  <a:tcPr/>
                </a:tc>
                <a:tc>
                  <a:txBody>
                    <a:bodyPr/>
                    <a:lstStyle/>
                    <a:p>
                      <a:r>
                        <a:rPr lang="fr-FR" sz="1400" dirty="0"/>
                        <a:t>Medium</a:t>
                      </a:r>
                    </a:p>
                  </a:txBody>
                  <a:tcPr/>
                </a:tc>
                <a:tc>
                  <a:txBody>
                    <a:bodyPr/>
                    <a:lstStyle/>
                    <a:p>
                      <a:r>
                        <a:rPr lang="fr-FR" sz="1400" dirty="0"/>
                        <a:t>High</a:t>
                      </a:r>
                    </a:p>
                  </a:txBody>
                  <a:tcPr/>
                </a:tc>
                <a:extLst>
                  <a:ext uri="{0D108BD9-81ED-4DB2-BD59-A6C34878D82A}">
                    <a16:rowId xmlns:a16="http://schemas.microsoft.com/office/drawing/2014/main" val="10003"/>
                  </a:ext>
                </a:extLst>
              </a:tr>
            </a:tbl>
          </a:graphicData>
        </a:graphic>
      </p:graphicFrame>
      <p:sp>
        <p:nvSpPr>
          <p:cNvPr id="9" name="ZoneTexte 8">
            <a:extLst>
              <a:ext uri="{FF2B5EF4-FFF2-40B4-BE49-F238E27FC236}">
                <a16:creationId xmlns:a16="http://schemas.microsoft.com/office/drawing/2014/main" id="{494FB65D-E9DA-ACB5-8F58-89F71CA6BD8D}"/>
              </a:ext>
            </a:extLst>
          </p:cNvPr>
          <p:cNvSpPr txBox="1"/>
          <p:nvPr/>
        </p:nvSpPr>
        <p:spPr>
          <a:xfrm>
            <a:off x="6223518" y="5030978"/>
            <a:ext cx="5812971" cy="307777"/>
          </a:xfrm>
          <a:prstGeom prst="rect">
            <a:avLst/>
          </a:prstGeom>
          <a:noFill/>
        </p:spPr>
        <p:txBody>
          <a:bodyPr wrap="square" rtlCol="0">
            <a:spAutoFit/>
          </a:bodyPr>
          <a:lstStyle/>
          <a:p>
            <a:r>
              <a:rPr lang="fr-FR" sz="1400" dirty="0"/>
              <a:t>Source : Hesse &amp; Sharpe, 1991</a:t>
            </a:r>
          </a:p>
        </p:txBody>
      </p:sp>
    </p:spTree>
    <p:extLst>
      <p:ext uri="{BB962C8B-B14F-4D97-AF65-F5344CB8AC3E}">
        <p14:creationId xmlns:p14="http://schemas.microsoft.com/office/powerpoint/2010/main" val="35530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79" y="2167467"/>
            <a:ext cx="4725023" cy="3532900"/>
          </a:xfrm>
        </p:spPr>
        <p:txBody>
          <a:bodyPr>
            <a:normAutofit fontScale="92500" lnSpcReduction="10000"/>
          </a:bodyPr>
          <a:lstStyle/>
          <a:p>
            <a:pPr>
              <a:buFont typeface="Arial" panose="020B0604020202020204" pitchFamily="34" charset="0"/>
              <a:buChar char="•"/>
            </a:pPr>
            <a:r>
              <a:rPr lang="fr-FR" sz="2400" dirty="0"/>
              <a:t> 1.1 Le système politico-administratif italien en comparaison</a:t>
            </a:r>
          </a:p>
          <a:p>
            <a:pPr lvl="1">
              <a:buFont typeface="Arial" panose="020B0604020202020204" pitchFamily="34" charset="0"/>
              <a:buChar char="•"/>
            </a:pPr>
            <a:r>
              <a:rPr lang="fr-FR" sz="2200" dirty="0"/>
              <a:t>Historiquement, un modèle proche du « modèle » français : un centre colonisé par ses périphéries</a:t>
            </a:r>
          </a:p>
          <a:p>
            <a:pPr lvl="2">
              <a:buFont typeface="Arial" panose="020B0604020202020204" pitchFamily="34" charset="0"/>
              <a:buChar char="•"/>
            </a:pPr>
            <a:r>
              <a:rPr lang="fr-FR" sz="1800" dirty="0"/>
              <a:t>La reconnaissance d’une forme d’autonomie locale, notamment au niveau communal</a:t>
            </a:r>
          </a:p>
          <a:p>
            <a:pPr lvl="2">
              <a:buFont typeface="Arial" panose="020B0604020202020204" pitchFamily="34" charset="0"/>
              <a:buChar char="•"/>
            </a:pPr>
            <a:r>
              <a:rPr lang="fr-FR" sz="1800" dirty="0"/>
              <a:t>Les velléités centralisatrices de la bureaucratie et de l’Etat contrariées par le rôle des partis politiques, et discréditées par le « </a:t>
            </a:r>
            <a:r>
              <a:rPr lang="fr-FR" sz="1800" i="1" dirty="0" err="1"/>
              <a:t>ventennio</a:t>
            </a:r>
            <a:r>
              <a:rPr lang="fr-FR" sz="1800" dirty="0"/>
              <a:t> » fasciste</a:t>
            </a:r>
          </a:p>
          <a:p>
            <a:pPr lvl="2">
              <a:buFont typeface="Arial" panose="020B0604020202020204" pitchFamily="34" charset="0"/>
              <a:buChar char="•"/>
            </a:pPr>
            <a:r>
              <a:rPr lang="fr-FR" sz="1800" dirty="0"/>
              <a:t>Logique de « </a:t>
            </a:r>
            <a:r>
              <a:rPr lang="fr-FR" sz="1800" i="1" dirty="0" err="1"/>
              <a:t>community</a:t>
            </a:r>
            <a:r>
              <a:rPr lang="fr-FR" sz="1800" dirty="0"/>
              <a:t> » &gt; logique d’ « </a:t>
            </a:r>
            <a:r>
              <a:rPr lang="fr-FR" sz="1800" i="1" dirty="0" err="1"/>
              <a:t>efficiency</a:t>
            </a:r>
            <a:r>
              <a:rPr lang="fr-FR" sz="1800" dirty="0"/>
              <a:t> » (B. Smith)</a:t>
            </a:r>
          </a:p>
        </p:txBody>
      </p:sp>
      <p:sp>
        <p:nvSpPr>
          <p:cNvPr id="3" name="Titre 2"/>
          <p:cNvSpPr>
            <a:spLocks noGrp="1"/>
          </p:cNvSpPr>
          <p:nvPr>
            <p:ph type="title"/>
          </p:nvPr>
        </p:nvSpPr>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a:extLst>
              <a:ext uri="{FF2B5EF4-FFF2-40B4-BE49-F238E27FC236}">
                <a16:creationId xmlns:a16="http://schemas.microsoft.com/office/drawing/2014/main" id="{284175D3-D4B4-0E21-DB89-417A8B01D667}"/>
              </a:ext>
            </a:extLst>
          </p:cNvPr>
          <p:cNvGraphicFramePr>
            <a:graphicFrameLocks noGrp="1"/>
          </p:cNvGraphicFramePr>
          <p:nvPr>
            <p:extLst>
              <p:ext uri="{D42A27DB-BD31-4B8C-83A1-F6EECF244321}">
                <p14:modId xmlns:p14="http://schemas.microsoft.com/office/powerpoint/2010/main" val="4066429267"/>
              </p:ext>
            </p:extLst>
          </p:nvPr>
        </p:nvGraphicFramePr>
        <p:xfrm>
          <a:off x="6223518" y="2897154"/>
          <a:ext cx="5812971" cy="1536170"/>
        </p:xfrm>
        <a:graphic>
          <a:graphicData uri="http://schemas.openxmlformats.org/drawingml/2006/table">
            <a:tbl>
              <a:tblPr firstRow="1" bandRow="1">
                <a:tableStyleId>{5C22544A-7EE6-4342-B048-85BDC9FD1C3A}</a:tableStyleId>
              </a:tblPr>
              <a:tblGrid>
                <a:gridCol w="1950098">
                  <a:extLst>
                    <a:ext uri="{9D8B030D-6E8A-4147-A177-3AD203B41FA5}">
                      <a16:colId xmlns:a16="http://schemas.microsoft.com/office/drawing/2014/main" val="20000"/>
                    </a:ext>
                  </a:extLst>
                </a:gridCol>
                <a:gridCol w="1250302">
                  <a:extLst>
                    <a:ext uri="{9D8B030D-6E8A-4147-A177-3AD203B41FA5}">
                      <a16:colId xmlns:a16="http://schemas.microsoft.com/office/drawing/2014/main" val="20001"/>
                    </a:ext>
                  </a:extLst>
                </a:gridCol>
                <a:gridCol w="1242832">
                  <a:extLst>
                    <a:ext uri="{9D8B030D-6E8A-4147-A177-3AD203B41FA5}">
                      <a16:colId xmlns:a16="http://schemas.microsoft.com/office/drawing/2014/main" val="20002"/>
                    </a:ext>
                  </a:extLst>
                </a:gridCol>
                <a:gridCol w="1369739">
                  <a:extLst>
                    <a:ext uri="{9D8B030D-6E8A-4147-A177-3AD203B41FA5}">
                      <a16:colId xmlns:a16="http://schemas.microsoft.com/office/drawing/2014/main" val="20003"/>
                    </a:ext>
                  </a:extLst>
                </a:gridCol>
              </a:tblGrid>
              <a:tr h="432048">
                <a:tc>
                  <a:txBody>
                    <a:bodyPr/>
                    <a:lstStyle/>
                    <a:p>
                      <a:endParaRPr lang="fr-FR" sz="1400" dirty="0"/>
                    </a:p>
                  </a:txBody>
                  <a:tcPr/>
                </a:tc>
                <a:tc>
                  <a:txBody>
                    <a:bodyPr/>
                    <a:lstStyle/>
                    <a:p>
                      <a:pPr algn="ctr"/>
                      <a:r>
                        <a:rPr lang="fr-FR" sz="1400" dirty="0" err="1"/>
                        <a:t>Functions</a:t>
                      </a:r>
                      <a:endParaRPr lang="fr-FR" sz="1400" dirty="0"/>
                    </a:p>
                  </a:txBody>
                  <a:tcPr/>
                </a:tc>
                <a:tc>
                  <a:txBody>
                    <a:bodyPr/>
                    <a:lstStyle/>
                    <a:p>
                      <a:pPr algn="ctr"/>
                      <a:r>
                        <a:rPr lang="fr-FR" sz="1400" dirty="0" err="1"/>
                        <a:t>Discretion</a:t>
                      </a:r>
                      <a:endParaRPr lang="fr-FR" sz="1400" dirty="0"/>
                    </a:p>
                  </a:txBody>
                  <a:tcPr/>
                </a:tc>
                <a:tc>
                  <a:txBody>
                    <a:bodyPr/>
                    <a:lstStyle/>
                    <a:p>
                      <a:pPr algn="ctr"/>
                      <a:r>
                        <a:rPr lang="fr-FR" sz="1400" dirty="0"/>
                        <a:t>Access</a:t>
                      </a:r>
                    </a:p>
                  </a:txBody>
                  <a:tcPr/>
                </a:tc>
                <a:extLst>
                  <a:ext uri="{0D108BD9-81ED-4DB2-BD59-A6C34878D82A}">
                    <a16:rowId xmlns:a16="http://schemas.microsoft.com/office/drawing/2014/main" val="10000"/>
                  </a:ext>
                </a:extLst>
              </a:tr>
              <a:tr h="552061">
                <a:tc>
                  <a:txBody>
                    <a:bodyPr/>
                    <a:lstStyle/>
                    <a:p>
                      <a:r>
                        <a:rPr lang="fr-FR" sz="1400" b="1" dirty="0"/>
                        <a:t>Nord</a:t>
                      </a:r>
                      <a:r>
                        <a:rPr lang="fr-FR" sz="1400" b="1" baseline="0" dirty="0"/>
                        <a:t> </a:t>
                      </a:r>
                    </a:p>
                    <a:p>
                      <a:r>
                        <a:rPr lang="fr-FR" sz="1400" baseline="0" dirty="0"/>
                        <a:t>(Suède, </a:t>
                      </a:r>
                      <a:r>
                        <a:rPr lang="fr-FR" sz="1400" baseline="0" dirty="0" err="1"/>
                        <a:t>Nor</a:t>
                      </a:r>
                      <a:r>
                        <a:rPr lang="fr-FR" sz="1400" baseline="0" dirty="0"/>
                        <a:t>, </a:t>
                      </a:r>
                      <a:r>
                        <a:rPr lang="fr-FR" sz="1400" baseline="0" dirty="0" err="1"/>
                        <a:t>Dk</a:t>
                      </a:r>
                      <a:r>
                        <a:rPr lang="fr-FR" sz="1400" baseline="0" dirty="0"/>
                        <a:t>, RU)</a:t>
                      </a:r>
                      <a:endParaRPr lang="fr-FR" sz="1400" dirty="0"/>
                    </a:p>
                  </a:txBody>
                  <a:tcPr/>
                </a:tc>
                <a:tc>
                  <a:txBody>
                    <a:bodyPr/>
                    <a:lstStyle/>
                    <a:p>
                      <a:pPr algn="ctr"/>
                      <a:r>
                        <a:rPr lang="fr-FR" sz="1400" dirty="0"/>
                        <a:t>High</a:t>
                      </a:r>
                    </a:p>
                  </a:txBody>
                  <a:tcPr/>
                </a:tc>
                <a:tc>
                  <a:txBody>
                    <a:bodyPr/>
                    <a:lstStyle/>
                    <a:p>
                      <a:pPr algn="ctr"/>
                      <a:r>
                        <a:rPr lang="fr-FR" sz="1400" dirty="0"/>
                        <a:t>High</a:t>
                      </a:r>
                    </a:p>
                  </a:txBody>
                  <a:tcPr/>
                </a:tc>
                <a:tc>
                  <a:txBody>
                    <a:bodyPr/>
                    <a:lstStyle/>
                    <a:p>
                      <a:pPr algn="ctr"/>
                      <a:r>
                        <a:rPr lang="fr-FR" sz="1400" dirty="0" err="1"/>
                        <a:t>Low</a:t>
                      </a:r>
                      <a:endParaRPr lang="fr-FR" sz="1400" dirty="0"/>
                    </a:p>
                  </a:txBody>
                  <a:tcPr/>
                </a:tc>
                <a:extLst>
                  <a:ext uri="{0D108BD9-81ED-4DB2-BD59-A6C34878D82A}">
                    <a16:rowId xmlns:a16="http://schemas.microsoft.com/office/drawing/2014/main" val="10001"/>
                  </a:ext>
                </a:extLst>
              </a:tr>
              <a:tr h="552061">
                <a:tc>
                  <a:txBody>
                    <a:bodyPr/>
                    <a:lstStyle/>
                    <a:p>
                      <a:r>
                        <a:rPr lang="fr-FR" sz="1400" b="1" dirty="0"/>
                        <a:t>Sud</a:t>
                      </a:r>
                    </a:p>
                    <a:p>
                      <a:r>
                        <a:rPr lang="fr-FR" sz="1400" dirty="0"/>
                        <a:t>(Fra, </a:t>
                      </a:r>
                      <a:r>
                        <a:rPr lang="fr-FR" sz="1400" dirty="0" err="1"/>
                        <a:t>Ita</a:t>
                      </a:r>
                      <a:r>
                        <a:rPr lang="fr-FR" sz="1400" dirty="0"/>
                        <a:t>, Esp)</a:t>
                      </a:r>
                    </a:p>
                  </a:txBody>
                  <a:tcPr/>
                </a:tc>
                <a:tc>
                  <a:txBody>
                    <a:bodyPr/>
                    <a:lstStyle/>
                    <a:p>
                      <a:pPr algn="ctr"/>
                      <a:r>
                        <a:rPr lang="fr-FR" sz="1400" dirty="0" err="1"/>
                        <a:t>Low</a:t>
                      </a:r>
                      <a:endParaRPr lang="fr-FR" sz="1400" dirty="0"/>
                    </a:p>
                  </a:txBody>
                  <a:tcPr/>
                </a:tc>
                <a:tc>
                  <a:txBody>
                    <a:bodyPr/>
                    <a:lstStyle/>
                    <a:p>
                      <a:pPr algn="ctr"/>
                      <a:r>
                        <a:rPr lang="fr-FR" sz="1400" dirty="0" err="1"/>
                        <a:t>Low</a:t>
                      </a:r>
                      <a:endParaRPr lang="fr-FR" sz="1400" dirty="0"/>
                    </a:p>
                  </a:txBody>
                  <a:tcPr/>
                </a:tc>
                <a:tc>
                  <a:txBody>
                    <a:bodyPr/>
                    <a:lstStyle/>
                    <a:p>
                      <a:pPr algn="ctr"/>
                      <a:r>
                        <a:rPr lang="fr-FR" sz="1400" dirty="0"/>
                        <a:t>High</a:t>
                      </a:r>
                    </a:p>
                  </a:txBody>
                  <a:tcPr/>
                </a:tc>
                <a:extLst>
                  <a:ext uri="{0D108BD9-81ED-4DB2-BD59-A6C34878D82A}">
                    <a16:rowId xmlns:a16="http://schemas.microsoft.com/office/drawing/2014/main" val="10002"/>
                  </a:ext>
                </a:extLst>
              </a:tr>
            </a:tbl>
          </a:graphicData>
        </a:graphic>
      </p:graphicFrame>
      <p:sp>
        <p:nvSpPr>
          <p:cNvPr id="7" name="ZoneTexte 6">
            <a:extLst>
              <a:ext uri="{FF2B5EF4-FFF2-40B4-BE49-F238E27FC236}">
                <a16:creationId xmlns:a16="http://schemas.microsoft.com/office/drawing/2014/main" id="{76ADA13B-B76A-CF84-2E6E-C3B6A8CA4C5F}"/>
              </a:ext>
            </a:extLst>
          </p:cNvPr>
          <p:cNvSpPr txBox="1"/>
          <p:nvPr/>
        </p:nvSpPr>
        <p:spPr>
          <a:xfrm>
            <a:off x="6223518" y="4442655"/>
            <a:ext cx="5812971" cy="307777"/>
          </a:xfrm>
          <a:prstGeom prst="rect">
            <a:avLst/>
          </a:prstGeom>
          <a:noFill/>
        </p:spPr>
        <p:txBody>
          <a:bodyPr wrap="square" rtlCol="0">
            <a:spAutoFit/>
          </a:bodyPr>
          <a:lstStyle/>
          <a:p>
            <a:r>
              <a:rPr lang="fr-FR" sz="1400" dirty="0"/>
              <a:t>Source : Goldsmith &amp; Page, 1987</a:t>
            </a:r>
          </a:p>
        </p:txBody>
      </p:sp>
    </p:spTree>
    <p:extLst>
      <p:ext uri="{BB962C8B-B14F-4D97-AF65-F5344CB8AC3E}">
        <p14:creationId xmlns:p14="http://schemas.microsoft.com/office/powerpoint/2010/main" val="335678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79" y="2167467"/>
            <a:ext cx="10183431" cy="3532900"/>
          </a:xfrm>
        </p:spPr>
        <p:txBody>
          <a:bodyPr>
            <a:normAutofit/>
          </a:bodyPr>
          <a:lstStyle/>
          <a:p>
            <a:pPr>
              <a:buFont typeface="Arial" panose="020B0604020202020204" pitchFamily="34" charset="0"/>
              <a:buChar char="•"/>
            </a:pPr>
            <a:r>
              <a:rPr lang="fr-FR" sz="2400" dirty="0"/>
              <a:t> 1.2 L’architecture politico-administrative italienne</a:t>
            </a:r>
          </a:p>
        </p:txBody>
      </p:sp>
      <p:sp>
        <p:nvSpPr>
          <p:cNvPr id="3" name="Titre 2"/>
          <p:cNvSpPr>
            <a:spLocks noGrp="1"/>
          </p:cNvSpPr>
          <p:nvPr>
            <p:ph type="title"/>
          </p:nvPr>
        </p:nvSpPr>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6ADA13B-B76A-CF84-2E6E-C3B6A8CA4C5F}"/>
              </a:ext>
            </a:extLst>
          </p:cNvPr>
          <p:cNvSpPr txBox="1"/>
          <p:nvPr/>
        </p:nvSpPr>
        <p:spPr>
          <a:xfrm>
            <a:off x="1097279" y="5861248"/>
            <a:ext cx="5812971" cy="307777"/>
          </a:xfrm>
          <a:prstGeom prst="rect">
            <a:avLst/>
          </a:prstGeom>
          <a:noFill/>
        </p:spPr>
        <p:txBody>
          <a:bodyPr wrap="square" rtlCol="0">
            <a:spAutoFit/>
          </a:bodyPr>
          <a:lstStyle/>
          <a:p>
            <a:r>
              <a:rPr lang="fr-FR" sz="1400" dirty="0"/>
              <a:t>Source : OCDE, 2018</a:t>
            </a:r>
          </a:p>
        </p:txBody>
      </p:sp>
      <p:graphicFrame>
        <p:nvGraphicFramePr>
          <p:cNvPr id="10" name="Tableau 9">
            <a:extLst>
              <a:ext uri="{FF2B5EF4-FFF2-40B4-BE49-F238E27FC236}">
                <a16:creationId xmlns:a16="http://schemas.microsoft.com/office/drawing/2014/main" id="{8B345AB7-1E5B-38B4-C4C3-DFFB338EDF29}"/>
              </a:ext>
            </a:extLst>
          </p:cNvPr>
          <p:cNvGraphicFramePr>
            <a:graphicFrameLocks noGrp="1"/>
          </p:cNvGraphicFramePr>
          <p:nvPr>
            <p:extLst>
              <p:ext uri="{D42A27DB-BD31-4B8C-83A1-F6EECF244321}">
                <p14:modId xmlns:p14="http://schemas.microsoft.com/office/powerpoint/2010/main" val="751906871"/>
              </p:ext>
            </p:extLst>
          </p:nvPr>
        </p:nvGraphicFramePr>
        <p:xfrm>
          <a:off x="1097279" y="2605478"/>
          <a:ext cx="10621970" cy="3241809"/>
        </p:xfrm>
        <a:graphic>
          <a:graphicData uri="http://schemas.openxmlformats.org/drawingml/2006/table">
            <a:tbl>
              <a:tblPr firstRow="1" bandRow="1">
                <a:tableStyleId>{5C22544A-7EE6-4342-B048-85BDC9FD1C3A}</a:tableStyleId>
              </a:tblPr>
              <a:tblGrid>
                <a:gridCol w="2877289">
                  <a:extLst>
                    <a:ext uri="{9D8B030D-6E8A-4147-A177-3AD203B41FA5}">
                      <a16:colId xmlns:a16="http://schemas.microsoft.com/office/drawing/2014/main" val="2263755253"/>
                    </a:ext>
                  </a:extLst>
                </a:gridCol>
                <a:gridCol w="1563803">
                  <a:extLst>
                    <a:ext uri="{9D8B030D-6E8A-4147-A177-3AD203B41FA5}">
                      <a16:colId xmlns:a16="http://schemas.microsoft.com/office/drawing/2014/main" val="317082640"/>
                    </a:ext>
                  </a:extLst>
                </a:gridCol>
                <a:gridCol w="1485064">
                  <a:extLst>
                    <a:ext uri="{9D8B030D-6E8A-4147-A177-3AD203B41FA5}">
                      <a16:colId xmlns:a16="http://schemas.microsoft.com/office/drawing/2014/main" val="4101841189"/>
                    </a:ext>
                  </a:extLst>
                </a:gridCol>
                <a:gridCol w="1409965">
                  <a:extLst>
                    <a:ext uri="{9D8B030D-6E8A-4147-A177-3AD203B41FA5}">
                      <a16:colId xmlns:a16="http://schemas.microsoft.com/office/drawing/2014/main" val="3525152411"/>
                    </a:ext>
                  </a:extLst>
                </a:gridCol>
                <a:gridCol w="1603336">
                  <a:extLst>
                    <a:ext uri="{9D8B030D-6E8A-4147-A177-3AD203B41FA5}">
                      <a16:colId xmlns:a16="http://schemas.microsoft.com/office/drawing/2014/main" val="233306752"/>
                    </a:ext>
                  </a:extLst>
                </a:gridCol>
                <a:gridCol w="1682513">
                  <a:extLst>
                    <a:ext uri="{9D8B030D-6E8A-4147-A177-3AD203B41FA5}">
                      <a16:colId xmlns:a16="http://schemas.microsoft.com/office/drawing/2014/main" val="2119588000"/>
                    </a:ext>
                  </a:extLst>
                </a:gridCol>
              </a:tblGrid>
              <a:tr h="257419">
                <a:tc>
                  <a:txBody>
                    <a:bodyPr/>
                    <a:lstStyle/>
                    <a:p>
                      <a:r>
                        <a:rPr lang="fr-FR" sz="1200" dirty="0"/>
                        <a:t>Etat</a:t>
                      </a:r>
                    </a:p>
                  </a:txBody>
                  <a:tcPr/>
                </a:tc>
                <a:tc>
                  <a:txBody>
                    <a:bodyPr/>
                    <a:lstStyle/>
                    <a:p>
                      <a:r>
                        <a:rPr lang="fr-FR" sz="1200" dirty="0"/>
                        <a:t>1</a:t>
                      </a:r>
                      <a:r>
                        <a:rPr lang="fr-FR" sz="1200" baseline="30000" dirty="0"/>
                        <a:t>er</a:t>
                      </a:r>
                      <a:r>
                        <a:rPr lang="fr-FR" sz="1200" dirty="0"/>
                        <a:t> tiers</a:t>
                      </a:r>
                    </a:p>
                  </a:txBody>
                  <a:tcPr/>
                </a:tc>
                <a:tc>
                  <a:txBody>
                    <a:bodyPr/>
                    <a:lstStyle/>
                    <a:p>
                      <a:r>
                        <a:rPr lang="fr-FR" sz="1200" dirty="0"/>
                        <a:t>2</a:t>
                      </a:r>
                      <a:r>
                        <a:rPr lang="fr-FR" sz="1200" baseline="30000" dirty="0"/>
                        <a:t>e</a:t>
                      </a:r>
                      <a:r>
                        <a:rPr lang="fr-FR" sz="1200" baseline="0" dirty="0"/>
                        <a:t> tiers</a:t>
                      </a:r>
                      <a:endParaRPr lang="fr-FR" sz="1200" dirty="0"/>
                    </a:p>
                  </a:txBody>
                  <a:tcPr/>
                </a:tc>
                <a:tc>
                  <a:txBody>
                    <a:bodyPr/>
                    <a:lstStyle/>
                    <a:p>
                      <a:r>
                        <a:rPr lang="fr-FR" sz="1200" dirty="0"/>
                        <a:t>3</a:t>
                      </a:r>
                      <a:r>
                        <a:rPr lang="fr-FR" sz="1200" baseline="30000" dirty="0"/>
                        <a:t>e</a:t>
                      </a:r>
                      <a:r>
                        <a:rPr lang="fr-FR" sz="1200" dirty="0"/>
                        <a:t> tiers</a:t>
                      </a:r>
                    </a:p>
                  </a:txBody>
                  <a:tcPr/>
                </a:tc>
                <a:tc>
                  <a:txBody>
                    <a:bodyPr/>
                    <a:lstStyle/>
                    <a:p>
                      <a:r>
                        <a:rPr lang="fr-FR" sz="1200" dirty="0"/>
                        <a:t>Total</a:t>
                      </a:r>
                    </a:p>
                  </a:txBody>
                  <a:tcPr/>
                </a:tc>
                <a:tc>
                  <a:txBody>
                    <a:bodyPr/>
                    <a:lstStyle/>
                    <a:p>
                      <a:r>
                        <a:rPr lang="fr-FR" sz="1200" dirty="0"/>
                        <a:t>Pop/Total</a:t>
                      </a:r>
                    </a:p>
                  </a:txBody>
                  <a:tcPr/>
                </a:tc>
                <a:extLst>
                  <a:ext uri="{0D108BD9-81ED-4DB2-BD59-A6C34878D82A}">
                    <a16:rowId xmlns:a16="http://schemas.microsoft.com/office/drawing/2014/main" val="2459609351"/>
                  </a:ext>
                </a:extLst>
              </a:tr>
              <a:tr h="257419">
                <a:tc>
                  <a:txBody>
                    <a:bodyPr/>
                    <a:lstStyle/>
                    <a:p>
                      <a:r>
                        <a:rPr lang="fr-FR" sz="1200" dirty="0"/>
                        <a:t>Belgique</a:t>
                      </a:r>
                    </a:p>
                  </a:txBody>
                  <a:tcPr/>
                </a:tc>
                <a:tc>
                  <a:txBody>
                    <a:bodyPr/>
                    <a:lstStyle/>
                    <a:p>
                      <a:r>
                        <a:rPr lang="fr-FR" sz="1200" dirty="0"/>
                        <a:t>589</a:t>
                      </a:r>
                    </a:p>
                  </a:txBody>
                  <a:tcPr/>
                </a:tc>
                <a:tc>
                  <a:txBody>
                    <a:bodyPr/>
                    <a:lstStyle/>
                    <a:p>
                      <a:r>
                        <a:rPr lang="fr-FR" sz="1200" dirty="0"/>
                        <a:t>10+43</a:t>
                      </a:r>
                    </a:p>
                  </a:txBody>
                  <a:tcPr/>
                </a:tc>
                <a:tc>
                  <a:txBody>
                    <a:bodyPr/>
                    <a:lstStyle/>
                    <a:p>
                      <a:r>
                        <a:rPr lang="fr-FR" sz="1200" dirty="0"/>
                        <a:t>3+3</a:t>
                      </a:r>
                    </a:p>
                  </a:txBody>
                  <a:tcPr/>
                </a:tc>
                <a:tc>
                  <a:txBody>
                    <a:bodyPr/>
                    <a:lstStyle/>
                    <a:p>
                      <a:r>
                        <a:rPr lang="fr-FR" sz="1200" dirty="0"/>
                        <a:t>648</a:t>
                      </a:r>
                    </a:p>
                  </a:txBody>
                  <a:tcPr/>
                </a:tc>
                <a:tc>
                  <a:txBody>
                    <a:bodyPr/>
                    <a:lstStyle/>
                    <a:p>
                      <a:r>
                        <a:rPr lang="fr-FR" sz="1200" dirty="0"/>
                        <a:t>16 651</a:t>
                      </a:r>
                    </a:p>
                  </a:txBody>
                  <a:tcPr/>
                </a:tc>
                <a:extLst>
                  <a:ext uri="{0D108BD9-81ED-4DB2-BD59-A6C34878D82A}">
                    <a16:rowId xmlns:a16="http://schemas.microsoft.com/office/drawing/2014/main" val="1318413524"/>
                  </a:ext>
                </a:extLst>
              </a:tr>
              <a:tr h="257419">
                <a:tc>
                  <a:txBody>
                    <a:bodyPr/>
                    <a:lstStyle/>
                    <a:p>
                      <a:r>
                        <a:rPr lang="fr-FR" sz="1200" dirty="0"/>
                        <a:t>Danemark</a:t>
                      </a:r>
                    </a:p>
                  </a:txBody>
                  <a:tcPr/>
                </a:tc>
                <a:tc>
                  <a:txBody>
                    <a:bodyPr/>
                    <a:lstStyle/>
                    <a:p>
                      <a:r>
                        <a:rPr lang="fr-FR" sz="1200" dirty="0"/>
                        <a:t>98</a:t>
                      </a:r>
                    </a:p>
                  </a:txBody>
                  <a:tcPr/>
                </a:tc>
                <a:tc>
                  <a:txBody>
                    <a:bodyPr/>
                    <a:lstStyle/>
                    <a:p>
                      <a:r>
                        <a:rPr lang="fr-FR" sz="1200" dirty="0"/>
                        <a:t>5</a:t>
                      </a:r>
                    </a:p>
                  </a:txBody>
                  <a:tcPr/>
                </a:tc>
                <a:tc>
                  <a:txBody>
                    <a:bodyPr/>
                    <a:lstStyle/>
                    <a:p>
                      <a:endParaRPr lang="fr-FR" sz="1200" dirty="0"/>
                    </a:p>
                  </a:txBody>
                  <a:tcPr/>
                </a:tc>
                <a:tc>
                  <a:txBody>
                    <a:bodyPr/>
                    <a:lstStyle/>
                    <a:p>
                      <a:r>
                        <a:rPr lang="fr-FR" sz="1200" dirty="0"/>
                        <a:t>104</a:t>
                      </a:r>
                    </a:p>
                  </a:txBody>
                  <a:tcPr/>
                </a:tc>
                <a:tc>
                  <a:txBody>
                    <a:bodyPr/>
                    <a:lstStyle/>
                    <a:p>
                      <a:r>
                        <a:rPr lang="fr-FR" sz="1200" dirty="0"/>
                        <a:t>53 096</a:t>
                      </a:r>
                    </a:p>
                  </a:txBody>
                  <a:tcPr/>
                </a:tc>
                <a:extLst>
                  <a:ext uri="{0D108BD9-81ED-4DB2-BD59-A6C34878D82A}">
                    <a16:rowId xmlns:a16="http://schemas.microsoft.com/office/drawing/2014/main" val="1433109604"/>
                  </a:ext>
                </a:extLst>
              </a:tr>
              <a:tr h="332490">
                <a:tc>
                  <a:txBody>
                    <a:bodyPr/>
                    <a:lstStyle/>
                    <a:p>
                      <a:r>
                        <a:rPr lang="fr-FR" sz="1200" dirty="0"/>
                        <a:t>France</a:t>
                      </a:r>
                    </a:p>
                  </a:txBody>
                  <a:tcPr/>
                </a:tc>
                <a:tc>
                  <a:txBody>
                    <a:bodyPr/>
                    <a:lstStyle/>
                    <a:p>
                      <a:r>
                        <a:rPr lang="fr-FR" sz="1200" dirty="0"/>
                        <a:t>35 357</a:t>
                      </a:r>
                    </a:p>
                  </a:txBody>
                  <a:tcPr/>
                </a:tc>
                <a:tc>
                  <a:txBody>
                    <a:bodyPr/>
                    <a:lstStyle/>
                    <a:p>
                      <a:r>
                        <a:rPr lang="fr-FR" sz="1200" dirty="0"/>
                        <a:t>100</a:t>
                      </a:r>
                    </a:p>
                  </a:txBody>
                  <a:tcPr/>
                </a:tc>
                <a:tc>
                  <a:txBody>
                    <a:bodyPr/>
                    <a:lstStyle/>
                    <a:p>
                      <a:r>
                        <a:rPr lang="fr-FR" sz="1200" dirty="0"/>
                        <a:t>18</a:t>
                      </a:r>
                    </a:p>
                  </a:txBody>
                  <a:tcPr/>
                </a:tc>
                <a:tc>
                  <a:txBody>
                    <a:bodyPr/>
                    <a:lstStyle/>
                    <a:p>
                      <a:r>
                        <a:rPr lang="fr-FR" sz="1200" dirty="0"/>
                        <a:t>35476</a:t>
                      </a:r>
                    </a:p>
                  </a:txBody>
                  <a:tcPr/>
                </a:tc>
                <a:tc>
                  <a:txBody>
                    <a:bodyPr/>
                    <a:lstStyle/>
                    <a:p>
                      <a:r>
                        <a:rPr lang="fr-FR" sz="1200" b="1" dirty="0">
                          <a:solidFill>
                            <a:srgbClr val="FF0000"/>
                          </a:solidFill>
                        </a:rPr>
                        <a:t>1 885</a:t>
                      </a:r>
                    </a:p>
                  </a:txBody>
                  <a:tcPr/>
                </a:tc>
                <a:extLst>
                  <a:ext uri="{0D108BD9-81ED-4DB2-BD59-A6C34878D82A}">
                    <a16:rowId xmlns:a16="http://schemas.microsoft.com/office/drawing/2014/main" val="2289391914"/>
                  </a:ext>
                </a:extLst>
              </a:tr>
              <a:tr h="316387">
                <a:tc>
                  <a:txBody>
                    <a:bodyPr/>
                    <a:lstStyle/>
                    <a:p>
                      <a:r>
                        <a:rPr lang="fr-FR" sz="1200" b="1" dirty="0"/>
                        <a:t>Italie</a:t>
                      </a:r>
                    </a:p>
                  </a:txBody>
                  <a:tcPr/>
                </a:tc>
                <a:tc>
                  <a:txBody>
                    <a:bodyPr/>
                    <a:lstStyle/>
                    <a:p>
                      <a:r>
                        <a:rPr lang="fr-FR" sz="1200" b="1" dirty="0"/>
                        <a:t>7960</a:t>
                      </a:r>
                    </a:p>
                  </a:txBody>
                  <a:tcPr/>
                </a:tc>
                <a:tc>
                  <a:txBody>
                    <a:bodyPr/>
                    <a:lstStyle/>
                    <a:p>
                      <a:r>
                        <a:rPr lang="fr-FR" sz="1200" b="1" dirty="0"/>
                        <a:t>110</a:t>
                      </a:r>
                    </a:p>
                  </a:txBody>
                  <a:tcPr/>
                </a:tc>
                <a:tc>
                  <a:txBody>
                    <a:bodyPr/>
                    <a:lstStyle/>
                    <a:p>
                      <a:r>
                        <a:rPr lang="fr-FR" sz="1200" b="1" dirty="0"/>
                        <a:t>20</a:t>
                      </a:r>
                    </a:p>
                  </a:txBody>
                  <a:tcPr/>
                </a:tc>
                <a:tc>
                  <a:txBody>
                    <a:bodyPr/>
                    <a:lstStyle/>
                    <a:p>
                      <a:r>
                        <a:rPr lang="fr-FR" sz="1200" b="1" dirty="0"/>
                        <a:t>8090</a:t>
                      </a:r>
                    </a:p>
                  </a:txBody>
                  <a:tcPr/>
                </a:tc>
                <a:tc>
                  <a:txBody>
                    <a:bodyPr/>
                    <a:lstStyle/>
                    <a:p>
                      <a:r>
                        <a:rPr lang="fr-FR" sz="1200" b="1" dirty="0"/>
                        <a:t>7 489</a:t>
                      </a:r>
                    </a:p>
                  </a:txBody>
                  <a:tcPr/>
                </a:tc>
                <a:extLst>
                  <a:ext uri="{0D108BD9-81ED-4DB2-BD59-A6C34878D82A}">
                    <a16:rowId xmlns:a16="http://schemas.microsoft.com/office/drawing/2014/main" val="3363956196"/>
                  </a:ext>
                </a:extLst>
              </a:tr>
              <a:tr h="311020">
                <a:tc>
                  <a:txBody>
                    <a:bodyPr/>
                    <a:lstStyle/>
                    <a:p>
                      <a:r>
                        <a:rPr lang="fr-FR" sz="1200" dirty="0"/>
                        <a:t>Allemagne</a:t>
                      </a:r>
                    </a:p>
                  </a:txBody>
                  <a:tcPr/>
                </a:tc>
                <a:tc>
                  <a:txBody>
                    <a:bodyPr/>
                    <a:lstStyle/>
                    <a:p>
                      <a:r>
                        <a:rPr lang="fr-FR" sz="1200" dirty="0"/>
                        <a:t>11 054</a:t>
                      </a:r>
                    </a:p>
                  </a:txBody>
                  <a:tcPr/>
                </a:tc>
                <a:tc>
                  <a:txBody>
                    <a:bodyPr/>
                    <a:lstStyle/>
                    <a:p>
                      <a:r>
                        <a:rPr lang="fr-FR" sz="1200" dirty="0"/>
                        <a:t>401</a:t>
                      </a:r>
                    </a:p>
                  </a:txBody>
                  <a:tcPr/>
                </a:tc>
                <a:tc>
                  <a:txBody>
                    <a:bodyPr/>
                    <a:lstStyle/>
                    <a:p>
                      <a:r>
                        <a:rPr lang="fr-FR" sz="1200" dirty="0"/>
                        <a:t>16</a:t>
                      </a:r>
                    </a:p>
                  </a:txBody>
                  <a:tcPr/>
                </a:tc>
                <a:tc>
                  <a:txBody>
                    <a:bodyPr/>
                    <a:lstStyle/>
                    <a:p>
                      <a:r>
                        <a:rPr lang="fr-FR" sz="1200" dirty="0"/>
                        <a:t>11 471</a:t>
                      </a:r>
                    </a:p>
                  </a:txBody>
                  <a:tcPr/>
                </a:tc>
                <a:tc>
                  <a:txBody>
                    <a:bodyPr/>
                    <a:lstStyle/>
                    <a:p>
                      <a:r>
                        <a:rPr lang="fr-FR" sz="1200" dirty="0"/>
                        <a:t>7 193</a:t>
                      </a:r>
                    </a:p>
                  </a:txBody>
                  <a:tcPr/>
                </a:tc>
                <a:extLst>
                  <a:ext uri="{0D108BD9-81ED-4DB2-BD59-A6C34878D82A}">
                    <a16:rowId xmlns:a16="http://schemas.microsoft.com/office/drawing/2014/main" val="3134445330"/>
                  </a:ext>
                </a:extLst>
              </a:tr>
              <a:tr h="305652">
                <a:tc>
                  <a:txBody>
                    <a:bodyPr/>
                    <a:lstStyle/>
                    <a:p>
                      <a:r>
                        <a:rPr lang="fr-FR" sz="1200" dirty="0"/>
                        <a:t>Grèce (</a:t>
                      </a:r>
                      <a:r>
                        <a:rPr lang="fr-FR" sz="1200" dirty="0" err="1"/>
                        <a:t>avt</a:t>
                      </a:r>
                      <a:r>
                        <a:rPr lang="fr-FR" sz="1200" dirty="0"/>
                        <a:t> et </a:t>
                      </a:r>
                      <a:r>
                        <a:rPr lang="fr-FR" sz="1200" dirty="0" err="1"/>
                        <a:t>ap</a:t>
                      </a:r>
                      <a:r>
                        <a:rPr lang="fr-FR" sz="1200" dirty="0"/>
                        <a:t> 2010)</a:t>
                      </a:r>
                    </a:p>
                  </a:txBody>
                  <a:tcPr/>
                </a:tc>
                <a:tc>
                  <a:txBody>
                    <a:bodyPr/>
                    <a:lstStyle/>
                    <a:p>
                      <a:r>
                        <a:rPr lang="fr-FR" sz="1200" dirty="0"/>
                        <a:t>325 (1034)</a:t>
                      </a:r>
                    </a:p>
                  </a:txBody>
                  <a:tcPr/>
                </a:tc>
                <a:tc>
                  <a:txBody>
                    <a:bodyPr/>
                    <a:lstStyle/>
                    <a:p>
                      <a:r>
                        <a:rPr lang="fr-FR" sz="1200" dirty="0"/>
                        <a:t>13 (54)</a:t>
                      </a:r>
                    </a:p>
                  </a:txBody>
                  <a:tcPr/>
                </a:tc>
                <a:tc>
                  <a:txBody>
                    <a:bodyPr/>
                    <a:lstStyle/>
                    <a:p>
                      <a:endParaRPr lang="fr-FR" sz="1200" dirty="0"/>
                    </a:p>
                  </a:txBody>
                  <a:tcPr/>
                </a:tc>
                <a:tc>
                  <a:txBody>
                    <a:bodyPr/>
                    <a:lstStyle/>
                    <a:p>
                      <a:r>
                        <a:rPr lang="fr-FR" sz="1200" dirty="0"/>
                        <a:t>338</a:t>
                      </a:r>
                      <a:r>
                        <a:rPr lang="fr-FR" sz="1200" baseline="0" dirty="0"/>
                        <a:t> (1088)</a:t>
                      </a:r>
                      <a:endParaRPr lang="fr-FR" sz="1200" dirty="0"/>
                    </a:p>
                  </a:txBody>
                  <a:tcPr/>
                </a:tc>
                <a:tc>
                  <a:txBody>
                    <a:bodyPr/>
                    <a:lstStyle/>
                    <a:p>
                      <a:r>
                        <a:rPr lang="fr-FR" sz="1200" dirty="0"/>
                        <a:t>33 313 (10349)</a:t>
                      </a:r>
                    </a:p>
                  </a:txBody>
                  <a:tcPr/>
                </a:tc>
                <a:extLst>
                  <a:ext uri="{0D108BD9-81ED-4DB2-BD59-A6C34878D82A}">
                    <a16:rowId xmlns:a16="http://schemas.microsoft.com/office/drawing/2014/main" val="2840011558"/>
                  </a:ext>
                </a:extLst>
              </a:tr>
              <a:tr h="317123">
                <a:tc>
                  <a:txBody>
                    <a:bodyPr/>
                    <a:lstStyle/>
                    <a:p>
                      <a:r>
                        <a:rPr lang="fr-FR" sz="1200" dirty="0"/>
                        <a:t>Pays-Bas</a:t>
                      </a:r>
                    </a:p>
                  </a:txBody>
                  <a:tcPr/>
                </a:tc>
                <a:tc>
                  <a:txBody>
                    <a:bodyPr/>
                    <a:lstStyle/>
                    <a:p>
                      <a:r>
                        <a:rPr lang="fr-FR" sz="1200" dirty="0"/>
                        <a:t>380</a:t>
                      </a:r>
                    </a:p>
                  </a:txBody>
                  <a:tcPr/>
                </a:tc>
                <a:tc>
                  <a:txBody>
                    <a:bodyPr/>
                    <a:lstStyle/>
                    <a:p>
                      <a:r>
                        <a:rPr lang="fr-FR" sz="1200" dirty="0"/>
                        <a:t>12</a:t>
                      </a:r>
                    </a:p>
                  </a:txBody>
                  <a:tcPr/>
                </a:tc>
                <a:tc>
                  <a:txBody>
                    <a:bodyPr/>
                    <a:lstStyle/>
                    <a:p>
                      <a:endParaRPr lang="fr-FR" sz="1200" dirty="0"/>
                    </a:p>
                  </a:txBody>
                  <a:tcPr/>
                </a:tc>
                <a:tc>
                  <a:txBody>
                    <a:bodyPr/>
                    <a:lstStyle/>
                    <a:p>
                      <a:r>
                        <a:rPr lang="fr-FR" sz="1200" dirty="0"/>
                        <a:t>392</a:t>
                      </a:r>
                    </a:p>
                  </a:txBody>
                  <a:tcPr/>
                </a:tc>
                <a:tc>
                  <a:txBody>
                    <a:bodyPr/>
                    <a:lstStyle/>
                    <a:p>
                      <a:r>
                        <a:rPr lang="fr-FR" sz="1200" dirty="0"/>
                        <a:t>43 576</a:t>
                      </a:r>
                    </a:p>
                  </a:txBody>
                  <a:tcPr/>
                </a:tc>
                <a:extLst>
                  <a:ext uri="{0D108BD9-81ED-4DB2-BD59-A6C34878D82A}">
                    <a16:rowId xmlns:a16="http://schemas.microsoft.com/office/drawing/2014/main" val="348200230"/>
                  </a:ext>
                </a:extLst>
              </a:tr>
              <a:tr h="270286">
                <a:tc>
                  <a:txBody>
                    <a:bodyPr/>
                    <a:lstStyle/>
                    <a:p>
                      <a:r>
                        <a:rPr lang="fr-FR" sz="1200" dirty="0"/>
                        <a:t>Espagne</a:t>
                      </a:r>
                    </a:p>
                  </a:txBody>
                  <a:tcPr/>
                </a:tc>
                <a:tc>
                  <a:txBody>
                    <a:bodyPr/>
                    <a:lstStyle/>
                    <a:p>
                      <a:r>
                        <a:rPr lang="fr-FR" sz="1200" dirty="0"/>
                        <a:t>8 124</a:t>
                      </a:r>
                    </a:p>
                  </a:txBody>
                  <a:tcPr/>
                </a:tc>
                <a:tc>
                  <a:txBody>
                    <a:bodyPr/>
                    <a:lstStyle/>
                    <a:p>
                      <a:r>
                        <a:rPr lang="fr-FR" sz="1200" dirty="0"/>
                        <a:t>50</a:t>
                      </a:r>
                    </a:p>
                  </a:txBody>
                  <a:tcPr/>
                </a:tc>
                <a:tc>
                  <a:txBody>
                    <a:bodyPr/>
                    <a:lstStyle/>
                    <a:p>
                      <a:r>
                        <a:rPr lang="fr-FR" sz="1200" dirty="0"/>
                        <a:t>17</a:t>
                      </a:r>
                    </a:p>
                  </a:txBody>
                  <a:tcPr/>
                </a:tc>
                <a:tc>
                  <a:txBody>
                    <a:bodyPr/>
                    <a:lstStyle/>
                    <a:p>
                      <a:r>
                        <a:rPr lang="fr-FR" sz="1200" dirty="0"/>
                        <a:t>8191</a:t>
                      </a:r>
                    </a:p>
                  </a:txBody>
                  <a:tcPr/>
                </a:tc>
                <a:tc>
                  <a:txBody>
                    <a:bodyPr/>
                    <a:lstStyle/>
                    <a:p>
                      <a:r>
                        <a:rPr lang="fr-FR" sz="1200" dirty="0"/>
                        <a:t>5 680</a:t>
                      </a:r>
                    </a:p>
                  </a:txBody>
                  <a:tcPr/>
                </a:tc>
                <a:extLst>
                  <a:ext uri="{0D108BD9-81ED-4DB2-BD59-A6C34878D82A}">
                    <a16:rowId xmlns:a16="http://schemas.microsoft.com/office/drawing/2014/main" val="4141401537"/>
                  </a:ext>
                </a:extLst>
              </a:tr>
              <a:tr h="257419">
                <a:tc>
                  <a:txBody>
                    <a:bodyPr/>
                    <a:lstStyle/>
                    <a:p>
                      <a:r>
                        <a:rPr lang="fr-FR" sz="1200" dirty="0"/>
                        <a:t>Suède</a:t>
                      </a:r>
                    </a:p>
                  </a:txBody>
                  <a:tcPr/>
                </a:tc>
                <a:tc>
                  <a:txBody>
                    <a:bodyPr/>
                    <a:lstStyle/>
                    <a:p>
                      <a:r>
                        <a:rPr lang="fr-FR" sz="1200" dirty="0"/>
                        <a:t>290</a:t>
                      </a:r>
                    </a:p>
                  </a:txBody>
                  <a:tcPr/>
                </a:tc>
                <a:tc>
                  <a:txBody>
                    <a:bodyPr/>
                    <a:lstStyle/>
                    <a:p>
                      <a:r>
                        <a:rPr lang="fr-FR" sz="1200" dirty="0"/>
                        <a:t>21</a:t>
                      </a:r>
                    </a:p>
                  </a:txBody>
                  <a:tcPr/>
                </a:tc>
                <a:tc>
                  <a:txBody>
                    <a:bodyPr/>
                    <a:lstStyle/>
                    <a:p>
                      <a:endParaRPr lang="fr-FR" sz="1200" dirty="0"/>
                    </a:p>
                  </a:txBody>
                  <a:tcPr/>
                </a:tc>
                <a:tc>
                  <a:txBody>
                    <a:bodyPr/>
                    <a:lstStyle/>
                    <a:p>
                      <a:r>
                        <a:rPr lang="fr-FR" sz="1200" dirty="0"/>
                        <a:t>311</a:t>
                      </a:r>
                    </a:p>
                  </a:txBody>
                  <a:tcPr/>
                </a:tc>
                <a:tc>
                  <a:txBody>
                    <a:bodyPr/>
                    <a:lstStyle/>
                    <a:p>
                      <a:r>
                        <a:rPr lang="fr-FR" sz="1200" dirty="0"/>
                        <a:t>32 138</a:t>
                      </a:r>
                    </a:p>
                  </a:txBody>
                  <a:tcPr/>
                </a:tc>
                <a:extLst>
                  <a:ext uri="{0D108BD9-81ED-4DB2-BD59-A6C34878D82A}">
                    <a16:rowId xmlns:a16="http://schemas.microsoft.com/office/drawing/2014/main" val="3748606433"/>
                  </a:ext>
                </a:extLst>
              </a:tr>
              <a:tr h="287537">
                <a:tc>
                  <a:txBody>
                    <a:bodyPr/>
                    <a:lstStyle/>
                    <a:p>
                      <a:r>
                        <a:rPr lang="fr-FR" sz="1200" dirty="0"/>
                        <a:t>RU</a:t>
                      </a:r>
                    </a:p>
                  </a:txBody>
                  <a:tcPr/>
                </a:tc>
                <a:tc>
                  <a:txBody>
                    <a:bodyPr/>
                    <a:lstStyle/>
                    <a:p>
                      <a:r>
                        <a:rPr lang="fr-FR" sz="1200" dirty="0"/>
                        <a:t>391</a:t>
                      </a:r>
                    </a:p>
                  </a:txBody>
                  <a:tcPr/>
                </a:tc>
                <a:tc>
                  <a:txBody>
                    <a:bodyPr/>
                    <a:lstStyle/>
                    <a:p>
                      <a:r>
                        <a:rPr lang="fr-FR" sz="1200" dirty="0"/>
                        <a:t>27</a:t>
                      </a:r>
                    </a:p>
                  </a:txBody>
                  <a:tcPr/>
                </a:tc>
                <a:tc>
                  <a:txBody>
                    <a:bodyPr/>
                    <a:lstStyle/>
                    <a:p>
                      <a:r>
                        <a:rPr lang="fr-FR" sz="1200" dirty="0"/>
                        <a:t>3</a:t>
                      </a:r>
                    </a:p>
                  </a:txBody>
                  <a:tcPr/>
                </a:tc>
                <a:tc>
                  <a:txBody>
                    <a:bodyPr/>
                    <a:lstStyle/>
                    <a:p>
                      <a:r>
                        <a:rPr lang="fr-FR" sz="1200" dirty="0"/>
                        <a:t>421</a:t>
                      </a:r>
                    </a:p>
                  </a:txBody>
                  <a:tcPr/>
                </a:tc>
                <a:tc>
                  <a:txBody>
                    <a:bodyPr/>
                    <a:lstStyle/>
                    <a:p>
                      <a:r>
                        <a:rPr lang="fr-FR" sz="1200" b="1" dirty="0">
                          <a:solidFill>
                            <a:srgbClr val="FF0000"/>
                          </a:solidFill>
                        </a:rPr>
                        <a:t>156 315</a:t>
                      </a:r>
                    </a:p>
                  </a:txBody>
                  <a:tcPr/>
                </a:tc>
                <a:extLst>
                  <a:ext uri="{0D108BD9-81ED-4DB2-BD59-A6C34878D82A}">
                    <a16:rowId xmlns:a16="http://schemas.microsoft.com/office/drawing/2014/main" val="2740781619"/>
                  </a:ext>
                </a:extLst>
              </a:tr>
            </a:tbl>
          </a:graphicData>
        </a:graphic>
      </p:graphicFrame>
    </p:spTree>
    <p:extLst>
      <p:ext uri="{BB962C8B-B14F-4D97-AF65-F5344CB8AC3E}">
        <p14:creationId xmlns:p14="http://schemas.microsoft.com/office/powerpoint/2010/main" val="204241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79" y="2167467"/>
            <a:ext cx="10183431" cy="3532900"/>
          </a:xfrm>
        </p:spPr>
        <p:txBody>
          <a:bodyPr>
            <a:normAutofit/>
          </a:bodyPr>
          <a:lstStyle/>
          <a:p>
            <a:pPr>
              <a:buFont typeface="Arial" panose="020B0604020202020204" pitchFamily="34" charset="0"/>
              <a:buChar char="•"/>
            </a:pPr>
            <a:r>
              <a:rPr lang="fr-FR" sz="2400" dirty="0"/>
              <a:t> 1.2 L’architecture politico-administrative italienne</a:t>
            </a:r>
          </a:p>
        </p:txBody>
      </p:sp>
      <p:sp>
        <p:nvSpPr>
          <p:cNvPr id="3" name="Titre 2"/>
          <p:cNvSpPr>
            <a:spLocks noGrp="1"/>
          </p:cNvSpPr>
          <p:nvPr>
            <p:ph type="title"/>
          </p:nvPr>
        </p:nvSpPr>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6ADA13B-B76A-CF84-2E6E-C3B6A8CA4C5F}"/>
              </a:ext>
            </a:extLst>
          </p:cNvPr>
          <p:cNvSpPr txBox="1"/>
          <p:nvPr/>
        </p:nvSpPr>
        <p:spPr>
          <a:xfrm>
            <a:off x="1097279" y="5814593"/>
            <a:ext cx="5812971" cy="307777"/>
          </a:xfrm>
          <a:prstGeom prst="rect">
            <a:avLst/>
          </a:prstGeom>
          <a:noFill/>
        </p:spPr>
        <p:txBody>
          <a:bodyPr wrap="square" rtlCol="0">
            <a:spAutoFit/>
          </a:bodyPr>
          <a:lstStyle/>
          <a:p>
            <a:r>
              <a:rPr lang="fr-FR" sz="1400" dirty="0"/>
              <a:t>Source : OCDE, 2018</a:t>
            </a:r>
          </a:p>
        </p:txBody>
      </p:sp>
      <p:graphicFrame>
        <p:nvGraphicFramePr>
          <p:cNvPr id="6" name="Tableau 5">
            <a:extLst>
              <a:ext uri="{FF2B5EF4-FFF2-40B4-BE49-F238E27FC236}">
                <a16:creationId xmlns:a16="http://schemas.microsoft.com/office/drawing/2014/main" id="{7A2A73E6-6E41-2CAF-7790-00B70AE13608}"/>
              </a:ext>
            </a:extLst>
          </p:cNvPr>
          <p:cNvGraphicFramePr>
            <a:graphicFrameLocks noGrp="1"/>
          </p:cNvGraphicFramePr>
          <p:nvPr>
            <p:extLst>
              <p:ext uri="{D42A27DB-BD31-4B8C-83A1-F6EECF244321}">
                <p14:modId xmlns:p14="http://schemas.microsoft.com/office/powerpoint/2010/main" val="3251593372"/>
              </p:ext>
            </p:extLst>
          </p:nvPr>
        </p:nvGraphicFramePr>
        <p:xfrm>
          <a:off x="1096962" y="2741690"/>
          <a:ext cx="10183431" cy="3017520"/>
        </p:xfrm>
        <a:graphic>
          <a:graphicData uri="http://schemas.openxmlformats.org/drawingml/2006/table">
            <a:tbl>
              <a:tblPr firstRow="1" bandRow="1">
                <a:tableStyleId>{5C22544A-7EE6-4342-B048-85BDC9FD1C3A}</a:tableStyleId>
              </a:tblPr>
              <a:tblGrid>
                <a:gridCol w="2636781">
                  <a:extLst>
                    <a:ext uri="{9D8B030D-6E8A-4147-A177-3AD203B41FA5}">
                      <a16:colId xmlns:a16="http://schemas.microsoft.com/office/drawing/2014/main" val="1201402304"/>
                    </a:ext>
                  </a:extLst>
                </a:gridCol>
                <a:gridCol w="1363852">
                  <a:extLst>
                    <a:ext uri="{9D8B030D-6E8A-4147-A177-3AD203B41FA5}">
                      <a16:colId xmlns:a16="http://schemas.microsoft.com/office/drawing/2014/main" val="3108260883"/>
                    </a:ext>
                  </a:extLst>
                </a:gridCol>
                <a:gridCol w="2909552">
                  <a:extLst>
                    <a:ext uri="{9D8B030D-6E8A-4147-A177-3AD203B41FA5}">
                      <a16:colId xmlns:a16="http://schemas.microsoft.com/office/drawing/2014/main" val="2205320302"/>
                    </a:ext>
                  </a:extLst>
                </a:gridCol>
                <a:gridCol w="3273246">
                  <a:extLst>
                    <a:ext uri="{9D8B030D-6E8A-4147-A177-3AD203B41FA5}">
                      <a16:colId xmlns:a16="http://schemas.microsoft.com/office/drawing/2014/main" val="387389295"/>
                    </a:ext>
                  </a:extLst>
                </a:gridCol>
              </a:tblGrid>
              <a:tr h="256313">
                <a:tc>
                  <a:txBody>
                    <a:bodyPr/>
                    <a:lstStyle/>
                    <a:p>
                      <a:r>
                        <a:rPr lang="fr-FR" sz="1200" dirty="0"/>
                        <a:t>Etat</a:t>
                      </a:r>
                    </a:p>
                  </a:txBody>
                  <a:tcPr/>
                </a:tc>
                <a:tc>
                  <a:txBody>
                    <a:bodyPr/>
                    <a:lstStyle/>
                    <a:p>
                      <a:r>
                        <a:rPr lang="fr-FR" sz="1200" dirty="0"/>
                        <a:t>1</a:t>
                      </a:r>
                      <a:r>
                        <a:rPr lang="fr-FR" sz="1200" baseline="30000" dirty="0"/>
                        <a:t>er</a:t>
                      </a:r>
                      <a:r>
                        <a:rPr lang="fr-FR" sz="1200" dirty="0"/>
                        <a:t> tiers</a:t>
                      </a:r>
                    </a:p>
                  </a:txBody>
                  <a:tcPr/>
                </a:tc>
                <a:tc>
                  <a:txBody>
                    <a:bodyPr/>
                    <a:lstStyle/>
                    <a:p>
                      <a:r>
                        <a:rPr lang="fr-FR" sz="1200" dirty="0"/>
                        <a:t>Population moyenne</a:t>
                      </a:r>
                    </a:p>
                  </a:txBody>
                  <a:tcPr/>
                </a:tc>
                <a:tc>
                  <a:txBody>
                    <a:bodyPr/>
                    <a:lstStyle/>
                    <a:p>
                      <a:r>
                        <a:rPr lang="fr-FR" sz="1200" dirty="0"/>
                        <a:t>Taille moyenne (en</a:t>
                      </a:r>
                      <a:r>
                        <a:rPr lang="fr-FR" sz="1200" baseline="0" dirty="0"/>
                        <a:t> km²)</a:t>
                      </a:r>
                      <a:endParaRPr lang="fr-FR" sz="1200" dirty="0"/>
                    </a:p>
                  </a:txBody>
                  <a:tcPr/>
                </a:tc>
                <a:extLst>
                  <a:ext uri="{0D108BD9-81ED-4DB2-BD59-A6C34878D82A}">
                    <a16:rowId xmlns:a16="http://schemas.microsoft.com/office/drawing/2014/main" val="1391786925"/>
                  </a:ext>
                </a:extLst>
              </a:tr>
              <a:tr h="256313">
                <a:tc>
                  <a:txBody>
                    <a:bodyPr/>
                    <a:lstStyle/>
                    <a:p>
                      <a:r>
                        <a:rPr lang="fr-FR" sz="1200" dirty="0"/>
                        <a:t>Belgique</a:t>
                      </a:r>
                    </a:p>
                  </a:txBody>
                  <a:tcPr/>
                </a:tc>
                <a:tc>
                  <a:txBody>
                    <a:bodyPr/>
                    <a:lstStyle/>
                    <a:p>
                      <a:r>
                        <a:rPr lang="fr-FR" sz="1200" dirty="0"/>
                        <a:t>589</a:t>
                      </a:r>
                    </a:p>
                  </a:txBody>
                  <a:tcPr/>
                </a:tc>
                <a:tc>
                  <a:txBody>
                    <a:bodyPr/>
                    <a:lstStyle/>
                    <a:p>
                      <a:r>
                        <a:rPr lang="fr-FR" sz="1200" dirty="0"/>
                        <a:t>19 177</a:t>
                      </a:r>
                    </a:p>
                  </a:txBody>
                  <a:tcPr/>
                </a:tc>
                <a:tc>
                  <a:txBody>
                    <a:bodyPr/>
                    <a:lstStyle/>
                    <a:p>
                      <a:r>
                        <a:rPr lang="fr-FR" sz="1200" dirty="0"/>
                        <a:t>51,5</a:t>
                      </a:r>
                    </a:p>
                  </a:txBody>
                  <a:tcPr/>
                </a:tc>
                <a:extLst>
                  <a:ext uri="{0D108BD9-81ED-4DB2-BD59-A6C34878D82A}">
                    <a16:rowId xmlns:a16="http://schemas.microsoft.com/office/drawing/2014/main" val="2415938257"/>
                  </a:ext>
                </a:extLst>
              </a:tr>
              <a:tr h="256313">
                <a:tc>
                  <a:txBody>
                    <a:bodyPr/>
                    <a:lstStyle/>
                    <a:p>
                      <a:r>
                        <a:rPr lang="fr-FR" sz="1200" dirty="0"/>
                        <a:t>Danemark</a:t>
                      </a:r>
                    </a:p>
                  </a:txBody>
                  <a:tcPr/>
                </a:tc>
                <a:tc>
                  <a:txBody>
                    <a:bodyPr/>
                    <a:lstStyle/>
                    <a:p>
                      <a:r>
                        <a:rPr lang="fr-FR" sz="1200" dirty="0"/>
                        <a:t>98</a:t>
                      </a:r>
                    </a:p>
                  </a:txBody>
                  <a:tcPr/>
                </a:tc>
                <a:tc>
                  <a:txBody>
                    <a:bodyPr/>
                    <a:lstStyle/>
                    <a:p>
                      <a:r>
                        <a:rPr lang="fr-FR" sz="1200" dirty="0"/>
                        <a:t>58 459</a:t>
                      </a:r>
                    </a:p>
                  </a:txBody>
                  <a:tcPr/>
                </a:tc>
                <a:tc>
                  <a:txBody>
                    <a:bodyPr/>
                    <a:lstStyle/>
                    <a:p>
                      <a:r>
                        <a:rPr lang="fr-FR" sz="1200" dirty="0"/>
                        <a:t>438</a:t>
                      </a:r>
                    </a:p>
                  </a:txBody>
                  <a:tcPr/>
                </a:tc>
                <a:extLst>
                  <a:ext uri="{0D108BD9-81ED-4DB2-BD59-A6C34878D82A}">
                    <a16:rowId xmlns:a16="http://schemas.microsoft.com/office/drawing/2014/main" val="1327255599"/>
                  </a:ext>
                </a:extLst>
              </a:tr>
              <a:tr h="256313">
                <a:tc>
                  <a:txBody>
                    <a:bodyPr/>
                    <a:lstStyle/>
                    <a:p>
                      <a:r>
                        <a:rPr lang="fr-FR" sz="1200" dirty="0"/>
                        <a:t>France</a:t>
                      </a:r>
                    </a:p>
                  </a:txBody>
                  <a:tcPr/>
                </a:tc>
                <a:tc>
                  <a:txBody>
                    <a:bodyPr/>
                    <a:lstStyle/>
                    <a:p>
                      <a:r>
                        <a:rPr lang="fr-FR" sz="1200" dirty="0"/>
                        <a:t>35 357</a:t>
                      </a:r>
                    </a:p>
                  </a:txBody>
                  <a:tcPr/>
                </a:tc>
                <a:tc>
                  <a:txBody>
                    <a:bodyPr/>
                    <a:lstStyle/>
                    <a:p>
                      <a:r>
                        <a:rPr lang="fr-FR" sz="1200" b="1" dirty="0">
                          <a:solidFill>
                            <a:srgbClr val="FF0000"/>
                          </a:solidFill>
                        </a:rPr>
                        <a:t>1885</a:t>
                      </a:r>
                    </a:p>
                  </a:txBody>
                  <a:tcPr/>
                </a:tc>
                <a:tc>
                  <a:txBody>
                    <a:bodyPr/>
                    <a:lstStyle/>
                    <a:p>
                      <a:r>
                        <a:rPr lang="fr-FR" sz="1200" b="1" dirty="0">
                          <a:solidFill>
                            <a:srgbClr val="FF0000"/>
                          </a:solidFill>
                        </a:rPr>
                        <a:t>16</a:t>
                      </a:r>
                    </a:p>
                  </a:txBody>
                  <a:tcPr/>
                </a:tc>
                <a:extLst>
                  <a:ext uri="{0D108BD9-81ED-4DB2-BD59-A6C34878D82A}">
                    <a16:rowId xmlns:a16="http://schemas.microsoft.com/office/drawing/2014/main" val="107196619"/>
                  </a:ext>
                </a:extLst>
              </a:tr>
              <a:tr h="256313">
                <a:tc>
                  <a:txBody>
                    <a:bodyPr/>
                    <a:lstStyle/>
                    <a:p>
                      <a:r>
                        <a:rPr lang="fr-FR" sz="1200" b="1" dirty="0"/>
                        <a:t>Italie</a:t>
                      </a:r>
                    </a:p>
                  </a:txBody>
                  <a:tcPr/>
                </a:tc>
                <a:tc>
                  <a:txBody>
                    <a:bodyPr/>
                    <a:lstStyle/>
                    <a:p>
                      <a:r>
                        <a:rPr lang="fr-FR" sz="1200" b="1" dirty="0"/>
                        <a:t>7960</a:t>
                      </a:r>
                    </a:p>
                  </a:txBody>
                  <a:tcPr/>
                </a:tc>
                <a:tc>
                  <a:txBody>
                    <a:bodyPr/>
                    <a:lstStyle/>
                    <a:p>
                      <a:r>
                        <a:rPr lang="fr-FR" sz="1200" b="1" dirty="0"/>
                        <a:t>7 617</a:t>
                      </a:r>
                    </a:p>
                  </a:txBody>
                  <a:tcPr/>
                </a:tc>
                <a:tc>
                  <a:txBody>
                    <a:bodyPr/>
                    <a:lstStyle/>
                    <a:p>
                      <a:r>
                        <a:rPr lang="fr-FR" sz="1200" b="1" dirty="0"/>
                        <a:t>37</a:t>
                      </a:r>
                    </a:p>
                  </a:txBody>
                  <a:tcPr/>
                </a:tc>
                <a:extLst>
                  <a:ext uri="{0D108BD9-81ED-4DB2-BD59-A6C34878D82A}">
                    <a16:rowId xmlns:a16="http://schemas.microsoft.com/office/drawing/2014/main" val="2574415486"/>
                  </a:ext>
                </a:extLst>
              </a:tr>
              <a:tr h="256313">
                <a:tc>
                  <a:txBody>
                    <a:bodyPr/>
                    <a:lstStyle/>
                    <a:p>
                      <a:r>
                        <a:rPr lang="fr-FR" sz="1200" dirty="0"/>
                        <a:t>Allemagne</a:t>
                      </a:r>
                    </a:p>
                  </a:txBody>
                  <a:tcPr/>
                </a:tc>
                <a:tc>
                  <a:txBody>
                    <a:bodyPr/>
                    <a:lstStyle/>
                    <a:p>
                      <a:r>
                        <a:rPr lang="fr-FR" sz="1200" dirty="0"/>
                        <a:t>11 054</a:t>
                      </a:r>
                    </a:p>
                  </a:txBody>
                  <a:tcPr/>
                </a:tc>
                <a:tc>
                  <a:txBody>
                    <a:bodyPr/>
                    <a:lstStyle/>
                    <a:p>
                      <a:r>
                        <a:rPr lang="fr-FR" sz="1200" dirty="0"/>
                        <a:t>7449</a:t>
                      </a:r>
                    </a:p>
                  </a:txBody>
                  <a:tcPr/>
                </a:tc>
                <a:tc>
                  <a:txBody>
                    <a:bodyPr/>
                    <a:lstStyle/>
                    <a:p>
                      <a:r>
                        <a:rPr lang="fr-FR" sz="1200" dirty="0"/>
                        <a:t>32,3</a:t>
                      </a:r>
                    </a:p>
                  </a:txBody>
                  <a:tcPr/>
                </a:tc>
                <a:extLst>
                  <a:ext uri="{0D108BD9-81ED-4DB2-BD59-A6C34878D82A}">
                    <a16:rowId xmlns:a16="http://schemas.microsoft.com/office/drawing/2014/main" val="2390765202"/>
                  </a:ext>
                </a:extLst>
              </a:tr>
              <a:tr h="256313">
                <a:tc>
                  <a:txBody>
                    <a:bodyPr/>
                    <a:lstStyle/>
                    <a:p>
                      <a:r>
                        <a:rPr lang="fr-FR" sz="1200" dirty="0"/>
                        <a:t>Grèce (</a:t>
                      </a:r>
                      <a:r>
                        <a:rPr lang="fr-FR" sz="1200" dirty="0" err="1"/>
                        <a:t>avt</a:t>
                      </a:r>
                      <a:r>
                        <a:rPr lang="fr-FR" sz="1200" dirty="0"/>
                        <a:t> et </a:t>
                      </a:r>
                      <a:r>
                        <a:rPr lang="fr-FR" sz="1200" dirty="0" err="1"/>
                        <a:t>ap</a:t>
                      </a:r>
                      <a:r>
                        <a:rPr lang="fr-FR" sz="1200" dirty="0"/>
                        <a:t> 2010)</a:t>
                      </a:r>
                    </a:p>
                  </a:txBody>
                  <a:tcPr/>
                </a:tc>
                <a:tc>
                  <a:txBody>
                    <a:bodyPr/>
                    <a:lstStyle/>
                    <a:p>
                      <a:r>
                        <a:rPr lang="fr-FR" sz="1200" dirty="0"/>
                        <a:t>325 (1034)</a:t>
                      </a:r>
                    </a:p>
                  </a:txBody>
                  <a:tcPr/>
                </a:tc>
                <a:tc>
                  <a:txBody>
                    <a:bodyPr/>
                    <a:lstStyle/>
                    <a:p>
                      <a:r>
                        <a:rPr lang="fr-FR" sz="1200" dirty="0"/>
                        <a:t>33 181 (10</a:t>
                      </a:r>
                      <a:r>
                        <a:rPr lang="fr-FR" sz="1200" baseline="0" dirty="0"/>
                        <a:t> 870)</a:t>
                      </a:r>
                      <a:endParaRPr lang="fr-FR" sz="1200" dirty="0"/>
                    </a:p>
                  </a:txBody>
                  <a:tcPr/>
                </a:tc>
                <a:tc>
                  <a:txBody>
                    <a:bodyPr/>
                    <a:lstStyle/>
                    <a:p>
                      <a:r>
                        <a:rPr lang="fr-FR" sz="1200" dirty="0"/>
                        <a:t>403 (128)</a:t>
                      </a:r>
                    </a:p>
                  </a:txBody>
                  <a:tcPr/>
                </a:tc>
                <a:extLst>
                  <a:ext uri="{0D108BD9-81ED-4DB2-BD59-A6C34878D82A}">
                    <a16:rowId xmlns:a16="http://schemas.microsoft.com/office/drawing/2014/main" val="960707618"/>
                  </a:ext>
                </a:extLst>
              </a:tr>
              <a:tr h="256313">
                <a:tc>
                  <a:txBody>
                    <a:bodyPr/>
                    <a:lstStyle/>
                    <a:p>
                      <a:r>
                        <a:rPr lang="fr-FR" sz="1200" dirty="0"/>
                        <a:t>Pays-Bas</a:t>
                      </a:r>
                    </a:p>
                  </a:txBody>
                  <a:tcPr/>
                </a:tc>
                <a:tc>
                  <a:txBody>
                    <a:bodyPr/>
                    <a:lstStyle/>
                    <a:p>
                      <a:r>
                        <a:rPr lang="fr-FR" sz="1200" dirty="0"/>
                        <a:t>380</a:t>
                      </a:r>
                    </a:p>
                  </a:txBody>
                  <a:tcPr/>
                </a:tc>
                <a:tc>
                  <a:txBody>
                    <a:bodyPr/>
                    <a:lstStyle/>
                    <a:p>
                      <a:r>
                        <a:rPr lang="fr-FR" sz="1200" dirty="0"/>
                        <a:t>44 816</a:t>
                      </a:r>
                    </a:p>
                  </a:txBody>
                  <a:tcPr/>
                </a:tc>
                <a:tc>
                  <a:txBody>
                    <a:bodyPr/>
                    <a:lstStyle/>
                    <a:p>
                      <a:r>
                        <a:rPr lang="fr-FR" sz="1200" dirty="0"/>
                        <a:t>89</a:t>
                      </a:r>
                    </a:p>
                  </a:txBody>
                  <a:tcPr/>
                </a:tc>
                <a:extLst>
                  <a:ext uri="{0D108BD9-81ED-4DB2-BD59-A6C34878D82A}">
                    <a16:rowId xmlns:a16="http://schemas.microsoft.com/office/drawing/2014/main" val="3045818186"/>
                  </a:ext>
                </a:extLst>
              </a:tr>
              <a:tr h="256313">
                <a:tc>
                  <a:txBody>
                    <a:bodyPr/>
                    <a:lstStyle/>
                    <a:p>
                      <a:r>
                        <a:rPr lang="fr-FR" sz="1200" dirty="0"/>
                        <a:t>Espagne</a:t>
                      </a:r>
                    </a:p>
                  </a:txBody>
                  <a:tcPr/>
                </a:tc>
                <a:tc>
                  <a:txBody>
                    <a:bodyPr/>
                    <a:lstStyle/>
                    <a:p>
                      <a:r>
                        <a:rPr lang="fr-FR" sz="1200" dirty="0"/>
                        <a:t>8 124</a:t>
                      </a:r>
                    </a:p>
                  </a:txBody>
                  <a:tcPr/>
                </a:tc>
                <a:tc>
                  <a:txBody>
                    <a:bodyPr/>
                    <a:lstStyle/>
                    <a:p>
                      <a:r>
                        <a:rPr lang="fr-FR" sz="1200" dirty="0"/>
                        <a:t>5 720</a:t>
                      </a:r>
                    </a:p>
                  </a:txBody>
                  <a:tcPr/>
                </a:tc>
                <a:tc>
                  <a:txBody>
                    <a:bodyPr/>
                    <a:lstStyle/>
                    <a:p>
                      <a:r>
                        <a:rPr lang="fr-FR" sz="1200" dirty="0"/>
                        <a:t>62</a:t>
                      </a:r>
                    </a:p>
                  </a:txBody>
                  <a:tcPr/>
                </a:tc>
                <a:extLst>
                  <a:ext uri="{0D108BD9-81ED-4DB2-BD59-A6C34878D82A}">
                    <a16:rowId xmlns:a16="http://schemas.microsoft.com/office/drawing/2014/main" val="231233142"/>
                  </a:ext>
                </a:extLst>
              </a:tr>
              <a:tr h="256313">
                <a:tc>
                  <a:txBody>
                    <a:bodyPr/>
                    <a:lstStyle/>
                    <a:p>
                      <a:r>
                        <a:rPr lang="fr-FR" sz="1200" dirty="0"/>
                        <a:t>Suède</a:t>
                      </a:r>
                    </a:p>
                  </a:txBody>
                  <a:tcPr/>
                </a:tc>
                <a:tc>
                  <a:txBody>
                    <a:bodyPr/>
                    <a:lstStyle/>
                    <a:p>
                      <a:r>
                        <a:rPr lang="fr-FR" sz="1200" dirty="0"/>
                        <a:t>290</a:t>
                      </a:r>
                    </a:p>
                  </a:txBody>
                  <a:tcPr/>
                </a:tc>
                <a:tc>
                  <a:txBody>
                    <a:bodyPr/>
                    <a:lstStyle/>
                    <a:p>
                      <a:r>
                        <a:rPr lang="fr-FR" sz="1200" dirty="0"/>
                        <a:t>34 218</a:t>
                      </a:r>
                    </a:p>
                  </a:txBody>
                  <a:tcPr/>
                </a:tc>
                <a:tc>
                  <a:txBody>
                    <a:bodyPr/>
                    <a:lstStyle/>
                    <a:p>
                      <a:r>
                        <a:rPr lang="fr-FR" sz="1200" b="1" dirty="0">
                          <a:solidFill>
                            <a:srgbClr val="FF0000"/>
                          </a:solidFill>
                        </a:rPr>
                        <a:t>1 405</a:t>
                      </a:r>
                    </a:p>
                  </a:txBody>
                  <a:tcPr/>
                </a:tc>
                <a:extLst>
                  <a:ext uri="{0D108BD9-81ED-4DB2-BD59-A6C34878D82A}">
                    <a16:rowId xmlns:a16="http://schemas.microsoft.com/office/drawing/2014/main" val="438122172"/>
                  </a:ext>
                </a:extLst>
              </a:tr>
              <a:tr h="256313">
                <a:tc>
                  <a:txBody>
                    <a:bodyPr/>
                    <a:lstStyle/>
                    <a:p>
                      <a:r>
                        <a:rPr lang="fr-FR" sz="1200" dirty="0"/>
                        <a:t>RU</a:t>
                      </a:r>
                    </a:p>
                  </a:txBody>
                  <a:tcPr/>
                </a:tc>
                <a:tc>
                  <a:txBody>
                    <a:bodyPr/>
                    <a:lstStyle/>
                    <a:p>
                      <a:r>
                        <a:rPr lang="fr-FR" sz="1200" dirty="0"/>
                        <a:t>391</a:t>
                      </a:r>
                    </a:p>
                  </a:txBody>
                  <a:tcPr/>
                </a:tc>
                <a:tc>
                  <a:txBody>
                    <a:bodyPr/>
                    <a:lstStyle/>
                    <a:p>
                      <a:r>
                        <a:rPr lang="fr-FR" sz="1200" b="1" dirty="0">
                          <a:solidFill>
                            <a:srgbClr val="FF0000"/>
                          </a:solidFill>
                        </a:rPr>
                        <a:t>167 898</a:t>
                      </a:r>
                    </a:p>
                  </a:txBody>
                  <a:tcPr/>
                </a:tc>
                <a:tc>
                  <a:txBody>
                    <a:bodyPr/>
                    <a:lstStyle/>
                    <a:p>
                      <a:r>
                        <a:rPr lang="fr-FR" sz="1200" dirty="0"/>
                        <a:t>620</a:t>
                      </a:r>
                    </a:p>
                  </a:txBody>
                  <a:tcPr/>
                </a:tc>
                <a:extLst>
                  <a:ext uri="{0D108BD9-81ED-4DB2-BD59-A6C34878D82A}">
                    <a16:rowId xmlns:a16="http://schemas.microsoft.com/office/drawing/2014/main" val="796433907"/>
                  </a:ext>
                </a:extLst>
              </a:tr>
            </a:tbl>
          </a:graphicData>
        </a:graphic>
      </p:graphicFrame>
    </p:spTree>
    <p:extLst>
      <p:ext uri="{BB962C8B-B14F-4D97-AF65-F5344CB8AC3E}">
        <p14:creationId xmlns:p14="http://schemas.microsoft.com/office/powerpoint/2010/main" val="2996293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7"/>
            <a:ext cx="4118533" cy="3532900"/>
          </a:xfrm>
        </p:spPr>
        <p:txBody>
          <a:bodyPr>
            <a:normAutofit/>
          </a:bodyPr>
          <a:lstStyle/>
          <a:p>
            <a:pPr>
              <a:buFont typeface="Arial" panose="020B0604020202020204" pitchFamily="34" charset="0"/>
              <a:buChar char="•"/>
            </a:pPr>
            <a:r>
              <a:rPr lang="fr-FR" sz="2400" dirty="0"/>
              <a:t> 1.2 L’architecture politico-administrative italienne</a:t>
            </a:r>
          </a:p>
          <a:p>
            <a:pPr lvl="1">
              <a:buFont typeface="Arial" panose="020B0604020202020204" pitchFamily="34" charset="0"/>
              <a:buChar char="•"/>
            </a:pPr>
            <a:r>
              <a:rPr lang="fr-FR" sz="2200" dirty="0"/>
              <a:t>Une carte municipale « fragmenté »</a:t>
            </a:r>
          </a:p>
          <a:p>
            <a:pPr lvl="1">
              <a:buFont typeface="Arial" panose="020B0604020202020204" pitchFamily="34" charset="0"/>
              <a:buChar char="•"/>
            </a:pPr>
            <a:r>
              <a:rPr lang="fr-FR" sz="2200" dirty="0"/>
              <a:t>Mais qui n’a pas fait l’objet d’une politique de rationalisation</a:t>
            </a:r>
          </a:p>
          <a:p>
            <a:pPr lvl="1">
              <a:buFont typeface="Arial" panose="020B0604020202020204" pitchFamily="34" charset="0"/>
              <a:buChar char="•"/>
            </a:pPr>
            <a:r>
              <a:rPr lang="fr-FR" sz="2200" dirty="0"/>
              <a:t>Des capitales régionales et provinciales dotée d’un territoire plus grand </a:t>
            </a:r>
          </a:p>
        </p:txBody>
      </p:sp>
      <p:sp>
        <p:nvSpPr>
          <p:cNvPr id="3" name="Titre 2"/>
          <p:cNvSpPr>
            <a:spLocks noGrp="1"/>
          </p:cNvSpPr>
          <p:nvPr>
            <p:ph type="title"/>
          </p:nvPr>
        </p:nvSpPr>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6ADA13B-B76A-CF84-2E6E-C3B6A8CA4C5F}"/>
              </a:ext>
            </a:extLst>
          </p:cNvPr>
          <p:cNvSpPr txBox="1"/>
          <p:nvPr/>
        </p:nvSpPr>
        <p:spPr>
          <a:xfrm>
            <a:off x="5533054" y="5725917"/>
            <a:ext cx="5812971" cy="307777"/>
          </a:xfrm>
          <a:prstGeom prst="rect">
            <a:avLst/>
          </a:prstGeom>
          <a:noFill/>
        </p:spPr>
        <p:txBody>
          <a:bodyPr wrap="square" rtlCol="0">
            <a:spAutoFit/>
          </a:bodyPr>
          <a:lstStyle/>
          <a:p>
            <a:r>
              <a:rPr lang="fr-FR" sz="1400" dirty="0"/>
              <a:t>Source : Bobbio, 2002</a:t>
            </a:r>
          </a:p>
        </p:txBody>
      </p:sp>
      <p:pic>
        <p:nvPicPr>
          <p:cNvPr id="8" name="Image 7" descr="Bobbio 71.jpg">
            <a:extLst>
              <a:ext uri="{FF2B5EF4-FFF2-40B4-BE49-F238E27FC236}">
                <a16:creationId xmlns:a16="http://schemas.microsoft.com/office/drawing/2014/main" id="{5D216EA5-74E2-36F2-C624-D574FC0F2027}"/>
              </a:ext>
            </a:extLst>
          </p:cNvPr>
          <p:cNvPicPr>
            <a:picLocks noChangeAspect="1"/>
          </p:cNvPicPr>
          <p:nvPr/>
        </p:nvPicPr>
        <p:blipFill>
          <a:blip r:embed="rId4" cstate="print"/>
          <a:stretch>
            <a:fillRect/>
          </a:stretch>
        </p:blipFill>
        <p:spPr>
          <a:xfrm>
            <a:off x="5215813" y="1988028"/>
            <a:ext cx="6908092" cy="3698797"/>
          </a:xfrm>
          <a:prstGeom prst="rect">
            <a:avLst/>
          </a:prstGeom>
        </p:spPr>
      </p:pic>
    </p:spTree>
    <p:extLst>
      <p:ext uri="{BB962C8B-B14F-4D97-AF65-F5344CB8AC3E}">
        <p14:creationId xmlns:p14="http://schemas.microsoft.com/office/powerpoint/2010/main" val="3596495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7"/>
            <a:ext cx="4118533" cy="3532900"/>
          </a:xfrm>
        </p:spPr>
        <p:txBody>
          <a:bodyPr>
            <a:normAutofit/>
          </a:bodyPr>
          <a:lstStyle/>
          <a:p>
            <a:pPr>
              <a:buFont typeface="Arial" panose="020B0604020202020204" pitchFamily="34" charset="0"/>
              <a:buChar char="•"/>
            </a:pPr>
            <a:r>
              <a:rPr lang="fr-FR" sz="2400" dirty="0"/>
              <a:t> 1.2 L’architecture politico-administrative italienne</a:t>
            </a:r>
          </a:p>
          <a:p>
            <a:pPr lvl="1">
              <a:buFont typeface="Arial" panose="020B0604020202020204" pitchFamily="34" charset="0"/>
              <a:buChar char="•"/>
            </a:pPr>
            <a:r>
              <a:rPr lang="fr-FR" sz="2200" dirty="0"/>
              <a:t>Une carte municipale « fragmenté »</a:t>
            </a:r>
          </a:p>
          <a:p>
            <a:pPr lvl="1">
              <a:buFont typeface="Arial" panose="020B0604020202020204" pitchFamily="34" charset="0"/>
              <a:buChar char="•"/>
            </a:pPr>
            <a:r>
              <a:rPr lang="fr-FR" sz="2200" dirty="0"/>
              <a:t>Mais qui n’a pas fait l’objet d’une politique de rationalisation</a:t>
            </a:r>
          </a:p>
        </p:txBody>
      </p:sp>
      <p:sp>
        <p:nvSpPr>
          <p:cNvPr id="3" name="Titre 2"/>
          <p:cNvSpPr>
            <a:spLocks noGrp="1"/>
          </p:cNvSpPr>
          <p:nvPr>
            <p:ph type="title"/>
          </p:nvPr>
        </p:nvSpPr>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6ADA13B-B76A-CF84-2E6E-C3B6A8CA4C5F}"/>
              </a:ext>
            </a:extLst>
          </p:cNvPr>
          <p:cNvSpPr txBox="1"/>
          <p:nvPr/>
        </p:nvSpPr>
        <p:spPr>
          <a:xfrm>
            <a:off x="5533054" y="5725917"/>
            <a:ext cx="5812971" cy="307777"/>
          </a:xfrm>
          <a:prstGeom prst="rect">
            <a:avLst/>
          </a:prstGeom>
          <a:noFill/>
        </p:spPr>
        <p:txBody>
          <a:bodyPr wrap="square" rtlCol="0">
            <a:spAutoFit/>
          </a:bodyPr>
          <a:lstStyle/>
          <a:p>
            <a:r>
              <a:rPr lang="fr-FR" sz="1400" dirty="0"/>
              <a:t>Source : Bobbio, 2002</a:t>
            </a:r>
          </a:p>
        </p:txBody>
      </p:sp>
      <p:pic>
        <p:nvPicPr>
          <p:cNvPr id="6" name="Image 5" descr="Bobbio 72.jpg">
            <a:extLst>
              <a:ext uri="{FF2B5EF4-FFF2-40B4-BE49-F238E27FC236}">
                <a16:creationId xmlns:a16="http://schemas.microsoft.com/office/drawing/2014/main" id="{BA18AA92-0E4D-208E-3D37-B419167D4BE8}"/>
              </a:ext>
            </a:extLst>
          </p:cNvPr>
          <p:cNvPicPr>
            <a:picLocks noChangeAspect="1"/>
          </p:cNvPicPr>
          <p:nvPr/>
        </p:nvPicPr>
        <p:blipFill>
          <a:blip r:embed="rId4" cstate="print"/>
          <a:stretch>
            <a:fillRect/>
          </a:stretch>
        </p:blipFill>
        <p:spPr>
          <a:xfrm rot="21391607">
            <a:off x="5403274" y="1975136"/>
            <a:ext cx="6205116" cy="3673159"/>
          </a:xfrm>
          <a:prstGeom prst="rect">
            <a:avLst/>
          </a:prstGeom>
        </p:spPr>
      </p:pic>
    </p:spTree>
    <p:extLst>
      <p:ext uri="{BB962C8B-B14F-4D97-AF65-F5344CB8AC3E}">
        <p14:creationId xmlns:p14="http://schemas.microsoft.com/office/powerpoint/2010/main" val="261218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97280" y="2167467"/>
            <a:ext cx="4118533" cy="3532900"/>
          </a:xfrm>
        </p:spPr>
        <p:txBody>
          <a:bodyPr>
            <a:normAutofit/>
          </a:bodyPr>
          <a:lstStyle/>
          <a:p>
            <a:pPr>
              <a:buFont typeface="Arial" panose="020B0604020202020204" pitchFamily="34" charset="0"/>
              <a:buChar char="•"/>
            </a:pPr>
            <a:r>
              <a:rPr lang="fr-FR" sz="2400" dirty="0"/>
              <a:t> 1.2 L’architecture politico-administrative italienne</a:t>
            </a:r>
          </a:p>
          <a:p>
            <a:pPr lvl="1">
              <a:buFont typeface="Arial" panose="020B0604020202020204" pitchFamily="34" charset="0"/>
              <a:buChar char="•"/>
            </a:pPr>
            <a:r>
              <a:rPr lang="fr-FR" sz="2200" dirty="0"/>
              <a:t>Des capitales régionales et provinciales dotées d’un territoire plus grand </a:t>
            </a:r>
          </a:p>
          <a:p>
            <a:pPr marL="0" indent="0">
              <a:buNone/>
            </a:pPr>
            <a:endParaRPr lang="fr-FR" sz="2400" dirty="0"/>
          </a:p>
        </p:txBody>
      </p:sp>
      <p:sp>
        <p:nvSpPr>
          <p:cNvPr id="3" name="Titre 2"/>
          <p:cNvSpPr>
            <a:spLocks noGrp="1"/>
          </p:cNvSpPr>
          <p:nvPr>
            <p:ph type="title"/>
          </p:nvPr>
        </p:nvSpPr>
        <p:spPr/>
        <p:txBody>
          <a:bodyPr>
            <a:normAutofit/>
          </a:bodyPr>
          <a:lstStyle/>
          <a:p>
            <a:r>
              <a:rPr lang="fr-FR" sz="4000" dirty="0"/>
              <a:t>1. L’organisation des pouvoirs en Italie et à Milan</a:t>
            </a:r>
          </a:p>
        </p:txBody>
      </p:sp>
      <p:sp>
        <p:nvSpPr>
          <p:cNvPr id="4" name="Espace réservé du texte 3"/>
          <p:cNvSpPr>
            <a:spLocks noGrp="1"/>
          </p:cNvSpPr>
          <p:nvPr>
            <p:ph type="body" sz="quarter" idx="10"/>
          </p:nvPr>
        </p:nvSpPr>
        <p:spPr/>
        <p:txBody>
          <a:bodyPr/>
          <a:lstStyle/>
          <a:p>
            <a:r>
              <a:rPr lang="fr-FR" dirty="0"/>
              <a:t>Gilles Pinson, Professeur de science politique, chercheur au Centre Emile Durkheim</a:t>
            </a:r>
          </a:p>
        </p:txBody>
      </p:sp>
      <p:pic>
        <p:nvPicPr>
          <p:cNvPr id="5" name="Picture 2" descr="Centre Émile Durkheim | Centre Émile Durkheim">
            <a:extLst>
              <a:ext uri="{FF2B5EF4-FFF2-40B4-BE49-F238E27FC236}">
                <a16:creationId xmlns:a16="http://schemas.microsoft.com/office/drawing/2014/main" id="{31D9AB82-0BE2-6C53-988C-49BDCEFE2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0" y="81354"/>
            <a:ext cx="1029184" cy="503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ableau 20">
            <a:extLst>
              <a:ext uri="{FF2B5EF4-FFF2-40B4-BE49-F238E27FC236}">
                <a16:creationId xmlns:a16="http://schemas.microsoft.com/office/drawing/2014/main" id="{95788922-860E-455B-8CE4-5A982219F4C8}"/>
              </a:ext>
            </a:extLst>
          </p:cNvPr>
          <p:cNvGraphicFramePr>
            <a:graphicFrameLocks noGrp="1"/>
          </p:cNvGraphicFramePr>
          <p:nvPr>
            <p:extLst>
              <p:ext uri="{D42A27DB-BD31-4B8C-83A1-F6EECF244321}">
                <p14:modId xmlns:p14="http://schemas.microsoft.com/office/powerpoint/2010/main" val="1461102386"/>
              </p:ext>
            </p:extLst>
          </p:nvPr>
        </p:nvGraphicFramePr>
        <p:xfrm>
          <a:off x="4870580" y="2121699"/>
          <a:ext cx="6940711" cy="3702049"/>
        </p:xfrm>
        <a:graphic>
          <a:graphicData uri="http://schemas.openxmlformats.org/drawingml/2006/table">
            <a:tbl>
              <a:tblPr>
                <a:tableStyleId>{3C2FFA5D-87B4-456A-9821-1D502468CF0F}</a:tableStyleId>
              </a:tblPr>
              <a:tblGrid>
                <a:gridCol w="821093">
                  <a:extLst>
                    <a:ext uri="{9D8B030D-6E8A-4147-A177-3AD203B41FA5}">
                      <a16:colId xmlns:a16="http://schemas.microsoft.com/office/drawing/2014/main" val="4075116688"/>
                    </a:ext>
                  </a:extLst>
                </a:gridCol>
                <a:gridCol w="1129005">
                  <a:extLst>
                    <a:ext uri="{9D8B030D-6E8A-4147-A177-3AD203B41FA5}">
                      <a16:colId xmlns:a16="http://schemas.microsoft.com/office/drawing/2014/main" val="181487523"/>
                    </a:ext>
                  </a:extLst>
                </a:gridCol>
                <a:gridCol w="1024492">
                  <a:extLst>
                    <a:ext uri="{9D8B030D-6E8A-4147-A177-3AD203B41FA5}">
                      <a16:colId xmlns:a16="http://schemas.microsoft.com/office/drawing/2014/main" val="515402048"/>
                    </a:ext>
                  </a:extLst>
                </a:gridCol>
                <a:gridCol w="991530">
                  <a:extLst>
                    <a:ext uri="{9D8B030D-6E8A-4147-A177-3AD203B41FA5}">
                      <a16:colId xmlns:a16="http://schemas.microsoft.com/office/drawing/2014/main" val="1957425586"/>
                    </a:ext>
                  </a:extLst>
                </a:gridCol>
                <a:gridCol w="991530">
                  <a:extLst>
                    <a:ext uri="{9D8B030D-6E8A-4147-A177-3AD203B41FA5}">
                      <a16:colId xmlns:a16="http://schemas.microsoft.com/office/drawing/2014/main" val="3499988211"/>
                    </a:ext>
                  </a:extLst>
                </a:gridCol>
                <a:gridCol w="1041933">
                  <a:extLst>
                    <a:ext uri="{9D8B030D-6E8A-4147-A177-3AD203B41FA5}">
                      <a16:colId xmlns:a16="http://schemas.microsoft.com/office/drawing/2014/main" val="3923504776"/>
                    </a:ext>
                  </a:extLst>
                </a:gridCol>
                <a:gridCol w="941128">
                  <a:extLst>
                    <a:ext uri="{9D8B030D-6E8A-4147-A177-3AD203B41FA5}">
                      <a16:colId xmlns:a16="http://schemas.microsoft.com/office/drawing/2014/main" val="250812611"/>
                    </a:ext>
                  </a:extLst>
                </a:gridCol>
              </a:tblGrid>
              <a:tr h="551369">
                <a:tc>
                  <a:txBody>
                    <a:bodyPr/>
                    <a:lstStyle/>
                    <a:p>
                      <a:pPr algn="r"/>
                      <a:r>
                        <a:rPr lang="fr-FR" sz="1200" b="1" dirty="0"/>
                        <a:t>Rang</a:t>
                      </a:r>
                    </a:p>
                  </a:txBody>
                  <a:tcPr marL="78767" marR="78767" marT="39384" marB="39384" anchor="ctr"/>
                </a:tc>
                <a:tc>
                  <a:txBody>
                    <a:bodyPr/>
                    <a:lstStyle/>
                    <a:p>
                      <a:r>
                        <a:rPr lang="fr-FR" sz="1200" b="1" dirty="0"/>
                        <a:t>Italie — </a:t>
                      </a:r>
                      <a:r>
                        <a:rPr lang="fr-FR" sz="1200" b="1" dirty="0" err="1"/>
                        <a:t>comune</a:t>
                      </a:r>
                      <a:endParaRPr lang="fr-FR" sz="1200" b="1" dirty="0"/>
                    </a:p>
                  </a:txBody>
                  <a:tcPr marL="78767" marR="78767" marT="39384" marB="39384" anchor="ctr"/>
                </a:tc>
                <a:tc>
                  <a:txBody>
                    <a:bodyPr/>
                    <a:lstStyle/>
                    <a:p>
                      <a:pPr algn="r"/>
                      <a:r>
                        <a:rPr lang="fr-FR" sz="1200" b="1" dirty="0"/>
                        <a:t>Population</a:t>
                      </a:r>
                    </a:p>
                  </a:txBody>
                  <a:tcPr marL="78767" marR="78767" marT="39384" marB="39384" anchor="ctr"/>
                </a:tc>
                <a:tc>
                  <a:txBody>
                    <a:bodyPr/>
                    <a:lstStyle/>
                    <a:p>
                      <a:pPr algn="r"/>
                      <a:r>
                        <a:rPr lang="fr-FR" sz="1200" b="1" dirty="0"/>
                        <a:t>Superficie km²</a:t>
                      </a:r>
                    </a:p>
                  </a:txBody>
                  <a:tcPr marL="78767" marR="78767" marT="39384" marB="39384" anchor="ctr"/>
                </a:tc>
                <a:tc>
                  <a:txBody>
                    <a:bodyPr/>
                    <a:lstStyle/>
                    <a:p>
                      <a:r>
                        <a:rPr lang="fr-FR" sz="1200" b="1" dirty="0"/>
                        <a:t>France — commune</a:t>
                      </a:r>
                    </a:p>
                  </a:txBody>
                  <a:tcPr marL="78767" marR="78767" marT="39384" marB="39384" anchor="ctr"/>
                </a:tc>
                <a:tc>
                  <a:txBody>
                    <a:bodyPr/>
                    <a:lstStyle/>
                    <a:p>
                      <a:pPr algn="r"/>
                      <a:r>
                        <a:rPr lang="fr-FR" sz="1200" b="1" dirty="0"/>
                        <a:t>Population</a:t>
                      </a:r>
                    </a:p>
                  </a:txBody>
                  <a:tcPr marL="78767" marR="78767" marT="39384" marB="39384" anchor="ctr"/>
                </a:tc>
                <a:tc>
                  <a:txBody>
                    <a:bodyPr/>
                    <a:lstStyle/>
                    <a:p>
                      <a:pPr algn="r"/>
                      <a:r>
                        <a:rPr lang="fr-FR" sz="1200" b="1" dirty="0"/>
                        <a:t>Superficie km²</a:t>
                      </a:r>
                    </a:p>
                  </a:txBody>
                  <a:tcPr marL="78767" marR="78767" marT="39384" marB="39384" anchor="ctr"/>
                </a:tc>
                <a:extLst>
                  <a:ext uri="{0D108BD9-81ED-4DB2-BD59-A6C34878D82A}">
                    <a16:rowId xmlns:a16="http://schemas.microsoft.com/office/drawing/2014/main" val="1041007127"/>
                  </a:ext>
                </a:extLst>
              </a:tr>
              <a:tr h="315068">
                <a:tc>
                  <a:txBody>
                    <a:bodyPr/>
                    <a:lstStyle/>
                    <a:p>
                      <a:pPr algn="r"/>
                      <a:r>
                        <a:rPr lang="fr-FR" sz="1200" dirty="0"/>
                        <a:t>1</a:t>
                      </a:r>
                    </a:p>
                  </a:txBody>
                  <a:tcPr marL="78767" marR="78767" marT="39384" marB="39384" anchor="ctr"/>
                </a:tc>
                <a:tc>
                  <a:txBody>
                    <a:bodyPr/>
                    <a:lstStyle/>
                    <a:p>
                      <a:r>
                        <a:rPr lang="fr-FR" sz="1200"/>
                        <a:t>Rome</a:t>
                      </a:r>
                    </a:p>
                  </a:txBody>
                  <a:tcPr marL="78767" marR="78767" marT="39384" marB="39384" anchor="ctr"/>
                </a:tc>
                <a:tc>
                  <a:txBody>
                    <a:bodyPr/>
                    <a:lstStyle/>
                    <a:p>
                      <a:pPr algn="r"/>
                      <a:r>
                        <a:rPr lang="fr-FR" sz="1200" dirty="0"/>
                        <a:t>2 744 528</a:t>
                      </a:r>
                    </a:p>
                  </a:txBody>
                  <a:tcPr marL="78767" marR="78767" marT="39384" marB="39384" anchor="ctr"/>
                </a:tc>
                <a:tc>
                  <a:txBody>
                    <a:bodyPr/>
                    <a:lstStyle/>
                    <a:p>
                      <a:pPr algn="r"/>
                      <a:r>
                        <a:rPr lang="fr-FR" sz="1200"/>
                        <a:t>1 287,36</a:t>
                      </a:r>
                    </a:p>
                  </a:txBody>
                  <a:tcPr marL="78767" marR="78767" marT="39384" marB="39384" anchor="ctr"/>
                </a:tc>
                <a:tc>
                  <a:txBody>
                    <a:bodyPr/>
                    <a:lstStyle/>
                    <a:p>
                      <a:r>
                        <a:rPr lang="fr-FR" sz="1200"/>
                        <a:t>Paris</a:t>
                      </a:r>
                    </a:p>
                  </a:txBody>
                  <a:tcPr marL="78767" marR="78767" marT="39384" marB="39384" anchor="ctr"/>
                </a:tc>
                <a:tc>
                  <a:txBody>
                    <a:bodyPr/>
                    <a:lstStyle/>
                    <a:p>
                      <a:pPr algn="r"/>
                      <a:r>
                        <a:rPr lang="fr-FR" sz="1200"/>
                        <a:t>2 103 778</a:t>
                      </a:r>
                    </a:p>
                  </a:txBody>
                  <a:tcPr marL="78767" marR="78767" marT="39384" marB="39384" anchor="ctr"/>
                </a:tc>
                <a:tc>
                  <a:txBody>
                    <a:bodyPr/>
                    <a:lstStyle/>
                    <a:p>
                      <a:pPr algn="r"/>
                      <a:r>
                        <a:rPr lang="fr-FR" sz="1200"/>
                        <a:t>105,40</a:t>
                      </a:r>
                    </a:p>
                  </a:txBody>
                  <a:tcPr marL="78767" marR="78767" marT="39384" marB="39384" anchor="ctr"/>
                </a:tc>
                <a:extLst>
                  <a:ext uri="{0D108BD9-81ED-4DB2-BD59-A6C34878D82A}">
                    <a16:rowId xmlns:a16="http://schemas.microsoft.com/office/drawing/2014/main" val="2038240342"/>
                  </a:ext>
                </a:extLst>
              </a:tr>
              <a:tr h="315068">
                <a:tc>
                  <a:txBody>
                    <a:bodyPr/>
                    <a:lstStyle/>
                    <a:p>
                      <a:pPr algn="r"/>
                      <a:r>
                        <a:rPr lang="fr-FR" sz="1200" b="1" dirty="0"/>
                        <a:t>2</a:t>
                      </a:r>
                    </a:p>
                  </a:txBody>
                  <a:tcPr marL="78767" marR="78767" marT="39384" marB="39384" anchor="ctr"/>
                </a:tc>
                <a:tc>
                  <a:txBody>
                    <a:bodyPr/>
                    <a:lstStyle/>
                    <a:p>
                      <a:r>
                        <a:rPr lang="fr-FR" sz="1200" b="1" dirty="0"/>
                        <a:t>Milan</a:t>
                      </a:r>
                    </a:p>
                  </a:txBody>
                  <a:tcPr marL="78767" marR="78767" marT="39384" marB="39384" anchor="ctr"/>
                </a:tc>
                <a:tc>
                  <a:txBody>
                    <a:bodyPr/>
                    <a:lstStyle/>
                    <a:p>
                      <a:pPr algn="r"/>
                      <a:r>
                        <a:rPr lang="fr-FR" sz="1200" b="1" dirty="0"/>
                        <a:t>1 363 713</a:t>
                      </a:r>
                    </a:p>
                  </a:txBody>
                  <a:tcPr marL="78767" marR="78767" marT="39384" marB="39384" anchor="ctr"/>
                </a:tc>
                <a:tc>
                  <a:txBody>
                    <a:bodyPr/>
                    <a:lstStyle/>
                    <a:p>
                      <a:pPr algn="r"/>
                      <a:r>
                        <a:rPr lang="fr-FR" sz="1200" b="1" dirty="0"/>
                        <a:t>181,76</a:t>
                      </a:r>
                    </a:p>
                  </a:txBody>
                  <a:tcPr marL="78767" marR="78767" marT="39384" marB="39384" anchor="ctr"/>
                </a:tc>
                <a:tc>
                  <a:txBody>
                    <a:bodyPr/>
                    <a:lstStyle/>
                    <a:p>
                      <a:r>
                        <a:rPr lang="fr-FR" sz="1200" dirty="0"/>
                        <a:t>Marseille</a:t>
                      </a:r>
                    </a:p>
                  </a:txBody>
                  <a:tcPr marL="78767" marR="78767" marT="39384" marB="39384" anchor="ctr"/>
                </a:tc>
                <a:tc>
                  <a:txBody>
                    <a:bodyPr/>
                    <a:lstStyle/>
                    <a:p>
                      <a:pPr algn="r"/>
                      <a:r>
                        <a:rPr lang="fr-FR" sz="1200" dirty="0"/>
                        <a:t>886 040</a:t>
                      </a:r>
                    </a:p>
                  </a:txBody>
                  <a:tcPr marL="78767" marR="78767" marT="39384" marB="39384" anchor="ctr"/>
                </a:tc>
                <a:tc>
                  <a:txBody>
                    <a:bodyPr/>
                    <a:lstStyle/>
                    <a:p>
                      <a:pPr algn="r"/>
                      <a:r>
                        <a:rPr lang="fr-FR" sz="1200" dirty="0"/>
                        <a:t>240,62</a:t>
                      </a:r>
                    </a:p>
                  </a:txBody>
                  <a:tcPr marL="78767" marR="78767" marT="39384" marB="39384" anchor="ctr"/>
                </a:tc>
                <a:extLst>
                  <a:ext uri="{0D108BD9-81ED-4DB2-BD59-A6C34878D82A}">
                    <a16:rowId xmlns:a16="http://schemas.microsoft.com/office/drawing/2014/main" val="446464279"/>
                  </a:ext>
                </a:extLst>
              </a:tr>
              <a:tr h="315068">
                <a:tc>
                  <a:txBody>
                    <a:bodyPr/>
                    <a:lstStyle/>
                    <a:p>
                      <a:pPr algn="r"/>
                      <a:r>
                        <a:rPr lang="fr-FR" sz="1200" dirty="0"/>
                        <a:t>3</a:t>
                      </a:r>
                    </a:p>
                  </a:txBody>
                  <a:tcPr marL="78767" marR="78767" marT="39384" marB="39384" anchor="ctr"/>
                </a:tc>
                <a:tc>
                  <a:txBody>
                    <a:bodyPr/>
                    <a:lstStyle/>
                    <a:p>
                      <a:r>
                        <a:rPr lang="fr-FR" sz="1200" dirty="0"/>
                        <a:t>Naples</a:t>
                      </a:r>
                    </a:p>
                  </a:txBody>
                  <a:tcPr marL="78767" marR="78767" marT="39384" marB="39384" anchor="ctr"/>
                </a:tc>
                <a:tc>
                  <a:txBody>
                    <a:bodyPr/>
                    <a:lstStyle/>
                    <a:p>
                      <a:pPr algn="r"/>
                      <a:r>
                        <a:rPr lang="fr-FR" sz="1200" dirty="0"/>
                        <a:t>903 998</a:t>
                      </a:r>
                    </a:p>
                  </a:txBody>
                  <a:tcPr marL="78767" marR="78767" marT="39384" marB="39384" anchor="ctr"/>
                </a:tc>
                <a:tc>
                  <a:txBody>
                    <a:bodyPr/>
                    <a:lstStyle/>
                    <a:p>
                      <a:pPr algn="r"/>
                      <a:r>
                        <a:rPr lang="fr-FR" sz="1200"/>
                        <a:t>119,02</a:t>
                      </a:r>
                    </a:p>
                  </a:txBody>
                  <a:tcPr marL="78767" marR="78767" marT="39384" marB="39384" anchor="ctr"/>
                </a:tc>
                <a:tc>
                  <a:txBody>
                    <a:bodyPr/>
                    <a:lstStyle/>
                    <a:p>
                      <a:r>
                        <a:rPr lang="fr-FR" sz="1200"/>
                        <a:t>Lyon</a:t>
                      </a:r>
                    </a:p>
                  </a:txBody>
                  <a:tcPr marL="78767" marR="78767" marT="39384" marB="39384" anchor="ctr"/>
                </a:tc>
                <a:tc>
                  <a:txBody>
                    <a:bodyPr/>
                    <a:lstStyle/>
                    <a:p>
                      <a:pPr algn="r"/>
                      <a:r>
                        <a:rPr lang="fr-FR" sz="1200"/>
                        <a:t>519 127</a:t>
                      </a:r>
                    </a:p>
                  </a:txBody>
                  <a:tcPr marL="78767" marR="78767" marT="39384" marB="39384" anchor="ctr"/>
                </a:tc>
                <a:tc>
                  <a:txBody>
                    <a:bodyPr/>
                    <a:lstStyle/>
                    <a:p>
                      <a:pPr algn="r"/>
                      <a:r>
                        <a:rPr lang="fr-FR" sz="1200"/>
                        <a:t>47,87</a:t>
                      </a:r>
                    </a:p>
                  </a:txBody>
                  <a:tcPr marL="78767" marR="78767" marT="39384" marB="39384" anchor="ctr"/>
                </a:tc>
                <a:extLst>
                  <a:ext uri="{0D108BD9-81ED-4DB2-BD59-A6C34878D82A}">
                    <a16:rowId xmlns:a16="http://schemas.microsoft.com/office/drawing/2014/main" val="4125205497"/>
                  </a:ext>
                </a:extLst>
              </a:tr>
              <a:tr h="315068">
                <a:tc>
                  <a:txBody>
                    <a:bodyPr/>
                    <a:lstStyle/>
                    <a:p>
                      <a:pPr algn="r"/>
                      <a:r>
                        <a:rPr lang="fr-FR" sz="1200"/>
                        <a:t>4</a:t>
                      </a:r>
                    </a:p>
                  </a:txBody>
                  <a:tcPr marL="78767" marR="78767" marT="39384" marB="39384" anchor="ctr"/>
                </a:tc>
                <a:tc>
                  <a:txBody>
                    <a:bodyPr/>
                    <a:lstStyle/>
                    <a:p>
                      <a:r>
                        <a:rPr lang="fr-FR" sz="1200" dirty="0"/>
                        <a:t>Turin</a:t>
                      </a:r>
                    </a:p>
                  </a:txBody>
                  <a:tcPr marL="78767" marR="78767" marT="39384" marB="39384" anchor="ctr"/>
                </a:tc>
                <a:tc>
                  <a:txBody>
                    <a:bodyPr/>
                    <a:lstStyle/>
                    <a:p>
                      <a:pPr algn="r"/>
                      <a:r>
                        <a:rPr lang="fr-FR" sz="1200" dirty="0"/>
                        <a:t>855 948</a:t>
                      </a:r>
                    </a:p>
                  </a:txBody>
                  <a:tcPr marL="78767" marR="78767" marT="39384" marB="39384" anchor="ctr"/>
                </a:tc>
                <a:tc>
                  <a:txBody>
                    <a:bodyPr/>
                    <a:lstStyle/>
                    <a:p>
                      <a:pPr algn="r"/>
                      <a:r>
                        <a:rPr lang="fr-FR" sz="1200" dirty="0"/>
                        <a:t>130,17</a:t>
                      </a:r>
                    </a:p>
                  </a:txBody>
                  <a:tcPr marL="78767" marR="78767" marT="39384" marB="39384" anchor="ctr"/>
                </a:tc>
                <a:tc>
                  <a:txBody>
                    <a:bodyPr/>
                    <a:lstStyle/>
                    <a:p>
                      <a:r>
                        <a:rPr lang="fr-FR" sz="1200"/>
                        <a:t>Toulouse</a:t>
                      </a:r>
                    </a:p>
                  </a:txBody>
                  <a:tcPr marL="78767" marR="78767" marT="39384" marB="39384" anchor="ctr"/>
                </a:tc>
                <a:tc>
                  <a:txBody>
                    <a:bodyPr/>
                    <a:lstStyle/>
                    <a:p>
                      <a:pPr algn="r"/>
                      <a:r>
                        <a:rPr lang="fr-FR" sz="1200" dirty="0"/>
                        <a:t>514 819</a:t>
                      </a:r>
                    </a:p>
                  </a:txBody>
                  <a:tcPr marL="78767" marR="78767" marT="39384" marB="39384" anchor="ctr"/>
                </a:tc>
                <a:tc>
                  <a:txBody>
                    <a:bodyPr/>
                    <a:lstStyle/>
                    <a:p>
                      <a:pPr algn="r"/>
                      <a:r>
                        <a:rPr lang="fr-FR" sz="1200"/>
                        <a:t>118,30</a:t>
                      </a:r>
                    </a:p>
                  </a:txBody>
                  <a:tcPr marL="78767" marR="78767" marT="39384" marB="39384" anchor="ctr"/>
                </a:tc>
                <a:extLst>
                  <a:ext uri="{0D108BD9-81ED-4DB2-BD59-A6C34878D82A}">
                    <a16:rowId xmlns:a16="http://schemas.microsoft.com/office/drawing/2014/main" val="1991806350"/>
                  </a:ext>
                </a:extLst>
              </a:tr>
              <a:tr h="315068">
                <a:tc>
                  <a:txBody>
                    <a:bodyPr/>
                    <a:lstStyle/>
                    <a:p>
                      <a:pPr algn="r"/>
                      <a:r>
                        <a:rPr lang="fr-FR" sz="1200"/>
                        <a:t>5</a:t>
                      </a:r>
                    </a:p>
                  </a:txBody>
                  <a:tcPr marL="78767" marR="78767" marT="39384" marB="39384" anchor="ctr"/>
                </a:tc>
                <a:tc>
                  <a:txBody>
                    <a:bodyPr/>
                    <a:lstStyle/>
                    <a:p>
                      <a:r>
                        <a:rPr lang="fr-FR" sz="1200" dirty="0"/>
                        <a:t>Palerme</a:t>
                      </a:r>
                    </a:p>
                  </a:txBody>
                  <a:tcPr marL="78767" marR="78767" marT="39384" marB="39384" anchor="ctr"/>
                </a:tc>
                <a:tc>
                  <a:txBody>
                    <a:bodyPr/>
                    <a:lstStyle/>
                    <a:p>
                      <a:pPr algn="r"/>
                      <a:r>
                        <a:rPr lang="fr-FR" sz="1200"/>
                        <a:t>625 765</a:t>
                      </a:r>
                    </a:p>
                  </a:txBody>
                  <a:tcPr marL="78767" marR="78767" marT="39384" marB="39384" anchor="ctr"/>
                </a:tc>
                <a:tc>
                  <a:txBody>
                    <a:bodyPr/>
                    <a:lstStyle/>
                    <a:p>
                      <a:pPr algn="r"/>
                      <a:r>
                        <a:rPr lang="fr-FR" sz="1200" dirty="0"/>
                        <a:t>158,88</a:t>
                      </a:r>
                    </a:p>
                  </a:txBody>
                  <a:tcPr marL="78767" marR="78767" marT="39384" marB="39384" anchor="ctr"/>
                </a:tc>
                <a:tc>
                  <a:txBody>
                    <a:bodyPr/>
                    <a:lstStyle/>
                    <a:p>
                      <a:r>
                        <a:rPr lang="fr-FR" sz="1200"/>
                        <a:t>Nice</a:t>
                      </a:r>
                    </a:p>
                  </a:txBody>
                  <a:tcPr marL="78767" marR="78767" marT="39384" marB="39384" anchor="ctr"/>
                </a:tc>
                <a:tc>
                  <a:txBody>
                    <a:bodyPr/>
                    <a:lstStyle/>
                    <a:p>
                      <a:pPr algn="r"/>
                      <a:r>
                        <a:rPr lang="fr-FR" sz="1200"/>
                        <a:t>357 737</a:t>
                      </a:r>
                    </a:p>
                  </a:txBody>
                  <a:tcPr marL="78767" marR="78767" marT="39384" marB="39384" anchor="ctr"/>
                </a:tc>
                <a:tc>
                  <a:txBody>
                    <a:bodyPr/>
                    <a:lstStyle/>
                    <a:p>
                      <a:pPr algn="r"/>
                      <a:r>
                        <a:rPr lang="fr-FR" sz="1200"/>
                        <a:t>71,92</a:t>
                      </a:r>
                    </a:p>
                  </a:txBody>
                  <a:tcPr marL="78767" marR="78767" marT="39384" marB="39384" anchor="ctr"/>
                </a:tc>
                <a:extLst>
                  <a:ext uri="{0D108BD9-81ED-4DB2-BD59-A6C34878D82A}">
                    <a16:rowId xmlns:a16="http://schemas.microsoft.com/office/drawing/2014/main" val="3154686552"/>
                  </a:ext>
                </a:extLst>
              </a:tr>
              <a:tr h="315068">
                <a:tc>
                  <a:txBody>
                    <a:bodyPr/>
                    <a:lstStyle/>
                    <a:p>
                      <a:pPr algn="r"/>
                      <a:r>
                        <a:rPr lang="fr-FR" sz="1200" dirty="0"/>
                        <a:t>6</a:t>
                      </a:r>
                    </a:p>
                  </a:txBody>
                  <a:tcPr marL="78767" marR="78767" marT="39384" marB="39384" anchor="ctr"/>
                </a:tc>
                <a:tc>
                  <a:txBody>
                    <a:bodyPr/>
                    <a:lstStyle/>
                    <a:p>
                      <a:r>
                        <a:rPr lang="fr-FR" sz="1200" dirty="0"/>
                        <a:t>Gênes</a:t>
                      </a:r>
                    </a:p>
                  </a:txBody>
                  <a:tcPr marL="78767" marR="78767" marT="39384" marB="39384" anchor="ctr"/>
                </a:tc>
                <a:tc>
                  <a:txBody>
                    <a:bodyPr/>
                    <a:lstStyle/>
                    <a:p>
                      <a:pPr algn="r"/>
                      <a:r>
                        <a:rPr lang="fr-FR" sz="1200"/>
                        <a:t>566 569</a:t>
                      </a:r>
                    </a:p>
                  </a:txBody>
                  <a:tcPr marL="78767" marR="78767" marT="39384" marB="39384" anchor="ctr"/>
                </a:tc>
                <a:tc>
                  <a:txBody>
                    <a:bodyPr/>
                    <a:lstStyle/>
                    <a:p>
                      <a:pPr algn="r"/>
                      <a:r>
                        <a:rPr lang="fr-FR" sz="1200" dirty="0"/>
                        <a:t>240,29</a:t>
                      </a:r>
                    </a:p>
                  </a:txBody>
                  <a:tcPr marL="78767" marR="78767" marT="39384" marB="39384" anchor="ctr"/>
                </a:tc>
                <a:tc>
                  <a:txBody>
                    <a:bodyPr/>
                    <a:lstStyle/>
                    <a:p>
                      <a:r>
                        <a:rPr lang="fr-FR" sz="1200"/>
                        <a:t>Nantes</a:t>
                      </a:r>
                    </a:p>
                  </a:txBody>
                  <a:tcPr marL="78767" marR="78767" marT="39384" marB="39384" anchor="ctr"/>
                </a:tc>
                <a:tc>
                  <a:txBody>
                    <a:bodyPr/>
                    <a:lstStyle/>
                    <a:p>
                      <a:pPr algn="r"/>
                      <a:r>
                        <a:rPr lang="fr-FR" sz="1200"/>
                        <a:t>327 734</a:t>
                      </a:r>
                    </a:p>
                  </a:txBody>
                  <a:tcPr marL="78767" marR="78767" marT="39384" marB="39384" anchor="ctr"/>
                </a:tc>
                <a:tc>
                  <a:txBody>
                    <a:bodyPr/>
                    <a:lstStyle/>
                    <a:p>
                      <a:pPr algn="r"/>
                      <a:r>
                        <a:rPr lang="fr-FR" sz="1200"/>
                        <a:t>65,19</a:t>
                      </a:r>
                    </a:p>
                  </a:txBody>
                  <a:tcPr marL="78767" marR="78767" marT="39384" marB="39384" anchor="ctr"/>
                </a:tc>
                <a:extLst>
                  <a:ext uri="{0D108BD9-81ED-4DB2-BD59-A6C34878D82A}">
                    <a16:rowId xmlns:a16="http://schemas.microsoft.com/office/drawing/2014/main" val="1998692914"/>
                  </a:ext>
                </a:extLst>
              </a:tr>
              <a:tr h="315068">
                <a:tc>
                  <a:txBody>
                    <a:bodyPr/>
                    <a:lstStyle/>
                    <a:p>
                      <a:pPr algn="r"/>
                      <a:r>
                        <a:rPr lang="fr-FR" sz="1200" dirty="0"/>
                        <a:t>7</a:t>
                      </a:r>
                    </a:p>
                  </a:txBody>
                  <a:tcPr marL="78767" marR="78767" marT="39384" marB="39384" anchor="ctr"/>
                </a:tc>
                <a:tc>
                  <a:txBody>
                    <a:bodyPr/>
                    <a:lstStyle/>
                    <a:p>
                      <a:r>
                        <a:rPr lang="fr-FR" sz="1200" dirty="0"/>
                        <a:t>Bologne</a:t>
                      </a:r>
                    </a:p>
                  </a:txBody>
                  <a:tcPr marL="78767" marR="78767" marT="39384" marB="39384" anchor="ctr"/>
                </a:tc>
                <a:tc>
                  <a:txBody>
                    <a:bodyPr/>
                    <a:lstStyle/>
                    <a:p>
                      <a:pPr algn="r"/>
                      <a:r>
                        <a:rPr lang="fr-FR" sz="1200" dirty="0"/>
                        <a:t>391 724</a:t>
                      </a:r>
                    </a:p>
                  </a:txBody>
                  <a:tcPr marL="78767" marR="78767" marT="39384" marB="39384" anchor="ctr"/>
                </a:tc>
                <a:tc>
                  <a:txBody>
                    <a:bodyPr/>
                    <a:lstStyle/>
                    <a:p>
                      <a:pPr algn="r"/>
                      <a:r>
                        <a:rPr lang="fr-FR" sz="1200" dirty="0"/>
                        <a:t>140,86</a:t>
                      </a:r>
                    </a:p>
                  </a:txBody>
                  <a:tcPr marL="78767" marR="78767" marT="39384" marB="39384" anchor="ctr"/>
                </a:tc>
                <a:tc>
                  <a:txBody>
                    <a:bodyPr/>
                    <a:lstStyle/>
                    <a:p>
                      <a:r>
                        <a:rPr lang="fr-FR" sz="1200"/>
                        <a:t>Montpellier</a:t>
                      </a:r>
                    </a:p>
                  </a:txBody>
                  <a:tcPr marL="78767" marR="78767" marT="39384" marB="39384" anchor="ctr"/>
                </a:tc>
                <a:tc>
                  <a:txBody>
                    <a:bodyPr/>
                    <a:lstStyle/>
                    <a:p>
                      <a:pPr algn="r"/>
                      <a:r>
                        <a:rPr lang="fr-FR" sz="1200"/>
                        <a:t>310 240</a:t>
                      </a:r>
                    </a:p>
                  </a:txBody>
                  <a:tcPr marL="78767" marR="78767" marT="39384" marB="39384" anchor="ctr"/>
                </a:tc>
                <a:tc>
                  <a:txBody>
                    <a:bodyPr/>
                    <a:lstStyle/>
                    <a:p>
                      <a:pPr algn="r"/>
                      <a:r>
                        <a:rPr lang="fr-FR" sz="1200"/>
                        <a:t>56,88</a:t>
                      </a:r>
                    </a:p>
                  </a:txBody>
                  <a:tcPr marL="78767" marR="78767" marT="39384" marB="39384" anchor="ctr"/>
                </a:tc>
                <a:extLst>
                  <a:ext uri="{0D108BD9-81ED-4DB2-BD59-A6C34878D82A}">
                    <a16:rowId xmlns:a16="http://schemas.microsoft.com/office/drawing/2014/main" val="452520235"/>
                  </a:ext>
                </a:extLst>
              </a:tr>
              <a:tr h="315068">
                <a:tc>
                  <a:txBody>
                    <a:bodyPr/>
                    <a:lstStyle/>
                    <a:p>
                      <a:pPr algn="r"/>
                      <a:r>
                        <a:rPr lang="fr-FR" sz="1200" dirty="0"/>
                        <a:t>8</a:t>
                      </a:r>
                    </a:p>
                  </a:txBody>
                  <a:tcPr marL="78767" marR="78767" marT="39384" marB="39384" anchor="ctr"/>
                </a:tc>
                <a:tc>
                  <a:txBody>
                    <a:bodyPr/>
                    <a:lstStyle/>
                    <a:p>
                      <a:r>
                        <a:rPr lang="fr-FR" sz="1200" dirty="0"/>
                        <a:t>Florence</a:t>
                      </a:r>
                    </a:p>
                  </a:txBody>
                  <a:tcPr marL="78767" marR="78767" marT="39384" marB="39384" anchor="ctr"/>
                </a:tc>
                <a:tc>
                  <a:txBody>
                    <a:bodyPr/>
                    <a:lstStyle/>
                    <a:p>
                      <a:pPr algn="r"/>
                      <a:r>
                        <a:rPr lang="fr-FR" sz="1200"/>
                        <a:t>361 574</a:t>
                      </a:r>
                    </a:p>
                  </a:txBody>
                  <a:tcPr marL="78767" marR="78767" marT="39384" marB="39384" anchor="ctr"/>
                </a:tc>
                <a:tc>
                  <a:txBody>
                    <a:bodyPr/>
                    <a:lstStyle/>
                    <a:p>
                      <a:pPr algn="r"/>
                      <a:r>
                        <a:rPr lang="fr-FR" sz="1200" dirty="0"/>
                        <a:t>102,32</a:t>
                      </a:r>
                    </a:p>
                  </a:txBody>
                  <a:tcPr marL="78767" marR="78767" marT="39384" marB="39384" anchor="ctr"/>
                </a:tc>
                <a:tc>
                  <a:txBody>
                    <a:bodyPr/>
                    <a:lstStyle/>
                    <a:p>
                      <a:r>
                        <a:rPr lang="fr-FR" sz="1200"/>
                        <a:t>Strasbourg</a:t>
                      </a:r>
                    </a:p>
                  </a:txBody>
                  <a:tcPr marL="78767" marR="78767" marT="39384" marB="39384" anchor="ctr"/>
                </a:tc>
                <a:tc>
                  <a:txBody>
                    <a:bodyPr/>
                    <a:lstStyle/>
                    <a:p>
                      <a:pPr algn="r"/>
                      <a:r>
                        <a:rPr lang="fr-FR" sz="1200"/>
                        <a:t>293 771</a:t>
                      </a:r>
                    </a:p>
                  </a:txBody>
                  <a:tcPr marL="78767" marR="78767" marT="39384" marB="39384" anchor="ctr"/>
                </a:tc>
                <a:tc>
                  <a:txBody>
                    <a:bodyPr/>
                    <a:lstStyle/>
                    <a:p>
                      <a:pPr algn="r"/>
                      <a:r>
                        <a:rPr lang="fr-FR" sz="1200"/>
                        <a:t>78,26</a:t>
                      </a:r>
                    </a:p>
                  </a:txBody>
                  <a:tcPr marL="78767" marR="78767" marT="39384" marB="39384" anchor="ctr"/>
                </a:tc>
                <a:extLst>
                  <a:ext uri="{0D108BD9-81ED-4DB2-BD59-A6C34878D82A}">
                    <a16:rowId xmlns:a16="http://schemas.microsoft.com/office/drawing/2014/main" val="1474122700"/>
                  </a:ext>
                </a:extLst>
              </a:tr>
              <a:tr h="315068">
                <a:tc>
                  <a:txBody>
                    <a:bodyPr/>
                    <a:lstStyle/>
                    <a:p>
                      <a:pPr algn="r"/>
                      <a:r>
                        <a:rPr lang="fr-FR" sz="1200" dirty="0"/>
                        <a:t>9</a:t>
                      </a:r>
                    </a:p>
                  </a:txBody>
                  <a:tcPr marL="78767" marR="78767" marT="39384" marB="39384" anchor="ctr"/>
                </a:tc>
                <a:tc>
                  <a:txBody>
                    <a:bodyPr/>
                    <a:lstStyle/>
                    <a:p>
                      <a:r>
                        <a:rPr lang="fr-FR" sz="1200" dirty="0"/>
                        <a:t>Bari</a:t>
                      </a:r>
                    </a:p>
                  </a:txBody>
                  <a:tcPr marL="78767" marR="78767" marT="39384" marB="39384" anchor="ctr"/>
                </a:tc>
                <a:tc>
                  <a:txBody>
                    <a:bodyPr/>
                    <a:lstStyle/>
                    <a:p>
                      <a:pPr algn="r"/>
                      <a:r>
                        <a:rPr lang="fr-FR" sz="1200"/>
                        <a:t>316 175</a:t>
                      </a:r>
                    </a:p>
                  </a:txBody>
                  <a:tcPr marL="78767" marR="78767" marT="39384" marB="39384" anchor="ctr"/>
                </a:tc>
                <a:tc>
                  <a:txBody>
                    <a:bodyPr/>
                    <a:lstStyle/>
                    <a:p>
                      <a:pPr algn="r"/>
                      <a:r>
                        <a:rPr lang="fr-FR" sz="1200" dirty="0"/>
                        <a:t>117,41</a:t>
                      </a:r>
                    </a:p>
                  </a:txBody>
                  <a:tcPr marL="78767" marR="78767" marT="39384" marB="39384" anchor="ctr"/>
                </a:tc>
                <a:tc>
                  <a:txBody>
                    <a:bodyPr/>
                    <a:lstStyle/>
                    <a:p>
                      <a:r>
                        <a:rPr lang="fr-FR" sz="1200" dirty="0"/>
                        <a:t>Bordeaux</a:t>
                      </a:r>
                    </a:p>
                  </a:txBody>
                  <a:tcPr marL="78767" marR="78767" marT="39384" marB="39384" anchor="ctr"/>
                </a:tc>
                <a:tc>
                  <a:txBody>
                    <a:bodyPr/>
                    <a:lstStyle/>
                    <a:p>
                      <a:pPr algn="r"/>
                      <a:r>
                        <a:rPr lang="fr-FR" sz="1200" dirty="0"/>
                        <a:t>267 991</a:t>
                      </a:r>
                    </a:p>
                  </a:txBody>
                  <a:tcPr marL="78767" marR="78767" marT="39384" marB="39384" anchor="ctr"/>
                </a:tc>
                <a:tc>
                  <a:txBody>
                    <a:bodyPr/>
                    <a:lstStyle/>
                    <a:p>
                      <a:pPr algn="r"/>
                      <a:r>
                        <a:rPr lang="fr-FR" sz="1200"/>
                        <a:t>49,36</a:t>
                      </a:r>
                    </a:p>
                  </a:txBody>
                  <a:tcPr marL="78767" marR="78767" marT="39384" marB="39384" anchor="ctr"/>
                </a:tc>
                <a:extLst>
                  <a:ext uri="{0D108BD9-81ED-4DB2-BD59-A6C34878D82A}">
                    <a16:rowId xmlns:a16="http://schemas.microsoft.com/office/drawing/2014/main" val="532367071"/>
                  </a:ext>
                </a:extLst>
              </a:tr>
              <a:tr h="315068">
                <a:tc>
                  <a:txBody>
                    <a:bodyPr/>
                    <a:lstStyle/>
                    <a:p>
                      <a:pPr algn="r"/>
                      <a:r>
                        <a:rPr lang="fr-FR" sz="1200" dirty="0"/>
                        <a:t>10</a:t>
                      </a:r>
                    </a:p>
                  </a:txBody>
                  <a:tcPr marL="78767" marR="78767" marT="39384" marB="39384" anchor="ctr"/>
                </a:tc>
                <a:tc>
                  <a:txBody>
                    <a:bodyPr/>
                    <a:lstStyle/>
                    <a:p>
                      <a:r>
                        <a:rPr lang="fr-FR" sz="1200" dirty="0"/>
                        <a:t>Catane</a:t>
                      </a:r>
                    </a:p>
                  </a:txBody>
                  <a:tcPr marL="78767" marR="78767" marT="39384" marB="39384" anchor="ctr"/>
                </a:tc>
                <a:tc>
                  <a:txBody>
                    <a:bodyPr/>
                    <a:lstStyle/>
                    <a:p>
                      <a:pPr algn="r"/>
                      <a:r>
                        <a:rPr lang="fr-FR" sz="1200" dirty="0"/>
                        <a:t>296 855</a:t>
                      </a:r>
                    </a:p>
                  </a:txBody>
                  <a:tcPr marL="78767" marR="78767" marT="39384" marB="39384" anchor="ctr"/>
                </a:tc>
                <a:tc>
                  <a:txBody>
                    <a:bodyPr/>
                    <a:lstStyle/>
                    <a:p>
                      <a:pPr algn="r"/>
                      <a:r>
                        <a:rPr lang="fr-FR" sz="1200" dirty="0"/>
                        <a:t>182,90</a:t>
                      </a:r>
                    </a:p>
                  </a:txBody>
                  <a:tcPr marL="78767" marR="78767" marT="39384" marB="39384" anchor="ctr"/>
                </a:tc>
                <a:tc>
                  <a:txBody>
                    <a:bodyPr/>
                    <a:lstStyle/>
                    <a:p>
                      <a:r>
                        <a:rPr lang="fr-FR" sz="1200"/>
                        <a:t>Lille</a:t>
                      </a:r>
                    </a:p>
                  </a:txBody>
                  <a:tcPr marL="78767" marR="78767" marT="39384" marB="39384" anchor="ctr"/>
                </a:tc>
                <a:tc>
                  <a:txBody>
                    <a:bodyPr/>
                    <a:lstStyle/>
                    <a:p>
                      <a:pPr algn="r"/>
                      <a:r>
                        <a:rPr lang="fr-FR" sz="1200" dirty="0"/>
                        <a:t>238 246</a:t>
                      </a:r>
                    </a:p>
                  </a:txBody>
                  <a:tcPr marL="78767" marR="78767" marT="39384" marB="39384" anchor="ctr"/>
                </a:tc>
                <a:tc>
                  <a:txBody>
                    <a:bodyPr/>
                    <a:lstStyle/>
                    <a:p>
                      <a:pPr algn="r"/>
                      <a:r>
                        <a:rPr lang="fr-FR" sz="1200" dirty="0"/>
                        <a:t>34,83</a:t>
                      </a:r>
                    </a:p>
                  </a:txBody>
                  <a:tcPr marL="78767" marR="78767" marT="39384" marB="39384" anchor="ctr"/>
                </a:tc>
                <a:extLst>
                  <a:ext uri="{0D108BD9-81ED-4DB2-BD59-A6C34878D82A}">
                    <a16:rowId xmlns:a16="http://schemas.microsoft.com/office/drawing/2014/main" val="3476863191"/>
                  </a:ext>
                </a:extLst>
              </a:tr>
            </a:tbl>
          </a:graphicData>
        </a:graphic>
      </p:graphicFrame>
    </p:spTree>
    <p:extLst>
      <p:ext uri="{BB962C8B-B14F-4D97-AF65-F5344CB8AC3E}">
        <p14:creationId xmlns:p14="http://schemas.microsoft.com/office/powerpoint/2010/main" val="3615886174"/>
      </p:ext>
    </p:extLst>
  </p:cSld>
  <p:clrMapOvr>
    <a:masterClrMapping/>
  </p:clrMapOvr>
</p:sld>
</file>

<file path=ppt/theme/theme1.xml><?xml version="1.0" encoding="utf-8"?>
<a:theme xmlns:a="http://schemas.openxmlformats.org/drawingml/2006/main" name="Thème_scpobx4">
  <a:themeElements>
    <a:clrScheme name="Personnalisé 2">
      <a:dk1>
        <a:sysClr val="windowText" lastClr="000000"/>
      </a:dk1>
      <a:lt1>
        <a:sysClr val="window" lastClr="FFFFFF"/>
      </a:lt1>
      <a:dk2>
        <a:srgbClr val="039FA0"/>
      </a:dk2>
      <a:lt2>
        <a:srgbClr val="E2DFCC"/>
      </a:lt2>
      <a:accent1>
        <a:srgbClr val="FF0000"/>
      </a:accent1>
      <a:accent2>
        <a:srgbClr val="C00000"/>
      </a:accent2>
      <a:accent3>
        <a:srgbClr val="FCAE3B"/>
      </a:accent3>
      <a:accent4>
        <a:srgbClr val="000000"/>
      </a:accent4>
      <a:accent5>
        <a:srgbClr val="002060"/>
      </a:accent5>
      <a:accent6>
        <a:srgbClr val="0070C0"/>
      </a:accent6>
      <a:hlink>
        <a:srgbClr val="44C1A3"/>
      </a:hlink>
      <a:folHlink>
        <a:srgbClr val="44C1A3"/>
      </a:folHlink>
    </a:clrScheme>
    <a:fontScheme name="Personnalisé 1">
      <a:majorFont>
        <a:latin typeface="Bitter"/>
        <a:ea typeface=""/>
        <a:cs typeface=""/>
      </a:majorFont>
      <a:minorFont>
        <a:latin typeface="Myriad Pro"/>
        <a:ea typeface=""/>
        <a:cs typeface=""/>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ème_scpobx4" id="{9CBF1543-6F8A-4814-81C3-BC12902C1DCD}" vid="{E6A9967D-BE7B-472D-BCE3-0B091AC7342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9" ma:contentTypeDescription="Crée un document." ma:contentTypeScope="" ma:versionID="01c28d7e562030b6f94e0a8473726d8e">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dbf580dc9218dd3cf9c85e5315f946b5"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B0DA40A3-3E35-4148-9638-2C1E4AA14716}"/>
</file>

<file path=customXml/itemProps2.xml><?xml version="1.0" encoding="utf-8"?>
<ds:datastoreItem xmlns:ds="http://schemas.openxmlformats.org/officeDocument/2006/customXml" ds:itemID="{B3E6B160-2E1A-48CC-8992-DCBB05CDE2B4}"/>
</file>

<file path=customXml/itemProps3.xml><?xml version="1.0" encoding="utf-8"?>
<ds:datastoreItem xmlns:ds="http://schemas.openxmlformats.org/officeDocument/2006/customXml" ds:itemID="{973B0F36-5C6A-4F7B-B776-79ECB16B4675}"/>
</file>

<file path=docProps/app.xml><?xml version="1.0" encoding="utf-8"?>
<Properties xmlns="http://schemas.openxmlformats.org/officeDocument/2006/extended-properties" xmlns:vt="http://schemas.openxmlformats.org/officeDocument/2006/docPropsVTypes">
  <Template>Thème_scpobx4</Template>
  <TotalTime>18428</TotalTime>
  <Words>4580</Words>
  <Application>Microsoft Office PowerPoint</Application>
  <PresentationFormat>Grand écran</PresentationFormat>
  <Paragraphs>445</Paragraphs>
  <Slides>25</Slides>
  <Notes>23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Aptos</vt:lpstr>
      <vt:lpstr>Arial</vt:lpstr>
      <vt:lpstr>Bitter</vt:lpstr>
      <vt:lpstr>Calibri</vt:lpstr>
      <vt:lpstr>Myriad Pro</vt:lpstr>
      <vt:lpstr>Myriad Pro Light</vt:lpstr>
      <vt:lpstr>Thème_scpobx4</vt:lpstr>
      <vt:lpstr>Milano, Lombardia, Padania, Italia. Deux ou trois choses que je sais d’elle</vt:lpstr>
      <vt:lpstr>Introduction</vt:lpstr>
      <vt:lpstr>1. L’organisation des pouvoirs en Italie et à Milan</vt:lpstr>
      <vt:lpstr>1. L’organisation des pouvoirs en Italie et à Milan</vt:lpstr>
      <vt:lpstr>1. L’organisation des pouvoirs en Italie et à Milan</vt:lpstr>
      <vt:lpstr>1. L’organisation des pouvoirs en Italie et à Milan</vt:lpstr>
      <vt:lpstr>1. L’organisation des pouvoirs en Italie et à Milan</vt:lpstr>
      <vt:lpstr>1. L’organisation des pouvoirs en Italie et à Milan</vt:lpstr>
      <vt:lpstr>1. L’organisation des pouvoirs en Italie et à Milan</vt:lpstr>
      <vt:lpstr>1. L’organisation des pouvoirs en Italie et à Milan</vt:lpstr>
      <vt:lpstr>1. L’organisation des pouvoirs en Italie et à Milan</vt:lpstr>
      <vt:lpstr>1. L’organisation des pouvoirs en Italie et à Milan</vt:lpstr>
      <vt:lpstr>1. L’organisation des pouvoirs en Italie et à Milan</vt:lpstr>
      <vt:lpstr>1. L’organisation des pouvoirs en Italie et à Milan</vt:lpstr>
      <vt:lpstr>1. L’organisation des pouvoirs en Italie et à Milan</vt:lpstr>
      <vt:lpstr>1. L’organisation des pouvoirs en Italie et à Milan</vt:lpstr>
      <vt:lpstr>2. Milan et la géographie économique italienne</vt:lpstr>
      <vt:lpstr>2. Milan et la géographie économique italienne</vt:lpstr>
      <vt:lpstr>2. Milan et la géographie économique italienne</vt:lpstr>
      <vt:lpstr>2. Milan et la géographie économique italienne</vt:lpstr>
      <vt:lpstr>2. Milan et la géographie économique italienne</vt:lpstr>
      <vt:lpstr>2. Milan et la géographie économique italienne</vt:lpstr>
      <vt:lpstr>2. Milan et la géographie économique italienne</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Myriam Cervera</dc:creator>
  <cp:lastModifiedBy>Gilles Pinson</cp:lastModifiedBy>
  <cp:revision>4</cp:revision>
  <dcterms:created xsi:type="dcterms:W3CDTF">2016-08-31T14:58:56Z</dcterms:created>
  <dcterms:modified xsi:type="dcterms:W3CDTF">2026-05-26T19:51:56Z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