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704" r:id="rId5"/>
  </p:sldMasterIdLst>
  <p:notesMasterIdLst>
    <p:notesMasterId r:id="rId3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x="12192000" cy="6858000"/>
  <p:notesSz cx="6858000" cy="9144000"/>
  <p:embeddedFontLst>
    <p:embeddedFont>
      <p:font typeface="Century Gothic" panose="020B0502020202020204" pitchFamily="34" charset="0"/>
      <p:regular r:id="rId36"/>
      <p:bold r:id="rId37"/>
      <p:italic r:id="rId38"/>
      <p:boldItalic r:id="rId39"/>
    </p:embeddedFont>
    <p:embeddedFont>
      <p:font typeface="DM Serif Display" pitchFamily="2" charset="0"/>
      <p:regular r:id="rId40"/>
      <p:italic r:id="rId41"/>
    </p:embeddedFont>
    <p:embeddedFont>
      <p:font typeface="Helvetica Neue" panose="020B0604020202020204" charset="0"/>
      <p:regular r:id="rId42"/>
      <p:bold r:id="rId43"/>
      <p:italic r:id="rId44"/>
      <p:boldItalic r:id="rId45"/>
    </p:embeddedFont>
    <p:embeddedFont>
      <p:font typeface="Impact" panose="020B0806030902050204" pitchFamily="34" charset="0"/>
      <p:regular r:id="rId46"/>
    </p:embeddedFont>
    <p:embeddedFont>
      <p:font typeface="Manrope" panose="020B0604020202020204" charset="0"/>
      <p:regular r:id="rId47"/>
      <p:bold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984">
          <p15:clr>
            <a:srgbClr val="A4A3A4"/>
          </p15:clr>
        </p15:guide>
        <p15:guide id="2" orient="horz" pos="340">
          <p15:clr>
            <a:srgbClr val="747775"/>
          </p15:clr>
        </p15:guide>
        <p15:guide id="3"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9Vs2/TeZ39yrHtwuM90ZtzyE1G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C76BC0-9679-41AB-B88C-59586B1D985B}">
  <a:tblStyle styleId="{40C76BC0-9679-41AB-B88C-59586B1D985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guide orient="horz" pos="1984"/>
        <p:guide orient="horz" pos="34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4.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9.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5.xml"/><Relationship Id="rId41" Type="http://schemas.openxmlformats.org/officeDocument/2006/relationships/font" Target="fonts/font6.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1.fntdata"/><Relationship Id="rId49"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halie LEROUX" userId="0479ea1e-fcb4-43c5-89f3-a9aff794edb7" providerId="ADAL" clId="{AA0EF0A8-22CE-4459-962F-1CE3F87A1C11}"/>
    <pc:docChg chg="custSel modSld">
      <pc:chgData name="Nathalie LEROUX" userId="0479ea1e-fcb4-43c5-89f3-a9aff794edb7" providerId="ADAL" clId="{AA0EF0A8-22CE-4459-962F-1CE3F87A1C11}" dt="2026-06-30T14:03:25.870" v="60" actId="20577"/>
      <pc:docMkLst>
        <pc:docMk/>
      </pc:docMkLst>
      <pc:sldChg chg="modSp mod">
        <pc:chgData name="Nathalie LEROUX" userId="0479ea1e-fcb4-43c5-89f3-a9aff794edb7" providerId="ADAL" clId="{AA0EF0A8-22CE-4459-962F-1CE3F87A1C11}" dt="2026-06-30T13:58:09.079" v="23" actId="20577"/>
        <pc:sldMkLst>
          <pc:docMk/>
          <pc:sldMk cId="0" sldId="261"/>
        </pc:sldMkLst>
        <pc:spChg chg="mod">
          <ac:chgData name="Nathalie LEROUX" userId="0479ea1e-fcb4-43c5-89f3-a9aff794edb7" providerId="ADAL" clId="{AA0EF0A8-22CE-4459-962F-1CE3F87A1C11}" dt="2026-06-30T13:58:09.079" v="23" actId="20577"/>
          <ac:spMkLst>
            <pc:docMk/>
            <pc:sldMk cId="0" sldId="261"/>
            <ac:spMk id="849" creationId="{00000000-0000-0000-0000-000000000000}"/>
          </ac:spMkLst>
        </pc:spChg>
      </pc:sldChg>
      <pc:sldChg chg="delSp mod">
        <pc:chgData name="Nathalie LEROUX" userId="0479ea1e-fcb4-43c5-89f3-a9aff794edb7" providerId="ADAL" clId="{AA0EF0A8-22CE-4459-962F-1CE3F87A1C11}" dt="2026-06-30T13:59:56.175" v="24" actId="478"/>
        <pc:sldMkLst>
          <pc:docMk/>
          <pc:sldMk cId="0" sldId="265"/>
        </pc:sldMkLst>
        <pc:spChg chg="del">
          <ac:chgData name="Nathalie LEROUX" userId="0479ea1e-fcb4-43c5-89f3-a9aff794edb7" providerId="ADAL" clId="{AA0EF0A8-22CE-4459-962F-1CE3F87A1C11}" dt="2026-06-30T13:59:56.175" v="24" actId="478"/>
          <ac:spMkLst>
            <pc:docMk/>
            <pc:sldMk cId="0" sldId="265"/>
            <ac:spMk id="877" creationId="{00000000-0000-0000-0000-000000000000}"/>
          </ac:spMkLst>
        </pc:spChg>
      </pc:sldChg>
      <pc:sldChg chg="modSp mod">
        <pc:chgData name="Nathalie LEROUX" userId="0479ea1e-fcb4-43c5-89f3-a9aff794edb7" providerId="ADAL" clId="{AA0EF0A8-22CE-4459-962F-1CE3F87A1C11}" dt="2026-06-30T14:00:26.771" v="26" actId="20577"/>
        <pc:sldMkLst>
          <pc:docMk/>
          <pc:sldMk cId="0" sldId="267"/>
        </pc:sldMkLst>
        <pc:spChg chg="mod">
          <ac:chgData name="Nathalie LEROUX" userId="0479ea1e-fcb4-43c5-89f3-a9aff794edb7" providerId="ADAL" clId="{AA0EF0A8-22CE-4459-962F-1CE3F87A1C11}" dt="2026-06-30T14:00:26.771" v="26" actId="20577"/>
          <ac:spMkLst>
            <pc:docMk/>
            <pc:sldMk cId="0" sldId="267"/>
            <ac:spMk id="890" creationId="{00000000-0000-0000-0000-000000000000}"/>
          </ac:spMkLst>
        </pc:spChg>
      </pc:sldChg>
      <pc:sldChg chg="modSp mod">
        <pc:chgData name="Nathalie LEROUX" userId="0479ea1e-fcb4-43c5-89f3-a9aff794edb7" providerId="ADAL" clId="{AA0EF0A8-22CE-4459-962F-1CE3F87A1C11}" dt="2026-06-30T14:01:17.351" v="30" actId="20577"/>
        <pc:sldMkLst>
          <pc:docMk/>
          <pc:sldMk cId="0" sldId="270"/>
        </pc:sldMkLst>
        <pc:spChg chg="mod">
          <ac:chgData name="Nathalie LEROUX" userId="0479ea1e-fcb4-43c5-89f3-a9aff794edb7" providerId="ADAL" clId="{AA0EF0A8-22CE-4459-962F-1CE3F87A1C11}" dt="2026-06-30T14:01:17.351" v="30" actId="20577"/>
          <ac:spMkLst>
            <pc:docMk/>
            <pc:sldMk cId="0" sldId="270"/>
            <ac:spMk id="910" creationId="{00000000-0000-0000-0000-000000000000}"/>
          </ac:spMkLst>
        </pc:spChg>
      </pc:sldChg>
      <pc:sldChg chg="delSp mod">
        <pc:chgData name="Nathalie LEROUX" userId="0479ea1e-fcb4-43c5-89f3-a9aff794edb7" providerId="ADAL" clId="{AA0EF0A8-22CE-4459-962F-1CE3F87A1C11}" dt="2026-06-30T14:01:41.284" v="31" actId="478"/>
        <pc:sldMkLst>
          <pc:docMk/>
          <pc:sldMk cId="0" sldId="271"/>
        </pc:sldMkLst>
        <pc:spChg chg="del">
          <ac:chgData name="Nathalie LEROUX" userId="0479ea1e-fcb4-43c5-89f3-a9aff794edb7" providerId="ADAL" clId="{AA0EF0A8-22CE-4459-962F-1CE3F87A1C11}" dt="2026-06-30T14:01:41.284" v="31" actId="478"/>
          <ac:spMkLst>
            <pc:docMk/>
            <pc:sldMk cId="0" sldId="271"/>
            <ac:spMk id="916" creationId="{00000000-0000-0000-0000-000000000000}"/>
          </ac:spMkLst>
        </pc:spChg>
      </pc:sldChg>
      <pc:sldChg chg="modSp mod">
        <pc:chgData name="Nathalie LEROUX" userId="0479ea1e-fcb4-43c5-89f3-a9aff794edb7" providerId="ADAL" clId="{AA0EF0A8-22CE-4459-962F-1CE3F87A1C11}" dt="2026-06-30T14:01:55.856" v="49" actId="20577"/>
        <pc:sldMkLst>
          <pc:docMk/>
          <pc:sldMk cId="0" sldId="272"/>
        </pc:sldMkLst>
        <pc:spChg chg="mod">
          <ac:chgData name="Nathalie LEROUX" userId="0479ea1e-fcb4-43c5-89f3-a9aff794edb7" providerId="ADAL" clId="{AA0EF0A8-22CE-4459-962F-1CE3F87A1C11}" dt="2026-06-30T14:01:55.856" v="49" actId="20577"/>
          <ac:spMkLst>
            <pc:docMk/>
            <pc:sldMk cId="0" sldId="272"/>
            <ac:spMk id="923" creationId="{00000000-0000-0000-0000-000000000000}"/>
          </ac:spMkLst>
        </pc:spChg>
      </pc:sldChg>
      <pc:sldChg chg="modSp mod">
        <pc:chgData name="Nathalie LEROUX" userId="0479ea1e-fcb4-43c5-89f3-a9aff794edb7" providerId="ADAL" clId="{AA0EF0A8-22CE-4459-962F-1CE3F87A1C11}" dt="2026-06-30T14:02:44.130" v="56" actId="20577"/>
        <pc:sldMkLst>
          <pc:docMk/>
          <pc:sldMk cId="0" sldId="273"/>
        </pc:sldMkLst>
        <pc:spChg chg="mod">
          <ac:chgData name="Nathalie LEROUX" userId="0479ea1e-fcb4-43c5-89f3-a9aff794edb7" providerId="ADAL" clId="{AA0EF0A8-22CE-4459-962F-1CE3F87A1C11}" dt="2026-06-30T14:02:44.130" v="56" actId="20577"/>
          <ac:spMkLst>
            <pc:docMk/>
            <pc:sldMk cId="0" sldId="273"/>
            <ac:spMk id="929" creationId="{00000000-0000-0000-0000-000000000000}"/>
          </ac:spMkLst>
        </pc:spChg>
      </pc:sldChg>
      <pc:sldChg chg="modSp mod">
        <pc:chgData name="Nathalie LEROUX" userId="0479ea1e-fcb4-43c5-89f3-a9aff794edb7" providerId="ADAL" clId="{AA0EF0A8-22CE-4459-962F-1CE3F87A1C11}" dt="2026-06-30T14:03:25.870" v="60" actId="20577"/>
        <pc:sldMkLst>
          <pc:docMk/>
          <pc:sldMk cId="0" sldId="274"/>
        </pc:sldMkLst>
        <pc:graphicFrameChg chg="modGraphic">
          <ac:chgData name="Nathalie LEROUX" userId="0479ea1e-fcb4-43c5-89f3-a9aff794edb7" providerId="ADAL" clId="{AA0EF0A8-22CE-4459-962F-1CE3F87A1C11}" dt="2026-06-30T14:03:25.870" v="60" actId="20577"/>
          <ac:graphicFrameMkLst>
            <pc:docMk/>
            <pc:sldMk cId="0" sldId="274"/>
            <ac:graphicFrameMk id="935"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00" name="Google Shape;80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g3ef59d97ab2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5" name="Google Shape;875;g3ef59d97ab2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g3ef59d97ab2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1" name="Google Shape;881;g3ef59d97ab2_1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7" name="Google Shape;88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3" name="Google Shape;89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9" name="Google Shape;899;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g3ef7b6debc0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7" name="Google Shape;907;g3ef7b6debc0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g3ef59d97ab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4" name="Google Shape;914;g3ef59d97ab2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0" name="Google Shape;92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6" name="Google Shape;926;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2" name="Google Shape;93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3ef59d97ab2_0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7" name="Google Shape;807;g3ef59d97ab2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8" name="Google Shape;938;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3ef7b6debc0_0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1" name="Google Shape;951;g3ef7b6debc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3ef59d97ab2_0_4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8" name="Google Shape;958;g3ef59d97ab2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4" name="Google Shape;964;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1" name="Google Shape;971;p4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3" name="Google Shape;983;p4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p:cNvGrpSpPr/>
        <p:nvPr/>
      </p:nvGrpSpPr>
      <p:grpSpPr>
        <a:xfrm>
          <a:off x="0" y="0"/>
          <a:ext cx="0" cy="0"/>
          <a:chOff x="0" y="0"/>
          <a:chExt cx="0" cy="0"/>
        </a:xfrm>
      </p:grpSpPr>
      <p:sp>
        <p:nvSpPr>
          <p:cNvPr id="989" name="Google Shape;989;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0" name="Google Shape;99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g3ef7b6debc0_4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5" name="Google Shape;995;g3ef7b6debc0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2" name="Google Shape;102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a:t>Remerciement du Maire et Vice-président : </a:t>
            </a:r>
            <a:endParaRPr/>
          </a:p>
          <a:p>
            <a:pPr marL="0" lvl="0" indent="0" algn="l" rtl="0">
              <a:lnSpc>
                <a:spcPct val="100000"/>
              </a:lnSpc>
              <a:spcBef>
                <a:spcPts val="0"/>
              </a:spcBef>
              <a:spcAft>
                <a:spcPts val="0"/>
              </a:spcAft>
              <a:buSzPts val="1100"/>
              <a:buNone/>
            </a:pPr>
            <a:r>
              <a:rPr lang="fr-FR"/>
              <a:t>Regard désintéressé ≠ groupes de pression puissants dans le territoire</a:t>
            </a:r>
            <a:endParaRPr/>
          </a:p>
          <a:p>
            <a:pPr marL="0" lvl="0" indent="0" algn="l" rtl="0">
              <a:lnSpc>
                <a:spcPct val="100000"/>
              </a:lnSpc>
              <a:spcBef>
                <a:spcPts val="0"/>
              </a:spcBef>
              <a:spcAft>
                <a:spcPts val="0"/>
              </a:spcAft>
              <a:buSzPts val="1100"/>
              <a:buNone/>
            </a:pPr>
            <a:r>
              <a:rPr lang="fr-FR"/>
              <a:t>Franchissement de l’estuaire pas faisable : pas de volonté politique forte, barrières législatives </a:t>
            </a:r>
            <a:endParaRPr/>
          </a:p>
          <a:p>
            <a:pPr marL="0" lvl="0" indent="0" algn="l" rtl="0">
              <a:lnSpc>
                <a:spcPct val="100000"/>
              </a:lnSpc>
              <a:spcBef>
                <a:spcPts val="0"/>
              </a:spcBef>
              <a:spcAft>
                <a:spcPts val="0"/>
              </a:spcAft>
              <a:buSzPts val="1100"/>
              <a:buNone/>
            </a:pPr>
            <a:r>
              <a:rPr lang="fr-FR"/>
              <a:t>PNR = regard le plus coordonné possible pour porter la voix du Médoc au niveau de la région</a:t>
            </a:r>
            <a:endParaRPr/>
          </a:p>
          <a:p>
            <a:pPr marL="0" lvl="0" indent="0" algn="l" rtl="0">
              <a:lnSpc>
                <a:spcPct val="100000"/>
              </a:lnSpc>
              <a:spcBef>
                <a:spcPts val="0"/>
              </a:spcBef>
              <a:spcAft>
                <a:spcPts val="0"/>
              </a:spcAft>
              <a:buSzPts val="1100"/>
              <a:buNone/>
            </a:pPr>
            <a:r>
              <a:rPr lang="fr-FR"/>
              <a:t>Mobilité douce nouvelle priorité</a:t>
            </a:r>
            <a:endParaRPr/>
          </a:p>
          <a:p>
            <a:pPr marL="0" lvl="0" indent="0" algn="l" rtl="0">
              <a:lnSpc>
                <a:spcPct val="100000"/>
              </a:lnSpc>
              <a:spcBef>
                <a:spcPts val="0"/>
              </a:spcBef>
              <a:spcAft>
                <a:spcPts val="0"/>
              </a:spcAft>
              <a:buSzPts val="1100"/>
              <a:buNone/>
            </a:pPr>
            <a:r>
              <a:rPr lang="fr-FR"/>
              <a:t>Maire de Lesparre :</a:t>
            </a:r>
            <a:endParaRPr/>
          </a:p>
          <a:p>
            <a:pPr marL="0" lvl="0" indent="0" algn="l" rtl="0">
              <a:lnSpc>
                <a:spcPct val="100000"/>
              </a:lnSpc>
              <a:spcBef>
                <a:spcPts val="0"/>
              </a:spcBef>
              <a:spcAft>
                <a:spcPts val="0"/>
              </a:spcAft>
              <a:buSzPts val="1100"/>
              <a:buNone/>
            </a:pPr>
            <a:r>
              <a:rPr lang="fr-FR"/>
              <a:t>Mauvaise expérience avec les études qui ne se sont pas imprégnées du territoire et ses spécificités</a:t>
            </a:r>
            <a:endParaRPr/>
          </a:p>
          <a:p>
            <a:pPr marL="0" lvl="0" indent="0" algn="l" rtl="0">
              <a:lnSpc>
                <a:spcPct val="100000"/>
              </a:lnSpc>
              <a:spcBef>
                <a:spcPts val="0"/>
              </a:spcBef>
              <a:spcAft>
                <a:spcPts val="0"/>
              </a:spcAft>
              <a:buSzPts val="1100"/>
              <a:buNone/>
            </a:pPr>
            <a:r>
              <a:rPr lang="fr-FR"/>
              <a:t>Division des communes est une réalité, qui arrange les partenaires aux échelles supérieures car pas de financement si pas de projet</a:t>
            </a:r>
            <a:endParaRPr/>
          </a:p>
          <a:p>
            <a:pPr marL="0" lvl="0" indent="0" algn="l" rtl="0">
              <a:lnSpc>
                <a:spcPct val="100000"/>
              </a:lnSpc>
              <a:spcBef>
                <a:spcPts val="0"/>
              </a:spcBef>
              <a:spcAft>
                <a:spcPts val="0"/>
              </a:spcAft>
              <a:buSzPts val="1100"/>
              <a:buNone/>
            </a:pPr>
            <a:r>
              <a:rPr lang="fr-FR"/>
              <a:t>Territoire avec un fort taux de création d’entreprises</a:t>
            </a:r>
            <a:endParaRPr/>
          </a:p>
          <a:p>
            <a:pPr marL="0" lvl="0" indent="0" algn="l" rtl="0">
              <a:lnSpc>
                <a:spcPct val="100000"/>
              </a:lnSpc>
              <a:spcBef>
                <a:spcPts val="0"/>
              </a:spcBef>
              <a:spcAft>
                <a:spcPts val="0"/>
              </a:spcAft>
              <a:buSzPts val="1100"/>
              <a:buNone/>
            </a:pPr>
            <a:r>
              <a:rPr lang="fr-FR"/>
              <a:t>Bus à 4€ aller-retour qui part de plusieurs points dans le Médoc, très forte fréquentation</a:t>
            </a:r>
            <a:endParaRPr/>
          </a:p>
          <a:p>
            <a:pPr marL="0" lvl="0" indent="0" algn="l" rtl="0">
              <a:lnSpc>
                <a:spcPct val="100000"/>
              </a:lnSpc>
              <a:spcBef>
                <a:spcPts val="0"/>
              </a:spcBef>
              <a:spcAft>
                <a:spcPts val="0"/>
              </a:spcAft>
              <a:buSzPts val="1100"/>
              <a:buNone/>
            </a:pPr>
            <a:r>
              <a:rPr lang="fr-FR"/>
              <a:t>Directrice du PNR :</a:t>
            </a:r>
            <a:endParaRPr/>
          </a:p>
          <a:p>
            <a:pPr marL="0" lvl="0" indent="0" algn="l" rtl="0">
              <a:lnSpc>
                <a:spcPct val="100000"/>
              </a:lnSpc>
              <a:spcBef>
                <a:spcPts val="0"/>
              </a:spcBef>
              <a:spcAft>
                <a:spcPts val="0"/>
              </a:spcAft>
              <a:buSzPts val="1100"/>
              <a:buNone/>
            </a:pPr>
            <a:r>
              <a:rPr lang="fr-FR"/>
              <a:t>Important de pointer du doigt la nécessité de parler d’une seule voix pour adresser les problèmes du territoire</a:t>
            </a:r>
            <a:endParaRPr/>
          </a:p>
          <a:p>
            <a:pPr marL="0" lvl="0" indent="0" algn="l" rtl="0">
              <a:lnSpc>
                <a:spcPct val="100000"/>
              </a:lnSpc>
              <a:spcBef>
                <a:spcPts val="0"/>
              </a:spcBef>
              <a:spcAft>
                <a:spcPts val="0"/>
              </a:spcAft>
              <a:buSzPts val="1100"/>
              <a:buNone/>
            </a:pPr>
            <a:r>
              <a:rPr lang="fr-FR"/>
              <a:t>Importance d’anticiper et de ne pas attendre le RER, de prévoir son arrivée</a:t>
            </a:r>
            <a:endParaRPr/>
          </a:p>
          <a:p>
            <a:pPr marL="0" lvl="0" indent="0" algn="l" rtl="0">
              <a:lnSpc>
                <a:spcPct val="100000"/>
              </a:lnSpc>
              <a:spcBef>
                <a:spcPts val="0"/>
              </a:spcBef>
              <a:spcAft>
                <a:spcPts val="0"/>
              </a:spcAft>
              <a:buSzPts val="1100"/>
              <a:buNone/>
            </a:pPr>
            <a:r>
              <a:rPr lang="fr-FR"/>
              <a:t>Ferments à explorer = coopération avec entreprises</a:t>
            </a:r>
            <a:endParaRPr/>
          </a:p>
        </p:txBody>
      </p:sp>
      <p:sp>
        <p:nvSpPr>
          <p:cNvPr id="1028" name="Google Shape;102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2" name="Google Shape;81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18" name="Google Shape;81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6" name="Google Shape;82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43" name="Google Shape;84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2" name="Google Shape;85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4" name="Google Shape;86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9" name="Google Shape;86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re grand simple">
  <p:cSld name="Titre grand simple">
    <p:bg>
      <p:bgPr>
        <a:solidFill>
          <a:schemeClr val="dk2"/>
        </a:solidFill>
        <a:effectLst/>
      </p:bgPr>
    </p:bg>
    <p:spTree>
      <p:nvGrpSpPr>
        <p:cNvPr id="1" name="Shape 13"/>
        <p:cNvGrpSpPr/>
        <p:nvPr/>
      </p:nvGrpSpPr>
      <p:grpSpPr>
        <a:xfrm>
          <a:off x="0" y="0"/>
          <a:ext cx="0" cy="0"/>
          <a:chOff x="0" y="0"/>
          <a:chExt cx="0" cy="0"/>
        </a:xfrm>
      </p:grpSpPr>
      <p:sp>
        <p:nvSpPr>
          <p:cNvPr id="14" name="Google Shape;14;p31"/>
          <p:cNvSpPr/>
          <p:nvPr/>
        </p:nvSpPr>
        <p:spPr>
          <a:xfrm>
            <a:off x="0" y="5876544"/>
            <a:ext cx="12192000" cy="981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Manrope"/>
              <a:buNone/>
            </a:pPr>
            <a:endParaRPr sz="1800" b="0" i="0" u="none" strike="noStrike" cap="none">
              <a:solidFill>
                <a:schemeClr val="dk1"/>
              </a:solidFill>
              <a:latin typeface="Century Gothic"/>
              <a:ea typeface="Century Gothic"/>
              <a:cs typeface="Century Gothic"/>
              <a:sym typeface="Century Gothic"/>
            </a:endParaRPr>
          </a:p>
        </p:txBody>
      </p:sp>
      <p:sp>
        <p:nvSpPr>
          <p:cNvPr id="15" name="Google Shape;15;p3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16" name="Google Shape;16;p31"/>
          <p:cNvSpPr txBox="1">
            <a:spLocks noGrp="1"/>
          </p:cNvSpPr>
          <p:nvPr>
            <p:ph type="title"/>
          </p:nvPr>
        </p:nvSpPr>
        <p:spPr>
          <a:xfrm>
            <a:off x="838199" y="746931"/>
            <a:ext cx="6490250" cy="323654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7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1"/>
          <p:cNvSpPr txBox="1">
            <a:spLocks noGrp="1"/>
          </p:cNvSpPr>
          <p:nvPr>
            <p:ph type="body" idx="1"/>
          </p:nvPr>
        </p:nvSpPr>
        <p:spPr>
          <a:xfrm>
            <a:off x="838199" y="3983479"/>
            <a:ext cx="6490251" cy="128860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sz="2000">
                <a:solidFill>
                  <a:srgbClr val="FCCACB"/>
                </a:solidFill>
              </a:defRPr>
            </a:lvl1pPr>
            <a:lvl2pPr marL="914400" lvl="1" indent="-304800" algn="l">
              <a:lnSpc>
                <a:spcPct val="100000"/>
              </a:lnSpc>
              <a:spcBef>
                <a:spcPts val="600"/>
              </a:spcBef>
              <a:spcAft>
                <a:spcPts val="0"/>
              </a:spcAft>
              <a:buClr>
                <a:srgbClr val="FCCACB"/>
              </a:buClr>
              <a:buSzPts val="1200"/>
              <a:buChar char="•"/>
              <a:defRPr>
                <a:solidFill>
                  <a:srgbClr val="FCCACB"/>
                </a:solidFill>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pic>
        <p:nvPicPr>
          <p:cNvPr id="18" name="Google Shape;18;p31" descr="Ihédate | FRANCE MOBILITÉS"/>
          <p:cNvPicPr preferRelativeResize="0"/>
          <p:nvPr/>
        </p:nvPicPr>
        <p:blipFill rotWithShape="1">
          <a:blip r:embed="rId2">
            <a:alphaModFix/>
          </a:blip>
          <a:srcRect t="22893" b="31824"/>
          <a:stretch/>
        </p:blipFill>
        <p:spPr>
          <a:xfrm>
            <a:off x="10455593" y="6091619"/>
            <a:ext cx="1355407" cy="57317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5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re grand">
  <p:cSld name="Titre grand">
    <p:bg>
      <p:bgPr>
        <a:solidFill>
          <a:schemeClr val="dk2"/>
        </a:solidFill>
        <a:effectLst/>
      </p:bgPr>
    </p:bg>
    <p:spTree>
      <p:nvGrpSpPr>
        <p:cNvPr id="1" name="Shape 74"/>
        <p:cNvGrpSpPr/>
        <p:nvPr/>
      </p:nvGrpSpPr>
      <p:grpSpPr>
        <a:xfrm>
          <a:off x="0" y="0"/>
          <a:ext cx="0" cy="0"/>
          <a:chOff x="0" y="0"/>
          <a:chExt cx="0" cy="0"/>
        </a:xfrm>
      </p:grpSpPr>
      <p:sp>
        <p:nvSpPr>
          <p:cNvPr id="75" name="Google Shape;75;p44"/>
          <p:cNvSpPr txBox="1">
            <a:spLocks noGrp="1"/>
          </p:cNvSpPr>
          <p:nvPr>
            <p:ph type="body" idx="1"/>
          </p:nvPr>
        </p:nvSpPr>
        <p:spPr>
          <a:xfrm>
            <a:off x="7734300" y="733554"/>
            <a:ext cx="3617976" cy="29400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0"/>
              </a:spcBef>
              <a:spcAft>
                <a:spcPts val="0"/>
              </a:spcAft>
              <a:buClr>
                <a:srgbClr val="FCCACB"/>
              </a:buClr>
              <a:buSzPts val="1600"/>
              <a:buNone/>
              <a:defRPr sz="1600">
                <a:solidFill>
                  <a:srgbClr val="FCCACB"/>
                </a:solidFill>
              </a:defRPr>
            </a:lvl1pPr>
            <a:lvl2pPr marL="914400" lvl="1" indent="-317500" algn="l">
              <a:lnSpc>
                <a:spcPct val="100000"/>
              </a:lnSpc>
              <a:spcBef>
                <a:spcPts val="600"/>
              </a:spcBef>
              <a:spcAft>
                <a:spcPts val="0"/>
              </a:spcAft>
              <a:buClr>
                <a:srgbClr val="FCCACB"/>
              </a:buClr>
              <a:buSzPts val="1400"/>
              <a:buChar char="•"/>
              <a:defRPr sz="1400">
                <a:solidFill>
                  <a:srgbClr val="FCCACB"/>
                </a:solidFill>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76" name="Google Shape;76;p44"/>
          <p:cNvSpPr/>
          <p:nvPr/>
        </p:nvSpPr>
        <p:spPr>
          <a:xfrm>
            <a:off x="0" y="5876544"/>
            <a:ext cx="12192000" cy="981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Manrope"/>
              <a:buNone/>
            </a:pPr>
            <a:endParaRPr sz="1800" b="0" i="0" u="none" strike="noStrike" cap="none">
              <a:solidFill>
                <a:schemeClr val="dk1"/>
              </a:solidFill>
              <a:latin typeface="Century Gothic"/>
              <a:ea typeface="Century Gothic"/>
              <a:cs typeface="Century Gothic"/>
              <a:sym typeface="Century Gothic"/>
            </a:endParaRPr>
          </a:p>
        </p:txBody>
      </p:sp>
      <p:sp>
        <p:nvSpPr>
          <p:cNvPr id="77" name="Google Shape;77;p4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78" name="Google Shape;78;p44"/>
          <p:cNvSpPr txBox="1">
            <a:spLocks noGrp="1"/>
          </p:cNvSpPr>
          <p:nvPr>
            <p:ph type="title"/>
          </p:nvPr>
        </p:nvSpPr>
        <p:spPr>
          <a:xfrm>
            <a:off x="838199" y="746931"/>
            <a:ext cx="6490250" cy="323654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7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4"/>
          <p:cNvSpPr txBox="1">
            <a:spLocks noGrp="1"/>
          </p:cNvSpPr>
          <p:nvPr>
            <p:ph type="body" idx="2"/>
          </p:nvPr>
        </p:nvSpPr>
        <p:spPr>
          <a:xfrm>
            <a:off x="838199" y="3983479"/>
            <a:ext cx="6490251" cy="128860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sz="2000">
                <a:solidFill>
                  <a:srgbClr val="FCCACB"/>
                </a:solidFill>
              </a:defRPr>
            </a:lvl1pPr>
            <a:lvl2pPr marL="914400" lvl="1" indent="-304800" algn="l">
              <a:lnSpc>
                <a:spcPct val="100000"/>
              </a:lnSpc>
              <a:spcBef>
                <a:spcPts val="600"/>
              </a:spcBef>
              <a:spcAft>
                <a:spcPts val="0"/>
              </a:spcAft>
              <a:buClr>
                <a:srgbClr val="FCCACB"/>
              </a:buClr>
              <a:buSzPts val="1200"/>
              <a:buChar char="•"/>
              <a:defRPr>
                <a:solidFill>
                  <a:srgbClr val="FCCACB"/>
                </a:solidFill>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cxnSp>
        <p:nvCxnSpPr>
          <p:cNvPr id="80" name="Google Shape;80;p44"/>
          <p:cNvCxnSpPr/>
          <p:nvPr/>
        </p:nvCxnSpPr>
        <p:spPr>
          <a:xfrm>
            <a:off x="7735824" y="3813048"/>
            <a:ext cx="3617976" cy="0"/>
          </a:xfrm>
          <a:prstGeom prst="straightConnector1">
            <a:avLst/>
          </a:prstGeom>
          <a:noFill/>
          <a:ln w="19050" cap="flat" cmpd="sng">
            <a:solidFill>
              <a:srgbClr val="FCCACB"/>
            </a:solidFill>
            <a:prstDash val="solid"/>
            <a:round/>
            <a:headEnd type="none" w="sm" len="sm"/>
            <a:tailEnd type="none" w="sm" len="sm"/>
          </a:ln>
        </p:spPr>
      </p:cxnSp>
      <p:pic>
        <p:nvPicPr>
          <p:cNvPr id="81" name="Google Shape;81;p44" descr="Ihédate | FRANCE MOBILITÉS"/>
          <p:cNvPicPr preferRelativeResize="0"/>
          <p:nvPr/>
        </p:nvPicPr>
        <p:blipFill rotWithShape="1">
          <a:blip r:embed="rId2">
            <a:alphaModFix/>
          </a:blip>
          <a:srcRect t="22893" b="31824"/>
          <a:stretch/>
        </p:blipFill>
        <p:spPr>
          <a:xfrm>
            <a:off x="10455593" y="6091619"/>
            <a:ext cx="1355407" cy="57317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5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Diapositive de titre">
  <p:cSld name="1_Diapositive de titre 3">
    <p:bg>
      <p:bgPr>
        <a:solidFill>
          <a:schemeClr val="accent4"/>
        </a:solidFill>
        <a:effectLst/>
      </p:bgPr>
    </p:bg>
    <p:spTree>
      <p:nvGrpSpPr>
        <p:cNvPr id="1" name="Shape 726"/>
        <p:cNvGrpSpPr/>
        <p:nvPr/>
      </p:nvGrpSpPr>
      <p:grpSpPr>
        <a:xfrm>
          <a:off x="0" y="0"/>
          <a:ext cx="0" cy="0"/>
          <a:chOff x="0" y="0"/>
          <a:chExt cx="0" cy="0"/>
        </a:xfrm>
      </p:grpSpPr>
      <p:sp>
        <p:nvSpPr>
          <p:cNvPr id="727" name="Google Shape;727;p1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FE1DE"/>
              </a:buClr>
              <a:buSzPts val="1400"/>
              <a:buFont typeface="Manrope"/>
              <a:buNone/>
              <a:defRPr sz="1200">
                <a:solidFill>
                  <a:srgbClr val="FFE1DE"/>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28" name="Google Shape;728;p1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FE1DE"/>
              </a:buClr>
              <a:buSzPts val="1400"/>
              <a:buFont typeface="Manrope"/>
              <a:buNone/>
              <a:defRPr sz="1200">
                <a:solidFill>
                  <a:srgbClr val="FFE1DE"/>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29" name="Google Shape;729;p1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1pPr>
            <a:lvl2pPr marL="0" marR="0" lvl="1"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2pPr>
            <a:lvl3pPr marL="0" marR="0" lvl="2"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3pPr>
            <a:lvl4pPr marL="0" marR="0" lvl="3"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4pPr>
            <a:lvl5pPr marL="0" marR="0" lvl="4"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5pPr>
            <a:lvl6pPr marL="0" marR="0" lvl="5"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6pPr>
            <a:lvl7pPr marL="0" marR="0" lvl="6"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7pPr>
            <a:lvl8pPr marL="0" marR="0" lvl="7"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8pPr>
            <a:lvl9pPr marL="0" marR="0" lvl="8"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730" name="Google Shape;730;p133"/>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lt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731" name="Google Shape;731;p133"/>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FFE1DE"/>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Aplat Rouge">
  <p:cSld name="1_Aplat Rouge 2">
    <p:bg>
      <p:bgPr>
        <a:solidFill>
          <a:schemeClr val="accent4"/>
        </a:solidFill>
        <a:effectLst/>
      </p:bgPr>
    </p:bg>
    <p:spTree>
      <p:nvGrpSpPr>
        <p:cNvPr id="1" name="Shape 732"/>
        <p:cNvGrpSpPr/>
        <p:nvPr/>
      </p:nvGrpSpPr>
      <p:grpSpPr>
        <a:xfrm>
          <a:off x="0" y="0"/>
          <a:ext cx="0" cy="0"/>
          <a:chOff x="0" y="0"/>
          <a:chExt cx="0" cy="0"/>
        </a:xfrm>
      </p:grpSpPr>
      <p:sp>
        <p:nvSpPr>
          <p:cNvPr id="733" name="Google Shape;733;p1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FE1DE"/>
              </a:buClr>
              <a:buSzPts val="1400"/>
              <a:buFont typeface="Manrope"/>
              <a:buNone/>
              <a:defRPr sz="1200" b="0" i="0" u="none" strike="noStrike" cap="none">
                <a:solidFill>
                  <a:srgbClr val="FFE1DE"/>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34" name="Google Shape;734;p1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FE1DE"/>
              </a:buClr>
              <a:buSzPts val="1400"/>
              <a:buFont typeface="Manrope"/>
              <a:buNone/>
              <a:defRPr sz="1200" b="0" i="0" u="none" strike="noStrike" cap="none">
                <a:solidFill>
                  <a:srgbClr val="FFE1DE"/>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35" name="Google Shape;735;p1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1pPr>
            <a:lvl2pPr marL="0" marR="0" lvl="1"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2pPr>
            <a:lvl3pPr marL="0" marR="0" lvl="2"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3pPr>
            <a:lvl4pPr marL="0" marR="0" lvl="3"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4pPr>
            <a:lvl5pPr marL="0" marR="0" lvl="4"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5pPr>
            <a:lvl6pPr marL="0" marR="0" lvl="5"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6pPr>
            <a:lvl7pPr marL="0" marR="0" lvl="6"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7pPr>
            <a:lvl8pPr marL="0" marR="0" lvl="7"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8pPr>
            <a:lvl9pPr marL="0" marR="0" lvl="8"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Diapositive de titre">
  <p:cSld name="1_Diapositive de titre 4">
    <p:bg>
      <p:bgPr>
        <a:solidFill>
          <a:schemeClr val="accent6"/>
        </a:solidFill>
        <a:effectLst/>
      </p:bgPr>
    </p:bg>
    <p:spTree>
      <p:nvGrpSpPr>
        <p:cNvPr id="1" name="Shape 736"/>
        <p:cNvGrpSpPr/>
        <p:nvPr/>
      </p:nvGrpSpPr>
      <p:grpSpPr>
        <a:xfrm>
          <a:off x="0" y="0"/>
          <a:ext cx="0" cy="0"/>
          <a:chOff x="0" y="0"/>
          <a:chExt cx="0" cy="0"/>
        </a:xfrm>
      </p:grpSpPr>
      <p:sp>
        <p:nvSpPr>
          <p:cNvPr id="737" name="Google Shape;737;p1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4F4F4"/>
              </a:buClr>
              <a:buSzPts val="1400"/>
              <a:buFont typeface="Manrope"/>
              <a:buNone/>
              <a:defRPr sz="1200">
                <a:solidFill>
                  <a:srgbClr val="F4F4F4"/>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38" name="Google Shape;738;p1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4F4F4"/>
              </a:buClr>
              <a:buSzPts val="1400"/>
              <a:buFont typeface="Manrope"/>
              <a:buNone/>
              <a:defRPr sz="1200">
                <a:solidFill>
                  <a:srgbClr val="F4F4F4"/>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39" name="Google Shape;739;p1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1pPr>
            <a:lvl2pPr marL="0" marR="0" lvl="1"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2pPr>
            <a:lvl3pPr marL="0" marR="0" lvl="2"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3pPr>
            <a:lvl4pPr marL="0" marR="0" lvl="3"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4pPr>
            <a:lvl5pPr marL="0" marR="0" lvl="4"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5pPr>
            <a:lvl6pPr marL="0" marR="0" lvl="5"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6pPr>
            <a:lvl7pPr marL="0" marR="0" lvl="6"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7pPr>
            <a:lvl8pPr marL="0" marR="0" lvl="7"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8pPr>
            <a:lvl9pPr marL="0" marR="0" lvl="8"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740" name="Google Shape;740;p135"/>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lt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741" name="Google Shape;741;p135"/>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F4F4F4"/>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Aplat Rouge">
  <p:cSld name="1_Aplat Rouge 3">
    <p:bg>
      <p:bgPr>
        <a:solidFill>
          <a:schemeClr val="accent6"/>
        </a:solidFill>
        <a:effectLst/>
      </p:bgPr>
    </p:bg>
    <p:spTree>
      <p:nvGrpSpPr>
        <p:cNvPr id="1" name="Shape 742"/>
        <p:cNvGrpSpPr/>
        <p:nvPr/>
      </p:nvGrpSpPr>
      <p:grpSpPr>
        <a:xfrm>
          <a:off x="0" y="0"/>
          <a:ext cx="0" cy="0"/>
          <a:chOff x="0" y="0"/>
          <a:chExt cx="0" cy="0"/>
        </a:xfrm>
      </p:grpSpPr>
      <p:sp>
        <p:nvSpPr>
          <p:cNvPr id="743" name="Google Shape;743;p1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4F4F4"/>
              </a:buClr>
              <a:buSzPts val="1400"/>
              <a:buFont typeface="Manrope"/>
              <a:buNone/>
              <a:defRPr sz="1200" b="0" i="0" u="none" strike="noStrike" cap="none">
                <a:solidFill>
                  <a:srgbClr val="F4F4F4"/>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44" name="Google Shape;744;p1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4F4F4"/>
              </a:buClr>
              <a:buSzPts val="1400"/>
              <a:buFont typeface="Manrope"/>
              <a:buNone/>
              <a:defRPr sz="1200" b="0" i="0" u="none" strike="noStrike" cap="none">
                <a:solidFill>
                  <a:srgbClr val="F4F4F4"/>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45" name="Google Shape;745;p1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1pPr>
            <a:lvl2pPr marL="0" marR="0" lvl="1"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2pPr>
            <a:lvl3pPr marL="0" marR="0" lvl="2"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3pPr>
            <a:lvl4pPr marL="0" marR="0" lvl="3"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4pPr>
            <a:lvl5pPr marL="0" marR="0" lvl="4"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5pPr>
            <a:lvl6pPr marL="0" marR="0" lvl="5"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6pPr>
            <a:lvl7pPr marL="0" marR="0" lvl="6"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7pPr>
            <a:lvl8pPr marL="0" marR="0" lvl="7"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8pPr>
            <a:lvl9pPr marL="0" marR="0" lvl="8"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Aplat Rouge">
  <p:cSld name="1_Aplat Rouge 4">
    <p:bg>
      <p:bgPr>
        <a:solidFill>
          <a:schemeClr val="dk1"/>
        </a:solidFill>
        <a:effectLst/>
      </p:bgPr>
    </p:bg>
    <p:spTree>
      <p:nvGrpSpPr>
        <p:cNvPr id="1" name="Shape 746"/>
        <p:cNvGrpSpPr/>
        <p:nvPr/>
      </p:nvGrpSpPr>
      <p:grpSpPr>
        <a:xfrm>
          <a:off x="0" y="0"/>
          <a:ext cx="0" cy="0"/>
          <a:chOff x="0" y="0"/>
          <a:chExt cx="0" cy="0"/>
        </a:xfrm>
      </p:grpSpPr>
      <p:sp>
        <p:nvSpPr>
          <p:cNvPr id="747" name="Google Shape;747;p1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E9E9E9"/>
              </a:buClr>
              <a:buSzPts val="1400"/>
              <a:buFont typeface="Manrope"/>
              <a:buNone/>
              <a:defRPr sz="1200" b="0" i="0" u="none" strike="noStrike" cap="none">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48" name="Google Shape;748;p1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E9E9E9"/>
              </a:buClr>
              <a:buSzPts val="1400"/>
              <a:buFont typeface="Manrope"/>
              <a:buNone/>
              <a:defRPr sz="1200" b="0" i="0" u="none" strike="noStrike" cap="none">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49" name="Google Shape;749;p1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1pPr>
            <a:lvl2pPr marL="0" marR="0" lvl="1"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2pPr>
            <a:lvl3pPr marL="0" marR="0" lvl="2"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3pPr>
            <a:lvl4pPr marL="0" marR="0" lvl="3"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4pPr>
            <a:lvl5pPr marL="0" marR="0" lvl="4"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5pPr>
            <a:lvl6pPr marL="0" marR="0" lvl="5"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6pPr>
            <a:lvl7pPr marL="0" marR="0" lvl="6"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7pPr>
            <a:lvl8pPr marL="0" marR="0" lvl="7"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8pPr>
            <a:lvl9pPr marL="0" marR="0" lvl="8"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Diapositive de titre">
  <p:cSld name="1_Diapositive de titre 5">
    <p:bg>
      <p:bgPr>
        <a:solidFill>
          <a:schemeClr val="dk1"/>
        </a:solidFill>
        <a:effectLst/>
      </p:bgPr>
    </p:bg>
    <p:spTree>
      <p:nvGrpSpPr>
        <p:cNvPr id="1" name="Shape 750"/>
        <p:cNvGrpSpPr/>
        <p:nvPr/>
      </p:nvGrpSpPr>
      <p:grpSpPr>
        <a:xfrm>
          <a:off x="0" y="0"/>
          <a:ext cx="0" cy="0"/>
          <a:chOff x="0" y="0"/>
          <a:chExt cx="0" cy="0"/>
        </a:xfrm>
      </p:grpSpPr>
      <p:sp>
        <p:nvSpPr>
          <p:cNvPr id="751" name="Google Shape;751;p1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7F7F7F"/>
              </a:buClr>
              <a:buSzPts val="1400"/>
              <a:buFont typeface="Manrope"/>
              <a:buNone/>
              <a:defRPr sz="1200">
                <a:solidFill>
                  <a:srgbClr val="7F7F7F"/>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52" name="Google Shape;752;p1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7F7F7F"/>
              </a:buClr>
              <a:buSzPts val="1400"/>
              <a:buFont typeface="Manrope"/>
              <a:buNone/>
              <a:defRPr sz="1200">
                <a:solidFill>
                  <a:srgbClr val="7F7F7F"/>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53" name="Google Shape;753;p1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754" name="Google Shape;754;p138"/>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dk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755" name="Google Shape;755;p138"/>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E9E9E9"/>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Diapositive de titre / Couleur">
  <p:cSld name="1_Diapositive de titre / Couleur 2">
    <p:bg>
      <p:bgPr>
        <a:solidFill>
          <a:schemeClr val="dk2"/>
        </a:solidFill>
        <a:effectLst/>
      </p:bgPr>
    </p:bg>
    <p:spTree>
      <p:nvGrpSpPr>
        <p:cNvPr id="1" name="Shape 756"/>
        <p:cNvGrpSpPr/>
        <p:nvPr/>
      </p:nvGrpSpPr>
      <p:grpSpPr>
        <a:xfrm>
          <a:off x="0" y="0"/>
          <a:ext cx="0" cy="0"/>
          <a:chOff x="0" y="0"/>
          <a:chExt cx="0" cy="0"/>
        </a:xfrm>
      </p:grpSpPr>
      <p:sp>
        <p:nvSpPr>
          <p:cNvPr id="757" name="Google Shape;757;p139"/>
          <p:cNvSpPr txBox="1">
            <a:spLocks noGrp="1"/>
          </p:cNvSpPr>
          <p:nvPr>
            <p:ph type="body" idx="1"/>
          </p:nvPr>
        </p:nvSpPr>
        <p:spPr>
          <a:xfrm>
            <a:off x="1524000" y="4316413"/>
            <a:ext cx="9144000" cy="941387"/>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1000"/>
              </a:spcBef>
              <a:spcAft>
                <a:spcPts val="0"/>
              </a:spcAft>
              <a:buClr>
                <a:srgbClr val="FCCACB"/>
              </a:buClr>
              <a:buSzPts val="2000"/>
              <a:buNone/>
              <a:defRPr>
                <a:solidFill>
                  <a:srgbClr val="FCCACB"/>
                </a:solidFill>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758" name="Google Shape;758;p139"/>
          <p:cNvSpPr/>
          <p:nvPr/>
        </p:nvSpPr>
        <p:spPr>
          <a:xfrm>
            <a:off x="0" y="5876544"/>
            <a:ext cx="12192000" cy="981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dk1"/>
              </a:solidFill>
              <a:latin typeface="Century Gothic"/>
              <a:ea typeface="Century Gothic"/>
              <a:cs typeface="Century Gothic"/>
              <a:sym typeface="Century Gothic"/>
            </a:endParaRPr>
          </a:p>
        </p:txBody>
      </p:sp>
      <p:sp>
        <p:nvSpPr>
          <p:cNvPr id="759" name="Google Shape;759;p1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760" name="Google Shape;760;p139"/>
          <p:cNvSpPr txBox="1">
            <a:spLocks noGrp="1"/>
          </p:cNvSpPr>
          <p:nvPr>
            <p:ph type="title"/>
          </p:nvPr>
        </p:nvSpPr>
        <p:spPr>
          <a:xfrm>
            <a:off x="1524000" y="1122220"/>
            <a:ext cx="9144000" cy="305707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61" name="Google Shape;761;p139"/>
          <p:cNvPicPr preferRelativeResize="0"/>
          <p:nvPr/>
        </p:nvPicPr>
        <p:blipFill rotWithShape="1">
          <a:blip r:embed="rId2">
            <a:alphaModFix/>
          </a:blip>
          <a:srcRect/>
          <a:stretch/>
        </p:blipFill>
        <p:spPr>
          <a:xfrm>
            <a:off x="4673570" y="6000742"/>
            <a:ext cx="2844860" cy="711216"/>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Grille">
  <p:cSld name="Grille">
    <p:spTree>
      <p:nvGrpSpPr>
        <p:cNvPr id="1" name="Shape 762"/>
        <p:cNvGrpSpPr/>
        <p:nvPr/>
      </p:nvGrpSpPr>
      <p:grpSpPr>
        <a:xfrm>
          <a:off x="0" y="0"/>
          <a:ext cx="0" cy="0"/>
          <a:chOff x="0" y="0"/>
          <a:chExt cx="0" cy="0"/>
        </a:xfrm>
      </p:grpSpPr>
      <p:sp>
        <p:nvSpPr>
          <p:cNvPr id="763" name="Google Shape;763;p1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64" name="Google Shape;764;p1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65" name="Google Shape;765;p1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grpSp>
        <p:nvGrpSpPr>
          <p:cNvPr id="766" name="Google Shape;766;p140"/>
          <p:cNvGrpSpPr/>
          <p:nvPr/>
        </p:nvGrpSpPr>
        <p:grpSpPr>
          <a:xfrm>
            <a:off x="0" y="0"/>
            <a:ext cx="12192000" cy="6858000"/>
            <a:chOff x="0" y="0"/>
            <a:chExt cx="9144000" cy="6858000"/>
          </a:xfrm>
        </p:grpSpPr>
        <p:cxnSp>
          <p:nvCxnSpPr>
            <p:cNvPr id="767" name="Google Shape;767;p140"/>
            <p:cNvCxnSpPr/>
            <p:nvPr/>
          </p:nvCxnSpPr>
          <p:spPr>
            <a:xfrm>
              <a:off x="457200"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68" name="Google Shape;768;p140"/>
            <p:cNvCxnSpPr/>
            <p:nvPr/>
          </p:nvCxnSpPr>
          <p:spPr>
            <a:xfrm>
              <a:off x="8686800"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69" name="Google Shape;769;p140"/>
            <p:cNvCxnSpPr/>
            <p:nvPr/>
          </p:nvCxnSpPr>
          <p:spPr>
            <a:xfrm>
              <a:off x="1113726"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70" name="Google Shape;770;p140"/>
            <p:cNvCxnSpPr/>
            <p:nvPr/>
          </p:nvCxnSpPr>
          <p:spPr>
            <a:xfrm>
              <a:off x="1300622"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71" name="Google Shape;771;p140"/>
            <p:cNvCxnSpPr/>
            <p:nvPr/>
          </p:nvCxnSpPr>
          <p:spPr>
            <a:xfrm>
              <a:off x="1954396"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72" name="Google Shape;772;p140"/>
            <p:cNvCxnSpPr/>
            <p:nvPr/>
          </p:nvCxnSpPr>
          <p:spPr>
            <a:xfrm>
              <a:off x="2143050"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73" name="Google Shape;773;p140"/>
            <p:cNvCxnSpPr/>
            <p:nvPr/>
          </p:nvCxnSpPr>
          <p:spPr>
            <a:xfrm>
              <a:off x="2796824"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74" name="Google Shape;774;p140"/>
            <p:cNvCxnSpPr/>
            <p:nvPr/>
          </p:nvCxnSpPr>
          <p:spPr>
            <a:xfrm>
              <a:off x="2990753"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75" name="Google Shape;775;p140"/>
            <p:cNvCxnSpPr/>
            <p:nvPr/>
          </p:nvCxnSpPr>
          <p:spPr>
            <a:xfrm>
              <a:off x="3639252"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76" name="Google Shape;776;p140"/>
            <p:cNvCxnSpPr/>
            <p:nvPr/>
          </p:nvCxnSpPr>
          <p:spPr>
            <a:xfrm>
              <a:off x="3829078"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77" name="Google Shape;777;p140"/>
            <p:cNvCxnSpPr/>
            <p:nvPr/>
          </p:nvCxnSpPr>
          <p:spPr>
            <a:xfrm>
              <a:off x="4478749"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78" name="Google Shape;778;p140"/>
            <p:cNvCxnSpPr/>
            <p:nvPr/>
          </p:nvCxnSpPr>
          <p:spPr>
            <a:xfrm>
              <a:off x="4670334"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79" name="Google Shape;779;p140"/>
            <p:cNvCxnSpPr/>
            <p:nvPr/>
          </p:nvCxnSpPr>
          <p:spPr>
            <a:xfrm>
              <a:off x="5324108"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80" name="Google Shape;780;p140"/>
            <p:cNvCxnSpPr/>
            <p:nvPr/>
          </p:nvCxnSpPr>
          <p:spPr>
            <a:xfrm>
              <a:off x="5512762"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81" name="Google Shape;781;p140"/>
            <p:cNvCxnSpPr/>
            <p:nvPr/>
          </p:nvCxnSpPr>
          <p:spPr>
            <a:xfrm>
              <a:off x="6166536"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82" name="Google Shape;782;p140"/>
            <p:cNvCxnSpPr/>
            <p:nvPr/>
          </p:nvCxnSpPr>
          <p:spPr>
            <a:xfrm>
              <a:off x="6355190"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83" name="Google Shape;783;p140"/>
            <p:cNvCxnSpPr/>
            <p:nvPr/>
          </p:nvCxnSpPr>
          <p:spPr>
            <a:xfrm>
              <a:off x="7008964"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84" name="Google Shape;784;p140"/>
            <p:cNvCxnSpPr/>
            <p:nvPr/>
          </p:nvCxnSpPr>
          <p:spPr>
            <a:xfrm>
              <a:off x="7197618"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85" name="Google Shape;785;p140"/>
            <p:cNvCxnSpPr/>
            <p:nvPr/>
          </p:nvCxnSpPr>
          <p:spPr>
            <a:xfrm>
              <a:off x="7851392"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86" name="Google Shape;786;p140"/>
            <p:cNvCxnSpPr/>
            <p:nvPr/>
          </p:nvCxnSpPr>
          <p:spPr>
            <a:xfrm>
              <a:off x="8040049"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787" name="Google Shape;787;p140"/>
            <p:cNvCxnSpPr/>
            <p:nvPr/>
          </p:nvCxnSpPr>
          <p:spPr>
            <a:xfrm>
              <a:off x="0" y="457200"/>
              <a:ext cx="9144000" cy="0"/>
            </a:xfrm>
            <a:prstGeom prst="straightConnector1">
              <a:avLst/>
            </a:prstGeom>
            <a:noFill/>
            <a:ln w="9525" cap="flat" cmpd="sng">
              <a:solidFill>
                <a:srgbClr val="FF0066"/>
              </a:solidFill>
              <a:prstDash val="dash"/>
              <a:miter lim="0"/>
              <a:headEnd type="none" w="sm" len="sm"/>
              <a:tailEnd type="none" w="sm" len="sm"/>
            </a:ln>
          </p:spPr>
        </p:cxnSp>
        <p:cxnSp>
          <p:nvCxnSpPr>
            <p:cNvPr id="788" name="Google Shape;788;p140"/>
            <p:cNvCxnSpPr/>
            <p:nvPr/>
          </p:nvCxnSpPr>
          <p:spPr>
            <a:xfrm>
              <a:off x="0" y="685800"/>
              <a:ext cx="9144000" cy="0"/>
            </a:xfrm>
            <a:prstGeom prst="straightConnector1">
              <a:avLst/>
            </a:prstGeom>
            <a:noFill/>
            <a:ln w="9525" cap="flat" cmpd="sng">
              <a:solidFill>
                <a:srgbClr val="FF0066"/>
              </a:solidFill>
              <a:prstDash val="dash"/>
              <a:miter lim="0"/>
              <a:headEnd type="none" w="sm" len="sm"/>
              <a:tailEnd type="none" w="sm" len="sm"/>
            </a:ln>
          </p:spPr>
        </p:cxnSp>
        <p:cxnSp>
          <p:nvCxnSpPr>
            <p:cNvPr id="789" name="Google Shape;789;p140"/>
            <p:cNvCxnSpPr/>
            <p:nvPr/>
          </p:nvCxnSpPr>
          <p:spPr>
            <a:xfrm>
              <a:off x="0" y="6178550"/>
              <a:ext cx="9144000" cy="0"/>
            </a:xfrm>
            <a:prstGeom prst="straightConnector1">
              <a:avLst/>
            </a:prstGeom>
            <a:noFill/>
            <a:ln w="9525" cap="flat" cmpd="sng">
              <a:solidFill>
                <a:srgbClr val="FF0066"/>
              </a:solidFill>
              <a:prstDash val="dash"/>
              <a:miter lim="0"/>
              <a:headEnd type="none" w="sm" len="sm"/>
              <a:tailEnd type="none" w="sm" len="sm"/>
            </a:ln>
          </p:spPr>
        </p:cxnSp>
        <p:cxnSp>
          <p:nvCxnSpPr>
            <p:cNvPr id="790" name="Google Shape;790;p140"/>
            <p:cNvCxnSpPr/>
            <p:nvPr/>
          </p:nvCxnSpPr>
          <p:spPr>
            <a:xfrm>
              <a:off x="0" y="6407150"/>
              <a:ext cx="9144000" cy="0"/>
            </a:xfrm>
            <a:prstGeom prst="straightConnector1">
              <a:avLst/>
            </a:prstGeom>
            <a:noFill/>
            <a:ln w="9525" cap="flat" cmpd="sng">
              <a:solidFill>
                <a:srgbClr val="FF0066"/>
              </a:solidFill>
              <a:prstDash val="dash"/>
              <a:miter lim="0"/>
              <a:headEnd type="none" w="sm" len="sm"/>
              <a:tailEnd type="none" w="sm" len="sm"/>
            </a:ln>
          </p:spPr>
        </p:cxnSp>
        <p:cxnSp>
          <p:nvCxnSpPr>
            <p:cNvPr id="791" name="Google Shape;791;p140"/>
            <p:cNvCxnSpPr/>
            <p:nvPr/>
          </p:nvCxnSpPr>
          <p:spPr>
            <a:xfrm rot="10800000">
              <a:off x="0" y="3429000"/>
              <a:ext cx="9144000" cy="0"/>
            </a:xfrm>
            <a:prstGeom prst="straightConnector1">
              <a:avLst/>
            </a:prstGeom>
            <a:noFill/>
            <a:ln w="9525" cap="flat" cmpd="sng">
              <a:solidFill>
                <a:srgbClr val="FF0066"/>
              </a:solidFill>
              <a:prstDash val="dash"/>
              <a:miter lim="0"/>
              <a:headEnd type="none" w="sm" len="sm"/>
              <a:tailEnd type="none" w="sm" len="sm"/>
            </a:ln>
          </p:spPr>
        </p:cxnSp>
      </p:gr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1_Diapositive de titre" type="title">
  <p:cSld name="TITLE">
    <p:spTree>
      <p:nvGrpSpPr>
        <p:cNvPr id="1" name="Shape 792"/>
        <p:cNvGrpSpPr/>
        <p:nvPr/>
      </p:nvGrpSpPr>
      <p:grpSpPr>
        <a:xfrm>
          <a:off x="0" y="0"/>
          <a:ext cx="0" cy="0"/>
          <a:chOff x="0" y="0"/>
          <a:chExt cx="0" cy="0"/>
        </a:xfrm>
      </p:grpSpPr>
      <p:sp>
        <p:nvSpPr>
          <p:cNvPr id="793" name="Google Shape;793;p14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4" name="Google Shape;794;p14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0"/>
              </a:spcBef>
              <a:spcAft>
                <a:spcPts val="0"/>
              </a:spcAft>
              <a:buClr>
                <a:srgbClr val="000000"/>
              </a:buClr>
              <a:buSzPts val="2400"/>
              <a:buNone/>
              <a:defRPr sz="2400"/>
            </a:lvl1pPr>
            <a:lvl2pPr lvl="1" algn="ctr">
              <a:lnSpc>
                <a:spcPct val="100000"/>
              </a:lnSpc>
              <a:spcBef>
                <a:spcPts val="600"/>
              </a:spcBef>
              <a:spcAft>
                <a:spcPts val="0"/>
              </a:spcAft>
              <a:buClr>
                <a:srgbClr val="7F7F7F"/>
              </a:buClr>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400"/>
              </a:spcBef>
              <a:spcAft>
                <a:spcPts val="0"/>
              </a:spcAft>
              <a:buSzPts val="1600"/>
              <a:buNone/>
              <a:defRPr sz="1600"/>
            </a:lvl4pPr>
            <a:lvl5pPr lvl="4" algn="ctr">
              <a:lnSpc>
                <a:spcPct val="100000"/>
              </a:lnSpc>
              <a:spcBef>
                <a:spcPts val="400"/>
              </a:spcBef>
              <a:spcAft>
                <a:spcPts val="0"/>
              </a:spcAft>
              <a:buSzPts val="1600"/>
              <a:buNone/>
              <a:defRPr sz="1600"/>
            </a:lvl5pPr>
            <a:lvl6pPr lvl="5" algn="ctr">
              <a:lnSpc>
                <a:spcPct val="100000"/>
              </a:lnSpc>
              <a:spcBef>
                <a:spcPts val="40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795" name="Google Shape;795;p1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796" name="Google Shape;796;p1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797" name="Google Shape;797;p1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exte central / Aplat">
  <p:cSld name="Texte central / Aplat">
    <p:bg>
      <p:bgPr>
        <a:solidFill>
          <a:schemeClr val="accent1"/>
        </a:solidFill>
        <a:effectLst/>
      </p:bgPr>
    </p:bg>
    <p:spTree>
      <p:nvGrpSpPr>
        <p:cNvPr id="1" name="Shape 82"/>
        <p:cNvGrpSpPr/>
        <p:nvPr/>
      </p:nvGrpSpPr>
      <p:grpSpPr>
        <a:xfrm>
          <a:off x="0" y="0"/>
          <a:ext cx="0" cy="0"/>
          <a:chOff x="0" y="0"/>
          <a:chExt cx="0" cy="0"/>
        </a:xfrm>
      </p:grpSpPr>
      <p:sp>
        <p:nvSpPr>
          <p:cNvPr id="83" name="Google Shape;83;p45"/>
          <p:cNvSpPr txBox="1">
            <a:spLocks noGrp="1"/>
          </p:cNvSpPr>
          <p:nvPr>
            <p:ph type="body" idx="1"/>
          </p:nvPr>
        </p:nvSpPr>
        <p:spPr>
          <a:xfrm>
            <a:off x="838200" y="3958388"/>
            <a:ext cx="10515600" cy="150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rgbClr val="99D6FE"/>
              </a:buClr>
              <a:buSzPts val="2400"/>
              <a:buFont typeface="Arial"/>
              <a:buNone/>
              <a:defRPr sz="2400" b="0" i="0" u="none" strike="noStrike" cap="none">
                <a:solidFill>
                  <a:srgbClr val="FCCACB"/>
                </a:solidFill>
                <a:latin typeface="Manrope"/>
                <a:ea typeface="Manrope"/>
                <a:cs typeface="Manrope"/>
                <a:sym typeface="Manrope"/>
              </a:defRPr>
            </a:lvl1pPr>
            <a:lvl2pPr marL="914400" marR="0" lvl="1" indent="-228600" algn="ctr">
              <a:lnSpc>
                <a:spcPct val="90000"/>
              </a:lnSpc>
              <a:spcBef>
                <a:spcPts val="500"/>
              </a:spcBef>
              <a:spcAft>
                <a:spcPts val="0"/>
              </a:spcAft>
              <a:buClr>
                <a:srgbClr val="888888"/>
              </a:buClr>
              <a:buSzPts val="2000"/>
              <a:buFont typeface="Arial"/>
              <a:buNone/>
              <a:defRPr sz="2000" b="0" i="0" u="none" strike="noStrike" cap="none">
                <a:solidFill>
                  <a:srgbClr val="888888"/>
                </a:solidFill>
                <a:latin typeface="Century Gothic"/>
                <a:ea typeface="Century Gothic"/>
                <a:cs typeface="Century Gothic"/>
                <a:sym typeface="Century Gothic"/>
              </a:defRPr>
            </a:lvl2pPr>
            <a:lvl3pPr marL="1371600" marR="0" lvl="2" indent="-228600" algn="ctr">
              <a:lnSpc>
                <a:spcPct val="90000"/>
              </a:lnSpc>
              <a:spcBef>
                <a:spcPts val="500"/>
              </a:spcBef>
              <a:spcAft>
                <a:spcPts val="0"/>
              </a:spcAft>
              <a:buClr>
                <a:srgbClr val="888888"/>
              </a:buClr>
              <a:buSzPts val="1800"/>
              <a:buFont typeface="Arial"/>
              <a:buNone/>
              <a:defRPr sz="1800" b="0" i="0" u="none" strike="noStrike" cap="none">
                <a:solidFill>
                  <a:srgbClr val="888888"/>
                </a:solidFill>
                <a:latin typeface="Century Gothic"/>
                <a:ea typeface="Century Gothic"/>
                <a:cs typeface="Century Gothic"/>
                <a:sym typeface="Century Gothic"/>
              </a:defRPr>
            </a:lvl3pPr>
            <a:lvl4pPr marL="1828800" marR="0" lvl="3"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4pPr>
            <a:lvl5pPr marL="2286000" marR="0" lvl="4"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5pPr>
            <a:lvl6pPr marL="2743200" marR="0" lvl="5"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
        <p:nvSpPr>
          <p:cNvPr id="84" name="Google Shape;84;p4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5" name="Google Shape;85;p4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6" name="Google Shape;86;p4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1pPr>
            <a:lvl2pPr marL="0" marR="0" lvl="1"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2pPr>
            <a:lvl3pPr marL="0" marR="0" lvl="2"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3pPr>
            <a:lvl4pPr marL="0" marR="0" lvl="3"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4pPr>
            <a:lvl5pPr marL="0" marR="0" lvl="4"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5pPr>
            <a:lvl6pPr marL="0" marR="0" lvl="5"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6pPr>
            <a:lvl7pPr marL="0" marR="0" lvl="6"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7pPr>
            <a:lvl8pPr marL="0" marR="0" lvl="7"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8pPr>
            <a:lvl9pPr marL="0" marR="0" lvl="8"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87" name="Google Shape;87;p45"/>
          <p:cNvSpPr txBox="1">
            <a:spLocks noGrp="1"/>
          </p:cNvSpPr>
          <p:nvPr>
            <p:ph type="title"/>
          </p:nvPr>
        </p:nvSpPr>
        <p:spPr>
          <a:xfrm>
            <a:off x="838200" y="2921168"/>
            <a:ext cx="10515600" cy="1015663"/>
          </a:xfrm>
          <a:prstGeom prst="rect">
            <a:avLst/>
          </a:prstGeom>
          <a:noFill/>
          <a:ln>
            <a:noFill/>
          </a:ln>
        </p:spPr>
        <p:txBody>
          <a:bodyPr spcFirstLastPara="1" wrap="square" lIns="91425" tIns="45700" rIns="91425" bIns="45700" anchor="ctr" anchorCtr="0">
            <a:spAutoFit/>
          </a:bodyPr>
          <a:lstStyle>
            <a:lvl1pPr lvl="0" algn="ctr">
              <a:lnSpc>
                <a:spcPct val="90000"/>
              </a:lnSpc>
              <a:spcBef>
                <a:spcPts val="0"/>
              </a:spcBef>
              <a:spcAft>
                <a:spcPts val="0"/>
              </a:spcAft>
              <a:buSzPts val="1400"/>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En-tête de section / Couleur">
  <p:cSld name="En-tête de section / Couleur">
    <p:bg>
      <p:bgPr>
        <a:solidFill>
          <a:schemeClr val="accent1"/>
        </a:solidFill>
        <a:effectLst/>
      </p:bgPr>
    </p:bg>
    <p:spTree>
      <p:nvGrpSpPr>
        <p:cNvPr id="1" name="Shape 88"/>
        <p:cNvGrpSpPr/>
        <p:nvPr/>
      </p:nvGrpSpPr>
      <p:grpSpPr>
        <a:xfrm>
          <a:off x="0" y="0"/>
          <a:ext cx="0" cy="0"/>
          <a:chOff x="0" y="0"/>
          <a:chExt cx="0" cy="0"/>
        </a:xfrm>
      </p:grpSpPr>
      <p:sp>
        <p:nvSpPr>
          <p:cNvPr id="89" name="Google Shape;89;p4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marR="0" lvl="0" indent="-228600" algn="l">
              <a:lnSpc>
                <a:spcPct val="100000"/>
              </a:lnSpc>
              <a:spcBef>
                <a:spcPts val="1000"/>
              </a:spcBef>
              <a:spcAft>
                <a:spcPts val="0"/>
              </a:spcAft>
              <a:buClr>
                <a:srgbClr val="99D6FE"/>
              </a:buClr>
              <a:buSzPts val="2400"/>
              <a:buFont typeface="Arial"/>
              <a:buNone/>
              <a:defRPr sz="2000" b="0" i="0" u="none" strike="noStrike" cap="none">
                <a:solidFill>
                  <a:srgbClr val="FCCACB"/>
                </a:solidFill>
                <a:latin typeface="Manrope"/>
                <a:ea typeface="Manrope"/>
                <a:cs typeface="Manrope"/>
                <a:sym typeface="Manrope"/>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Century Gothic"/>
                <a:ea typeface="Century Gothic"/>
                <a:cs typeface="Century Gothic"/>
                <a:sym typeface="Century Gothic"/>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Century Gothic"/>
                <a:ea typeface="Century Gothic"/>
                <a:cs typeface="Century Gothic"/>
                <a:sym typeface="Century Gothic"/>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
        <p:nvSpPr>
          <p:cNvPr id="90" name="Google Shape;90;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91" name="Google Shape;91;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92" name="Google Shape;92;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1pPr>
            <a:lvl2pPr marL="0" marR="0" lvl="1"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2pPr>
            <a:lvl3pPr marL="0" marR="0" lvl="2"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3pPr>
            <a:lvl4pPr marL="0" marR="0" lvl="3"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4pPr>
            <a:lvl5pPr marL="0" marR="0" lvl="4"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5pPr>
            <a:lvl6pPr marL="0" marR="0" lvl="5"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6pPr>
            <a:lvl7pPr marL="0" marR="0" lvl="6"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7pPr>
            <a:lvl8pPr marL="0" marR="0" lvl="7"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8pPr>
            <a:lvl9pPr marL="0" marR="0" lvl="8"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93" name="Google Shape;93;p46"/>
          <p:cNvSpPr txBox="1">
            <a:spLocks noGrp="1"/>
          </p:cNvSpPr>
          <p:nvPr>
            <p:ph type="title"/>
          </p:nvPr>
        </p:nvSpPr>
        <p:spPr>
          <a:xfrm>
            <a:off x="83820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re grand aplat">
  <p:cSld name="Titre grand aplat">
    <p:bg>
      <p:bgPr>
        <a:solidFill>
          <a:schemeClr val="accent1"/>
        </a:solidFill>
        <a:effectLst/>
      </p:bgPr>
    </p:bg>
    <p:spTree>
      <p:nvGrpSpPr>
        <p:cNvPr id="1" name="Shape 94"/>
        <p:cNvGrpSpPr/>
        <p:nvPr/>
      </p:nvGrpSpPr>
      <p:grpSpPr>
        <a:xfrm>
          <a:off x="0" y="0"/>
          <a:ext cx="0" cy="0"/>
          <a:chOff x="0" y="0"/>
          <a:chExt cx="0" cy="0"/>
        </a:xfrm>
      </p:grpSpPr>
      <p:sp>
        <p:nvSpPr>
          <p:cNvPr id="95" name="Google Shape;95;p47"/>
          <p:cNvSpPr txBox="1">
            <a:spLocks noGrp="1"/>
          </p:cNvSpPr>
          <p:nvPr>
            <p:ph type="body" idx="1"/>
          </p:nvPr>
        </p:nvSpPr>
        <p:spPr>
          <a:xfrm>
            <a:off x="838199" y="3983479"/>
            <a:ext cx="6490251" cy="128860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sz="2000">
                <a:solidFill>
                  <a:srgbClr val="FCCACB"/>
                </a:solidFill>
              </a:defRPr>
            </a:lvl1pPr>
            <a:lvl2pPr marL="914400" lvl="1" indent="-304800" algn="l">
              <a:lnSpc>
                <a:spcPct val="100000"/>
              </a:lnSpc>
              <a:spcBef>
                <a:spcPts val="600"/>
              </a:spcBef>
              <a:spcAft>
                <a:spcPts val="0"/>
              </a:spcAft>
              <a:buClr>
                <a:srgbClr val="FCCACB"/>
              </a:buClr>
              <a:buSzPts val="1200"/>
              <a:buChar char="•"/>
              <a:defRPr>
                <a:solidFill>
                  <a:srgbClr val="FCCACB"/>
                </a:solidFill>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96" name="Google Shape;96;p47"/>
          <p:cNvSpPr txBox="1">
            <a:spLocks noGrp="1"/>
          </p:cNvSpPr>
          <p:nvPr>
            <p:ph type="title"/>
          </p:nvPr>
        </p:nvSpPr>
        <p:spPr>
          <a:xfrm>
            <a:off x="838200" y="746931"/>
            <a:ext cx="6490252" cy="32365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7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98" name="Google Shape;98;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99" name="Google Shape;99;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1pPr>
            <a:lvl2pPr marL="0" marR="0" lvl="1"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2pPr>
            <a:lvl3pPr marL="0" marR="0" lvl="2"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3pPr>
            <a:lvl4pPr marL="0" marR="0" lvl="3"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4pPr>
            <a:lvl5pPr marL="0" marR="0" lvl="4"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5pPr>
            <a:lvl6pPr marL="0" marR="0" lvl="5"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6pPr>
            <a:lvl7pPr marL="0" marR="0" lvl="6"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7pPr>
            <a:lvl8pPr marL="0" marR="0" lvl="7"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8pPr>
            <a:lvl9pPr marL="0" marR="0" lvl="8"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100" name="Google Shape;100;p47"/>
          <p:cNvSpPr txBox="1">
            <a:spLocks noGrp="1"/>
          </p:cNvSpPr>
          <p:nvPr>
            <p:ph type="body" idx="2"/>
          </p:nvPr>
        </p:nvSpPr>
        <p:spPr>
          <a:xfrm>
            <a:off x="7734301" y="747713"/>
            <a:ext cx="3619500" cy="2891591"/>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0"/>
              </a:spcBef>
              <a:spcAft>
                <a:spcPts val="0"/>
              </a:spcAft>
              <a:buClr>
                <a:srgbClr val="FCCACB"/>
              </a:buClr>
              <a:buSzPts val="1600"/>
              <a:buNone/>
              <a:defRPr sz="1600">
                <a:solidFill>
                  <a:srgbClr val="FCCACB"/>
                </a:solidFill>
              </a:defRPr>
            </a:lvl1pPr>
            <a:lvl2pPr marL="914400" lvl="1" indent="-317500" algn="l">
              <a:lnSpc>
                <a:spcPct val="100000"/>
              </a:lnSpc>
              <a:spcBef>
                <a:spcPts val="600"/>
              </a:spcBef>
              <a:spcAft>
                <a:spcPts val="0"/>
              </a:spcAft>
              <a:buClr>
                <a:srgbClr val="FCCACB"/>
              </a:buClr>
              <a:buSzPts val="1400"/>
              <a:buChar char="•"/>
              <a:defRPr sz="1400">
                <a:solidFill>
                  <a:srgbClr val="FCCACB"/>
                </a:solidFill>
              </a:defRPr>
            </a:lvl2pPr>
            <a:lvl3pPr marL="1371600" lvl="2" indent="-298450" algn="l">
              <a:lnSpc>
                <a:spcPct val="100000"/>
              </a:lnSpc>
              <a:spcBef>
                <a:spcPts val="600"/>
              </a:spcBef>
              <a:spcAft>
                <a:spcPts val="0"/>
              </a:spcAft>
              <a:buSzPts val="1100"/>
              <a:buChar char="•"/>
              <a:defRPr>
                <a:solidFill>
                  <a:srgbClr val="FCCACB"/>
                </a:solidFill>
              </a:defRPr>
            </a:lvl3pPr>
            <a:lvl4pPr marL="1828800" lvl="3" indent="-295275" algn="l">
              <a:lnSpc>
                <a:spcPct val="100000"/>
              </a:lnSpc>
              <a:spcBef>
                <a:spcPts val="400"/>
              </a:spcBef>
              <a:spcAft>
                <a:spcPts val="0"/>
              </a:spcAft>
              <a:buSzPts val="1050"/>
              <a:buChar char="•"/>
              <a:defRPr>
                <a:solidFill>
                  <a:srgbClr val="FCCACB"/>
                </a:solidFill>
              </a:defRPr>
            </a:lvl4pPr>
            <a:lvl5pPr marL="2286000" lvl="4" indent="-295275" algn="l">
              <a:lnSpc>
                <a:spcPct val="100000"/>
              </a:lnSpc>
              <a:spcBef>
                <a:spcPts val="400"/>
              </a:spcBef>
              <a:spcAft>
                <a:spcPts val="0"/>
              </a:spcAft>
              <a:buSzPts val="1050"/>
              <a:buChar char="•"/>
              <a:defRPr>
                <a:solidFill>
                  <a:srgbClr val="FCCACB"/>
                </a:solidFill>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cxnSp>
        <p:nvCxnSpPr>
          <p:cNvPr id="101" name="Google Shape;101;p47"/>
          <p:cNvCxnSpPr/>
          <p:nvPr/>
        </p:nvCxnSpPr>
        <p:spPr>
          <a:xfrm>
            <a:off x="7735824" y="3813048"/>
            <a:ext cx="3617976" cy="0"/>
          </a:xfrm>
          <a:prstGeom prst="straightConnector1">
            <a:avLst/>
          </a:prstGeom>
          <a:noFill/>
          <a:ln w="19050" cap="flat" cmpd="sng">
            <a:solidFill>
              <a:srgbClr val="FCCACB"/>
            </a:solidFill>
            <a:prstDash val="solid"/>
            <a:round/>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6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re grand aplat simple">
  <p:cSld name="Titre grand aplat simple">
    <p:bg>
      <p:bgPr>
        <a:solidFill>
          <a:schemeClr val="accent1"/>
        </a:solidFill>
        <a:effectLst/>
      </p:bgPr>
    </p:bg>
    <p:spTree>
      <p:nvGrpSpPr>
        <p:cNvPr id="1" name="Shape 102"/>
        <p:cNvGrpSpPr/>
        <p:nvPr/>
      </p:nvGrpSpPr>
      <p:grpSpPr>
        <a:xfrm>
          <a:off x="0" y="0"/>
          <a:ext cx="0" cy="0"/>
          <a:chOff x="0" y="0"/>
          <a:chExt cx="0" cy="0"/>
        </a:xfrm>
      </p:grpSpPr>
      <p:sp>
        <p:nvSpPr>
          <p:cNvPr id="103" name="Google Shape;103;p48"/>
          <p:cNvSpPr txBox="1">
            <a:spLocks noGrp="1"/>
          </p:cNvSpPr>
          <p:nvPr>
            <p:ph type="body" idx="1"/>
          </p:nvPr>
        </p:nvSpPr>
        <p:spPr>
          <a:xfrm>
            <a:off x="838199" y="3983479"/>
            <a:ext cx="6490251" cy="128860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sz="2000">
                <a:solidFill>
                  <a:srgbClr val="FCCACB"/>
                </a:solidFill>
              </a:defRPr>
            </a:lvl1pPr>
            <a:lvl2pPr marL="914400" lvl="1" indent="-304800" algn="l">
              <a:lnSpc>
                <a:spcPct val="100000"/>
              </a:lnSpc>
              <a:spcBef>
                <a:spcPts val="600"/>
              </a:spcBef>
              <a:spcAft>
                <a:spcPts val="0"/>
              </a:spcAft>
              <a:buClr>
                <a:srgbClr val="FCCACB"/>
              </a:buClr>
              <a:buSzPts val="1200"/>
              <a:buChar char="•"/>
              <a:defRPr>
                <a:solidFill>
                  <a:srgbClr val="FCCACB"/>
                </a:solidFill>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04" name="Google Shape;104;p48"/>
          <p:cNvSpPr txBox="1">
            <a:spLocks noGrp="1"/>
          </p:cNvSpPr>
          <p:nvPr>
            <p:ph type="title"/>
          </p:nvPr>
        </p:nvSpPr>
        <p:spPr>
          <a:xfrm>
            <a:off x="838200" y="746931"/>
            <a:ext cx="6490252" cy="32365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7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06" name="Google Shape;106;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07" name="Google Shape;107;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1pPr>
            <a:lvl2pPr marL="0" marR="0" lvl="1"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2pPr>
            <a:lvl3pPr marL="0" marR="0" lvl="2"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3pPr>
            <a:lvl4pPr marL="0" marR="0" lvl="3"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4pPr>
            <a:lvl5pPr marL="0" marR="0" lvl="4"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5pPr>
            <a:lvl6pPr marL="0" marR="0" lvl="5"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6pPr>
            <a:lvl7pPr marL="0" marR="0" lvl="6"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7pPr>
            <a:lvl8pPr marL="0" marR="0" lvl="7"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8pPr>
            <a:lvl9pPr marL="0" marR="0" lvl="8"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6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En-tête de section">
  <p:cSld name="En-tête de section">
    <p:spTree>
      <p:nvGrpSpPr>
        <p:cNvPr id="1" name="Shape 108"/>
        <p:cNvGrpSpPr/>
        <p:nvPr/>
      </p:nvGrpSpPr>
      <p:grpSpPr>
        <a:xfrm>
          <a:off x="0" y="0"/>
          <a:ext cx="0" cy="0"/>
          <a:chOff x="0" y="0"/>
          <a:chExt cx="0" cy="0"/>
        </a:xfrm>
      </p:grpSpPr>
      <p:sp>
        <p:nvSpPr>
          <p:cNvPr id="109" name="Google Shape;109;p4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marR="0" lvl="0" indent="-228600" algn="l">
              <a:lnSpc>
                <a:spcPct val="100000"/>
              </a:lnSpc>
              <a:spcBef>
                <a:spcPts val="1000"/>
              </a:spcBef>
              <a:spcAft>
                <a:spcPts val="0"/>
              </a:spcAft>
              <a:buClr>
                <a:srgbClr val="7F7F7F"/>
              </a:buClr>
              <a:buSzPts val="2400"/>
              <a:buFont typeface="Arial"/>
              <a:buNone/>
              <a:defRPr sz="2400" b="0" i="0" u="none" strike="noStrike" cap="none">
                <a:solidFill>
                  <a:srgbClr val="7F7F7F"/>
                </a:solidFill>
                <a:latin typeface="Manrope"/>
                <a:ea typeface="Manrope"/>
                <a:cs typeface="Manrope"/>
                <a:sym typeface="Manrope"/>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Century Gothic"/>
                <a:ea typeface="Century Gothic"/>
                <a:cs typeface="Century Gothic"/>
                <a:sym typeface="Century Gothic"/>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Century Gothic"/>
                <a:ea typeface="Century Gothic"/>
                <a:cs typeface="Century Gothic"/>
                <a:sym typeface="Century Gothic"/>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
        <p:nvSpPr>
          <p:cNvPr id="110" name="Google Shape;110;p49"/>
          <p:cNvSpPr txBox="1">
            <a:spLocks noGrp="1"/>
          </p:cNvSpPr>
          <p:nvPr>
            <p:ph type="title"/>
          </p:nvPr>
        </p:nvSpPr>
        <p:spPr>
          <a:xfrm>
            <a:off x="83820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2" name="Google Shape;112;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3" name="Google Shape;113;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re plein">
  <p:cSld name="1_Titre plein">
    <p:spTree>
      <p:nvGrpSpPr>
        <p:cNvPr id="1" name="Shape 114"/>
        <p:cNvGrpSpPr/>
        <p:nvPr/>
      </p:nvGrpSpPr>
      <p:grpSpPr>
        <a:xfrm>
          <a:off x="0" y="0"/>
          <a:ext cx="0" cy="0"/>
          <a:chOff x="0" y="0"/>
          <a:chExt cx="0" cy="0"/>
        </a:xfrm>
      </p:grpSpPr>
      <p:sp>
        <p:nvSpPr>
          <p:cNvPr id="115" name="Google Shape;115;p50"/>
          <p:cNvSpPr txBox="1">
            <a:spLocks noGrp="1"/>
          </p:cNvSpPr>
          <p:nvPr>
            <p:ph type="ctrTitle"/>
          </p:nvPr>
        </p:nvSpPr>
        <p:spPr>
          <a:xfrm>
            <a:off x="838200" y="735671"/>
            <a:ext cx="6486641" cy="3069165"/>
          </a:xfrm>
          <a:prstGeom prst="rect">
            <a:avLst/>
          </a:prstGeom>
          <a:noFill/>
          <a:ln>
            <a:noFill/>
          </a:ln>
        </p:spPr>
        <p:txBody>
          <a:bodyPr spcFirstLastPara="1" wrap="square" lIns="91425" tIns="45700" rIns="91425" bIns="45700" anchor="t" anchorCtr="0">
            <a:noAutofit/>
          </a:bodyPr>
          <a:lstStyle>
            <a:lvl1pPr lvl="0" algn="l">
              <a:lnSpc>
                <a:spcPct val="85000"/>
              </a:lnSpc>
              <a:spcBef>
                <a:spcPts val="0"/>
              </a:spcBef>
              <a:spcAft>
                <a:spcPts val="0"/>
              </a:spcAft>
              <a:buSzPts val="1400"/>
              <a:buNone/>
              <a:defRPr sz="72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50"/>
          <p:cNvSpPr txBox="1">
            <a:spLocks noGrp="1"/>
          </p:cNvSpPr>
          <p:nvPr>
            <p:ph type="body" idx="1"/>
          </p:nvPr>
        </p:nvSpPr>
        <p:spPr>
          <a:xfrm>
            <a:off x="7734300" y="733554"/>
            <a:ext cx="3619500" cy="453813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17500" algn="l">
              <a:lnSpc>
                <a:spcPct val="100000"/>
              </a:lnSpc>
              <a:spcBef>
                <a:spcPts val="600"/>
              </a:spcBef>
              <a:spcAft>
                <a:spcPts val="0"/>
              </a:spcAft>
              <a:buClr>
                <a:srgbClr val="7F7F7F"/>
              </a:buClr>
              <a:buSzPts val="1400"/>
              <a:buChar char="•"/>
              <a:defRPr sz="14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17" name="Google Shape;117;p50"/>
          <p:cNvSpPr txBox="1">
            <a:spLocks noGrp="1"/>
          </p:cNvSpPr>
          <p:nvPr>
            <p:ph type="subTitle" idx="2"/>
          </p:nvPr>
        </p:nvSpPr>
        <p:spPr>
          <a:xfrm>
            <a:off x="833580" y="3601291"/>
            <a:ext cx="6490251" cy="1288208"/>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rgbClr val="7F7F7F"/>
              </a:buClr>
              <a:buSzPts val="2400"/>
              <a:buNone/>
              <a:defRPr sz="2400">
                <a:solidFill>
                  <a:srgbClr val="7F7F7F"/>
                </a:solidFill>
              </a:defRPr>
            </a:lvl1pPr>
            <a:lvl2pPr lvl="1" algn="l">
              <a:lnSpc>
                <a:spcPct val="100000"/>
              </a:lnSpc>
              <a:spcBef>
                <a:spcPts val="600"/>
              </a:spcBef>
              <a:spcAft>
                <a:spcPts val="0"/>
              </a:spcAft>
              <a:buClr>
                <a:schemeClr val="dk2"/>
              </a:buClr>
              <a:buSzPts val="1200"/>
              <a:buFont typeface="Noto Sans Symbols"/>
              <a:buChar char="▪"/>
              <a:defRPr>
                <a:solidFill>
                  <a:schemeClr val="dk1"/>
                </a:solidFill>
              </a:defRPr>
            </a:lvl2pPr>
            <a:lvl3pPr lvl="2" algn="l">
              <a:lnSpc>
                <a:spcPct val="100000"/>
              </a:lnSpc>
              <a:spcBef>
                <a:spcPts val="600"/>
              </a:spcBef>
              <a:spcAft>
                <a:spcPts val="0"/>
              </a:spcAft>
              <a:buClr>
                <a:schemeClr val="dk1"/>
              </a:buClr>
              <a:buSzPts val="1100"/>
              <a:buFont typeface="Helvetica Neue"/>
              <a:buChar char="–"/>
              <a:defRPr>
                <a:solidFill>
                  <a:schemeClr val="dk1"/>
                </a:solidFill>
                <a:latin typeface="Helvetica Neue"/>
                <a:ea typeface="Helvetica Neue"/>
                <a:cs typeface="Helvetica Neue"/>
                <a:sym typeface="Helvetica Neue"/>
              </a:defRPr>
            </a:lvl3pPr>
            <a:lvl4pPr lvl="3" algn="l">
              <a:lnSpc>
                <a:spcPct val="100000"/>
              </a:lnSpc>
              <a:spcBef>
                <a:spcPts val="400"/>
              </a:spcBef>
              <a:spcAft>
                <a:spcPts val="0"/>
              </a:spcAft>
              <a:buSzPts val="1050"/>
              <a:buFont typeface="Helvetica Neue"/>
              <a:buChar char="–"/>
              <a:defRPr>
                <a:solidFill>
                  <a:schemeClr val="dk1"/>
                </a:solidFill>
              </a:defRPr>
            </a:lvl4pPr>
            <a:lvl5pPr lvl="4" algn="l">
              <a:lnSpc>
                <a:spcPct val="100000"/>
              </a:lnSpc>
              <a:spcBef>
                <a:spcPts val="400"/>
              </a:spcBef>
              <a:spcAft>
                <a:spcPts val="0"/>
              </a:spcAft>
              <a:buSzPts val="1050"/>
              <a:buFont typeface="Helvetica Neue"/>
              <a:buChar char="–"/>
              <a:defRPr>
                <a:solidFill>
                  <a:schemeClr val="dk1"/>
                </a:solidFill>
              </a:defRPr>
            </a:lvl5pPr>
            <a:lvl6pPr lvl="5" algn="ctr">
              <a:lnSpc>
                <a:spcPct val="100000"/>
              </a:lnSpc>
              <a:spcBef>
                <a:spcPts val="400"/>
              </a:spcBef>
              <a:spcAft>
                <a:spcPts val="0"/>
              </a:spcAft>
              <a:buSzPts val="1400"/>
              <a:buNone/>
              <a:defRPr>
                <a:solidFill>
                  <a:srgbClr val="888888"/>
                </a:solidFill>
              </a:defRPr>
            </a:lvl6pPr>
            <a:lvl7pPr lvl="6" algn="ctr">
              <a:lnSpc>
                <a:spcPct val="100000"/>
              </a:lnSpc>
              <a:spcBef>
                <a:spcPts val="0"/>
              </a:spcBef>
              <a:spcAft>
                <a:spcPts val="0"/>
              </a:spcAft>
              <a:buSzPts val="1400"/>
              <a:buNone/>
              <a:defRPr>
                <a:solidFill>
                  <a:srgbClr val="888888"/>
                </a:solidFill>
              </a:defRPr>
            </a:lvl7pPr>
            <a:lvl8pPr lvl="7" algn="ctr">
              <a:lnSpc>
                <a:spcPct val="100000"/>
              </a:lnSpc>
              <a:spcBef>
                <a:spcPts val="0"/>
              </a:spcBef>
              <a:spcAft>
                <a:spcPts val="0"/>
              </a:spcAft>
              <a:buSzPts val="1400"/>
              <a:buNone/>
              <a:defRPr>
                <a:solidFill>
                  <a:srgbClr val="888888"/>
                </a:solidFill>
              </a:defRPr>
            </a:lvl8pPr>
            <a:lvl9pPr lvl="8" algn="ctr">
              <a:lnSpc>
                <a:spcPct val="100000"/>
              </a:lnSpc>
              <a:spcBef>
                <a:spcPts val="0"/>
              </a:spcBef>
              <a:spcAft>
                <a:spcPts val="0"/>
              </a:spcAft>
              <a:buSzPts val="1400"/>
              <a:buNone/>
              <a:defRPr>
                <a:solidFill>
                  <a:srgbClr val="888888"/>
                </a:solidFill>
              </a:defRPr>
            </a:lvl9pPr>
          </a:lstStyle>
          <a:p>
            <a:endParaRPr/>
          </a:p>
        </p:txBody>
      </p:sp>
      <p:sp>
        <p:nvSpPr>
          <p:cNvPr id="118" name="Google Shape;118;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9" name="Google Shape;119;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20" name="Google Shape;120;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re plein">
  <p:cSld name="Titre plein">
    <p:spTree>
      <p:nvGrpSpPr>
        <p:cNvPr id="1" name="Shape 121"/>
        <p:cNvGrpSpPr/>
        <p:nvPr/>
      </p:nvGrpSpPr>
      <p:grpSpPr>
        <a:xfrm>
          <a:off x="0" y="0"/>
          <a:ext cx="0" cy="0"/>
          <a:chOff x="0" y="0"/>
          <a:chExt cx="0" cy="0"/>
        </a:xfrm>
      </p:grpSpPr>
      <p:sp>
        <p:nvSpPr>
          <p:cNvPr id="122" name="Google Shape;122;p51"/>
          <p:cNvSpPr txBox="1">
            <a:spLocks noGrp="1"/>
          </p:cNvSpPr>
          <p:nvPr>
            <p:ph type="ctrTitle"/>
          </p:nvPr>
        </p:nvSpPr>
        <p:spPr>
          <a:xfrm>
            <a:off x="838200" y="735671"/>
            <a:ext cx="6486641" cy="3247806"/>
          </a:xfrm>
          <a:prstGeom prst="rect">
            <a:avLst/>
          </a:prstGeom>
          <a:noFill/>
          <a:ln>
            <a:noFill/>
          </a:ln>
        </p:spPr>
        <p:txBody>
          <a:bodyPr spcFirstLastPara="1" wrap="square" lIns="91425" tIns="45700" rIns="91425" bIns="45700" anchor="ctr" anchorCtr="0">
            <a:noAutofit/>
          </a:bodyPr>
          <a:lstStyle>
            <a:lvl1pPr lvl="0" algn="l">
              <a:lnSpc>
                <a:spcPct val="85000"/>
              </a:lnSpc>
              <a:spcBef>
                <a:spcPts val="0"/>
              </a:spcBef>
              <a:spcAft>
                <a:spcPts val="0"/>
              </a:spcAft>
              <a:buSzPts val="1400"/>
              <a:buNone/>
              <a:defRPr sz="72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51"/>
          <p:cNvSpPr txBox="1">
            <a:spLocks noGrp="1"/>
          </p:cNvSpPr>
          <p:nvPr>
            <p:ph type="body" idx="1"/>
          </p:nvPr>
        </p:nvSpPr>
        <p:spPr>
          <a:xfrm>
            <a:off x="7734300" y="733555"/>
            <a:ext cx="3619500" cy="290575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17500" algn="l">
              <a:lnSpc>
                <a:spcPct val="100000"/>
              </a:lnSpc>
              <a:spcBef>
                <a:spcPts val="600"/>
              </a:spcBef>
              <a:spcAft>
                <a:spcPts val="0"/>
              </a:spcAft>
              <a:buClr>
                <a:srgbClr val="7F7F7F"/>
              </a:buClr>
              <a:buSzPts val="1400"/>
              <a:buChar char="•"/>
              <a:defRPr sz="14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24" name="Google Shape;124;p51"/>
          <p:cNvSpPr txBox="1">
            <a:spLocks noGrp="1"/>
          </p:cNvSpPr>
          <p:nvPr>
            <p:ph type="subTitle" idx="2"/>
          </p:nvPr>
        </p:nvSpPr>
        <p:spPr>
          <a:xfrm>
            <a:off x="833580" y="3983477"/>
            <a:ext cx="6490251" cy="1288208"/>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rgbClr val="7F7F7F"/>
              </a:buClr>
              <a:buSzPts val="2400"/>
              <a:buNone/>
              <a:defRPr sz="2400">
                <a:solidFill>
                  <a:srgbClr val="7F7F7F"/>
                </a:solidFill>
              </a:defRPr>
            </a:lvl1pPr>
            <a:lvl2pPr lvl="1" algn="l">
              <a:lnSpc>
                <a:spcPct val="100000"/>
              </a:lnSpc>
              <a:spcBef>
                <a:spcPts val="600"/>
              </a:spcBef>
              <a:spcAft>
                <a:spcPts val="0"/>
              </a:spcAft>
              <a:buClr>
                <a:schemeClr val="dk2"/>
              </a:buClr>
              <a:buSzPts val="1200"/>
              <a:buFont typeface="Noto Sans Symbols"/>
              <a:buChar char="▪"/>
              <a:defRPr>
                <a:solidFill>
                  <a:schemeClr val="dk1"/>
                </a:solidFill>
              </a:defRPr>
            </a:lvl2pPr>
            <a:lvl3pPr lvl="2" algn="l">
              <a:lnSpc>
                <a:spcPct val="100000"/>
              </a:lnSpc>
              <a:spcBef>
                <a:spcPts val="600"/>
              </a:spcBef>
              <a:spcAft>
                <a:spcPts val="0"/>
              </a:spcAft>
              <a:buClr>
                <a:schemeClr val="dk1"/>
              </a:buClr>
              <a:buSzPts val="1100"/>
              <a:buFont typeface="Helvetica Neue"/>
              <a:buChar char="–"/>
              <a:defRPr>
                <a:solidFill>
                  <a:schemeClr val="dk1"/>
                </a:solidFill>
                <a:latin typeface="Helvetica Neue"/>
                <a:ea typeface="Helvetica Neue"/>
                <a:cs typeface="Helvetica Neue"/>
                <a:sym typeface="Helvetica Neue"/>
              </a:defRPr>
            </a:lvl3pPr>
            <a:lvl4pPr lvl="3" algn="l">
              <a:lnSpc>
                <a:spcPct val="100000"/>
              </a:lnSpc>
              <a:spcBef>
                <a:spcPts val="400"/>
              </a:spcBef>
              <a:spcAft>
                <a:spcPts val="0"/>
              </a:spcAft>
              <a:buSzPts val="1050"/>
              <a:buFont typeface="Helvetica Neue"/>
              <a:buChar char="–"/>
              <a:defRPr>
                <a:solidFill>
                  <a:schemeClr val="dk1"/>
                </a:solidFill>
              </a:defRPr>
            </a:lvl4pPr>
            <a:lvl5pPr lvl="4" algn="l">
              <a:lnSpc>
                <a:spcPct val="100000"/>
              </a:lnSpc>
              <a:spcBef>
                <a:spcPts val="400"/>
              </a:spcBef>
              <a:spcAft>
                <a:spcPts val="0"/>
              </a:spcAft>
              <a:buSzPts val="1050"/>
              <a:buFont typeface="Helvetica Neue"/>
              <a:buChar char="–"/>
              <a:defRPr>
                <a:solidFill>
                  <a:schemeClr val="dk1"/>
                </a:solidFill>
              </a:defRPr>
            </a:lvl5pPr>
            <a:lvl6pPr lvl="5" algn="ctr">
              <a:lnSpc>
                <a:spcPct val="100000"/>
              </a:lnSpc>
              <a:spcBef>
                <a:spcPts val="400"/>
              </a:spcBef>
              <a:spcAft>
                <a:spcPts val="0"/>
              </a:spcAft>
              <a:buSzPts val="1400"/>
              <a:buNone/>
              <a:defRPr>
                <a:solidFill>
                  <a:srgbClr val="888888"/>
                </a:solidFill>
              </a:defRPr>
            </a:lvl6pPr>
            <a:lvl7pPr lvl="6" algn="ctr">
              <a:lnSpc>
                <a:spcPct val="100000"/>
              </a:lnSpc>
              <a:spcBef>
                <a:spcPts val="0"/>
              </a:spcBef>
              <a:spcAft>
                <a:spcPts val="0"/>
              </a:spcAft>
              <a:buSzPts val="1400"/>
              <a:buNone/>
              <a:defRPr>
                <a:solidFill>
                  <a:srgbClr val="888888"/>
                </a:solidFill>
              </a:defRPr>
            </a:lvl7pPr>
            <a:lvl8pPr lvl="7" algn="ctr">
              <a:lnSpc>
                <a:spcPct val="100000"/>
              </a:lnSpc>
              <a:spcBef>
                <a:spcPts val="0"/>
              </a:spcBef>
              <a:spcAft>
                <a:spcPts val="0"/>
              </a:spcAft>
              <a:buSzPts val="1400"/>
              <a:buNone/>
              <a:defRPr>
                <a:solidFill>
                  <a:srgbClr val="888888"/>
                </a:solidFill>
              </a:defRPr>
            </a:lvl8pPr>
            <a:lvl9pPr lvl="8" algn="ctr">
              <a:lnSpc>
                <a:spcPct val="100000"/>
              </a:lnSpc>
              <a:spcBef>
                <a:spcPts val="0"/>
              </a:spcBef>
              <a:spcAft>
                <a:spcPts val="0"/>
              </a:spcAft>
              <a:buSzPts val="1400"/>
              <a:buNone/>
              <a:defRPr>
                <a:solidFill>
                  <a:srgbClr val="888888"/>
                </a:solidFill>
              </a:defRPr>
            </a:lvl9pPr>
          </a:lstStyle>
          <a:p>
            <a:endParaRPr/>
          </a:p>
        </p:txBody>
      </p:sp>
      <p:sp>
        <p:nvSpPr>
          <p:cNvPr id="125" name="Google Shape;125;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26" name="Google Shape;126;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27" name="Google Shape;127;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cxnSp>
        <p:nvCxnSpPr>
          <p:cNvPr id="128" name="Google Shape;128;p51"/>
          <p:cNvCxnSpPr/>
          <p:nvPr/>
        </p:nvCxnSpPr>
        <p:spPr>
          <a:xfrm>
            <a:off x="7735824" y="3813048"/>
            <a:ext cx="3617976" cy="0"/>
          </a:xfrm>
          <a:prstGeom prst="straightConnector1">
            <a:avLst/>
          </a:prstGeom>
          <a:noFill/>
          <a:ln w="19050" cap="flat" cmpd="sng">
            <a:solidFill>
              <a:srgbClr val="7F7F7F"/>
            </a:solidFill>
            <a:prstDash val="solid"/>
            <a:round/>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e central / Blanc">
  <p:cSld name="1_Texte central / Blanc">
    <p:spTree>
      <p:nvGrpSpPr>
        <p:cNvPr id="1" name="Shape 129"/>
        <p:cNvGrpSpPr/>
        <p:nvPr/>
      </p:nvGrpSpPr>
      <p:grpSpPr>
        <a:xfrm>
          <a:off x="0" y="0"/>
          <a:ext cx="0" cy="0"/>
          <a:chOff x="0" y="0"/>
          <a:chExt cx="0" cy="0"/>
        </a:xfrm>
      </p:grpSpPr>
      <p:sp>
        <p:nvSpPr>
          <p:cNvPr id="130" name="Google Shape;130;p52"/>
          <p:cNvSpPr txBox="1">
            <a:spLocks noGrp="1"/>
          </p:cNvSpPr>
          <p:nvPr>
            <p:ph type="body" idx="1"/>
          </p:nvPr>
        </p:nvSpPr>
        <p:spPr>
          <a:xfrm>
            <a:off x="838200" y="3860800"/>
            <a:ext cx="10515600" cy="216746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888888"/>
              </a:buClr>
              <a:buSzPts val="2400"/>
              <a:buFont typeface="Arial"/>
              <a:buNone/>
              <a:defRPr sz="2400" b="0" i="0" u="none" strike="noStrike" cap="none">
                <a:solidFill>
                  <a:srgbClr val="7F7F7F"/>
                </a:solidFill>
                <a:latin typeface="Manrope"/>
                <a:ea typeface="Manrope"/>
                <a:cs typeface="Manrope"/>
                <a:sym typeface="Manrope"/>
              </a:defRPr>
            </a:lvl1pPr>
            <a:lvl2pPr marL="914400" marR="0" lvl="1" indent="-228600" algn="ctr">
              <a:lnSpc>
                <a:spcPct val="90000"/>
              </a:lnSpc>
              <a:spcBef>
                <a:spcPts val="500"/>
              </a:spcBef>
              <a:spcAft>
                <a:spcPts val="0"/>
              </a:spcAft>
              <a:buClr>
                <a:srgbClr val="888888"/>
              </a:buClr>
              <a:buSzPts val="2000"/>
              <a:buFont typeface="Arial"/>
              <a:buNone/>
              <a:defRPr sz="2000" b="0" i="0" u="none" strike="noStrike" cap="none">
                <a:solidFill>
                  <a:srgbClr val="888888"/>
                </a:solidFill>
                <a:latin typeface="Century Gothic"/>
                <a:ea typeface="Century Gothic"/>
                <a:cs typeface="Century Gothic"/>
                <a:sym typeface="Century Gothic"/>
              </a:defRPr>
            </a:lvl2pPr>
            <a:lvl3pPr marL="1371600" marR="0" lvl="2" indent="-228600" algn="ctr">
              <a:lnSpc>
                <a:spcPct val="90000"/>
              </a:lnSpc>
              <a:spcBef>
                <a:spcPts val="500"/>
              </a:spcBef>
              <a:spcAft>
                <a:spcPts val="0"/>
              </a:spcAft>
              <a:buClr>
                <a:srgbClr val="888888"/>
              </a:buClr>
              <a:buSzPts val="1800"/>
              <a:buFont typeface="Arial"/>
              <a:buNone/>
              <a:defRPr sz="1800" b="0" i="0" u="none" strike="noStrike" cap="none">
                <a:solidFill>
                  <a:srgbClr val="888888"/>
                </a:solidFill>
                <a:latin typeface="Century Gothic"/>
                <a:ea typeface="Century Gothic"/>
                <a:cs typeface="Century Gothic"/>
                <a:sym typeface="Century Gothic"/>
              </a:defRPr>
            </a:lvl3pPr>
            <a:lvl4pPr marL="1828800" marR="0" lvl="3"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4pPr>
            <a:lvl5pPr marL="2286000" marR="0" lvl="4"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5pPr>
            <a:lvl6pPr marL="2743200" marR="0" lvl="5"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
        <p:nvSpPr>
          <p:cNvPr id="131" name="Google Shape;131;p52"/>
          <p:cNvSpPr txBox="1">
            <a:spLocks noGrp="1"/>
          </p:cNvSpPr>
          <p:nvPr>
            <p:ph type="title"/>
          </p:nvPr>
        </p:nvSpPr>
        <p:spPr>
          <a:xfrm>
            <a:off x="838199" y="1122364"/>
            <a:ext cx="10515599" cy="273843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33" name="Google Shape;133;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34" name="Google Shape;134;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re et contenu">
  <p:cSld name="Titre et contenu">
    <p:spTree>
      <p:nvGrpSpPr>
        <p:cNvPr id="1" name="Shape 135"/>
        <p:cNvGrpSpPr/>
        <p:nvPr/>
      </p:nvGrpSpPr>
      <p:grpSpPr>
        <a:xfrm>
          <a:off x="0" y="0"/>
          <a:ext cx="0" cy="0"/>
          <a:chOff x="0" y="0"/>
          <a:chExt cx="0" cy="0"/>
        </a:xfrm>
      </p:grpSpPr>
      <p:sp>
        <p:nvSpPr>
          <p:cNvPr id="136" name="Google Shape;136;p53"/>
          <p:cNvSpPr txBox="1">
            <a:spLocks noGrp="1"/>
          </p:cNvSpPr>
          <p:nvPr>
            <p:ph type="body" idx="1"/>
          </p:nvPr>
        </p:nvSpPr>
        <p:spPr>
          <a:xfrm>
            <a:off x="838200" y="1825625"/>
            <a:ext cx="10515600" cy="43561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600"/>
              <a:buNone/>
              <a:defRPr/>
            </a:lvl1pPr>
            <a:lvl2pPr marL="914400" lvl="1" indent="-304800" algn="l">
              <a:lnSpc>
                <a:spcPct val="100000"/>
              </a:lnSpc>
              <a:spcBef>
                <a:spcPts val="600"/>
              </a:spcBef>
              <a:spcAft>
                <a:spcPts val="0"/>
              </a:spcAft>
              <a:buClr>
                <a:srgbClr val="7F7F7F"/>
              </a:buClr>
              <a:buSzPts val="1200"/>
              <a:buChar char="•"/>
              <a:defRPr/>
            </a:lvl2pPr>
            <a:lvl3pPr marL="1371600" lvl="2" indent="-298450" algn="l">
              <a:lnSpc>
                <a:spcPct val="100000"/>
              </a:lnSpc>
              <a:spcBef>
                <a:spcPts val="600"/>
              </a:spcBef>
              <a:spcAft>
                <a:spcPts val="0"/>
              </a:spcAft>
              <a:buSzPts val="1100"/>
              <a:buChar char="•"/>
              <a:defRPr/>
            </a:lvl3pPr>
            <a:lvl4pPr marL="1828800" lvl="3" indent="-295275" algn="l">
              <a:lnSpc>
                <a:spcPct val="100000"/>
              </a:lnSpc>
              <a:spcBef>
                <a:spcPts val="400"/>
              </a:spcBef>
              <a:spcAft>
                <a:spcPts val="0"/>
              </a:spcAft>
              <a:buSzPts val="1050"/>
              <a:buChar char="•"/>
              <a:defRPr/>
            </a:lvl4pPr>
            <a:lvl5pPr marL="2286000" lvl="4" indent="-295275" algn="l">
              <a:lnSpc>
                <a:spcPct val="100000"/>
              </a:lnSpc>
              <a:spcBef>
                <a:spcPts val="400"/>
              </a:spcBef>
              <a:spcAft>
                <a:spcPts val="0"/>
              </a:spcAft>
              <a:buSzPts val="105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37" name="Google Shape;137;p53"/>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39" name="Google Shape;139;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40" name="Google Shape;140;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141" name="Google Shape;141;p53"/>
          <p:cNvSpPr txBox="1">
            <a:spLocks noGrp="1"/>
          </p:cNvSpPr>
          <p:nvPr>
            <p:ph type="body" idx="2"/>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apositive de titre / Couleur">
  <p:cSld name="1_Diapositive de titre / Couleur">
    <p:bg>
      <p:bgPr>
        <a:solidFill>
          <a:schemeClr val="dk2"/>
        </a:solidFill>
        <a:effectLst/>
      </p:bgPr>
    </p:bg>
    <p:spTree>
      <p:nvGrpSpPr>
        <p:cNvPr id="1" name="Shape 19"/>
        <p:cNvGrpSpPr/>
        <p:nvPr/>
      </p:nvGrpSpPr>
      <p:grpSpPr>
        <a:xfrm>
          <a:off x="0" y="0"/>
          <a:ext cx="0" cy="0"/>
          <a:chOff x="0" y="0"/>
          <a:chExt cx="0" cy="0"/>
        </a:xfrm>
      </p:grpSpPr>
      <p:sp>
        <p:nvSpPr>
          <p:cNvPr id="20" name="Google Shape;20;p32"/>
          <p:cNvSpPr txBox="1">
            <a:spLocks noGrp="1"/>
          </p:cNvSpPr>
          <p:nvPr>
            <p:ph type="body" idx="1"/>
          </p:nvPr>
        </p:nvSpPr>
        <p:spPr>
          <a:xfrm>
            <a:off x="914400" y="4316413"/>
            <a:ext cx="7363968" cy="94138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rgbClr val="FCCACB"/>
              </a:buClr>
              <a:buSzPts val="2000"/>
              <a:buNone/>
              <a:defRPr sz="2000">
                <a:solidFill>
                  <a:srgbClr val="FCCACB"/>
                </a:solidFill>
              </a:defRPr>
            </a:lvl1pPr>
            <a:lvl2pPr marL="914400" lvl="1" indent="-342900" algn="l">
              <a:lnSpc>
                <a:spcPct val="100000"/>
              </a:lnSpc>
              <a:spcBef>
                <a:spcPts val="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1" name="Google Shape;21;p32"/>
          <p:cNvSpPr/>
          <p:nvPr/>
        </p:nvSpPr>
        <p:spPr>
          <a:xfrm>
            <a:off x="0" y="5876544"/>
            <a:ext cx="12192000" cy="981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dk1"/>
              </a:solidFill>
              <a:latin typeface="Century Gothic"/>
              <a:ea typeface="Century Gothic"/>
              <a:cs typeface="Century Gothic"/>
              <a:sym typeface="Century Gothic"/>
            </a:endParaRPr>
          </a:p>
        </p:txBody>
      </p:sp>
      <p:sp>
        <p:nvSpPr>
          <p:cNvPr id="22" name="Google Shape;22;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23" name="Google Shape;23;p32"/>
          <p:cNvSpPr txBox="1">
            <a:spLocks noGrp="1"/>
          </p:cNvSpPr>
          <p:nvPr>
            <p:ph type="title"/>
          </p:nvPr>
        </p:nvSpPr>
        <p:spPr>
          <a:xfrm>
            <a:off x="914400" y="1122220"/>
            <a:ext cx="7961376" cy="305707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4" name="Google Shape;24;p32" descr="Ihédate | FRANCE MOBILITÉS"/>
          <p:cNvPicPr preferRelativeResize="0"/>
          <p:nvPr/>
        </p:nvPicPr>
        <p:blipFill rotWithShape="1">
          <a:blip r:embed="rId2">
            <a:alphaModFix/>
          </a:blip>
          <a:srcRect t="22893" b="31824"/>
          <a:stretch/>
        </p:blipFill>
        <p:spPr>
          <a:xfrm>
            <a:off x="10455593" y="6091619"/>
            <a:ext cx="1355407" cy="57317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eux contenus">
  <p:cSld name="Deux contenus">
    <p:spTree>
      <p:nvGrpSpPr>
        <p:cNvPr id="1" name="Shape 142"/>
        <p:cNvGrpSpPr/>
        <p:nvPr/>
      </p:nvGrpSpPr>
      <p:grpSpPr>
        <a:xfrm>
          <a:off x="0" y="0"/>
          <a:ext cx="0" cy="0"/>
          <a:chOff x="0" y="0"/>
          <a:chExt cx="0" cy="0"/>
        </a:xfrm>
      </p:grpSpPr>
      <p:sp>
        <p:nvSpPr>
          <p:cNvPr id="143" name="Google Shape;143;p54"/>
          <p:cNvSpPr txBox="1">
            <a:spLocks noGrp="1"/>
          </p:cNvSpPr>
          <p:nvPr>
            <p:ph type="body" idx="1"/>
          </p:nvPr>
        </p:nvSpPr>
        <p:spPr>
          <a:xfrm>
            <a:off x="838200" y="1825625"/>
            <a:ext cx="5184775"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44" name="Google Shape;144;p54"/>
          <p:cNvSpPr txBox="1">
            <a:spLocks noGrp="1"/>
          </p:cNvSpPr>
          <p:nvPr>
            <p:ph type="body" idx="2"/>
          </p:nvPr>
        </p:nvSpPr>
        <p:spPr>
          <a:xfrm>
            <a:off x="6169025" y="1825625"/>
            <a:ext cx="5184775"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45" name="Google Shape;145;p54"/>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47" name="Google Shape;147;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48" name="Google Shape;148;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149" name="Google Shape;149;p54"/>
          <p:cNvSpPr txBox="1">
            <a:spLocks noGrp="1"/>
          </p:cNvSpPr>
          <p:nvPr>
            <p:ph type="body" idx="3"/>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chemeClr val="accent2"/>
              </a:buClr>
              <a:buSzPts val="1600"/>
              <a:buNone/>
              <a:defRPr sz="1600">
                <a:solidFill>
                  <a:schemeClr val="accent2"/>
                </a:solidFill>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eux contenus">
  <p:cSld name="1_Deux contenus 2">
    <p:spTree>
      <p:nvGrpSpPr>
        <p:cNvPr id="1" name="Shape 150"/>
        <p:cNvGrpSpPr/>
        <p:nvPr/>
      </p:nvGrpSpPr>
      <p:grpSpPr>
        <a:xfrm>
          <a:off x="0" y="0"/>
          <a:ext cx="0" cy="0"/>
          <a:chOff x="0" y="0"/>
          <a:chExt cx="0" cy="0"/>
        </a:xfrm>
      </p:grpSpPr>
      <p:sp>
        <p:nvSpPr>
          <p:cNvPr id="151" name="Google Shape;151;p55"/>
          <p:cNvSpPr txBox="1">
            <a:spLocks noGrp="1"/>
          </p:cNvSpPr>
          <p:nvPr>
            <p:ph type="body" idx="1"/>
          </p:nvPr>
        </p:nvSpPr>
        <p:spPr>
          <a:xfrm>
            <a:off x="838201" y="1825625"/>
            <a:ext cx="6937792"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52" name="Google Shape;152;p55"/>
          <p:cNvSpPr txBox="1">
            <a:spLocks noGrp="1"/>
          </p:cNvSpPr>
          <p:nvPr>
            <p:ph type="body" idx="2"/>
          </p:nvPr>
        </p:nvSpPr>
        <p:spPr>
          <a:xfrm>
            <a:off x="7993813" y="1825625"/>
            <a:ext cx="3359986"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53" name="Google Shape;153;p55"/>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55" name="Google Shape;155;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56" name="Google Shape;156;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157" name="Google Shape;157;p55"/>
          <p:cNvSpPr txBox="1">
            <a:spLocks noGrp="1"/>
          </p:cNvSpPr>
          <p:nvPr>
            <p:ph type="body" idx="3"/>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eux contenus">
  <p:cSld name="1_Deux contenus 3">
    <p:spTree>
      <p:nvGrpSpPr>
        <p:cNvPr id="1" name="Shape 158"/>
        <p:cNvGrpSpPr/>
        <p:nvPr/>
      </p:nvGrpSpPr>
      <p:grpSpPr>
        <a:xfrm>
          <a:off x="0" y="0"/>
          <a:ext cx="0" cy="0"/>
          <a:chOff x="0" y="0"/>
          <a:chExt cx="0" cy="0"/>
        </a:xfrm>
      </p:grpSpPr>
      <p:sp>
        <p:nvSpPr>
          <p:cNvPr id="159" name="Google Shape;159;p56"/>
          <p:cNvSpPr txBox="1">
            <a:spLocks noGrp="1"/>
          </p:cNvSpPr>
          <p:nvPr>
            <p:ph type="body" idx="1"/>
          </p:nvPr>
        </p:nvSpPr>
        <p:spPr>
          <a:xfrm>
            <a:off x="4416008" y="1825625"/>
            <a:ext cx="6937792"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60" name="Google Shape;160;p56"/>
          <p:cNvSpPr txBox="1">
            <a:spLocks noGrp="1"/>
          </p:cNvSpPr>
          <p:nvPr>
            <p:ph type="body" idx="2"/>
          </p:nvPr>
        </p:nvSpPr>
        <p:spPr>
          <a:xfrm>
            <a:off x="838200" y="1825625"/>
            <a:ext cx="3359986"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61" name="Google Shape;161;p56"/>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63" name="Google Shape;163;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64" name="Google Shape;164;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165" name="Google Shape;165;p56"/>
          <p:cNvSpPr txBox="1">
            <a:spLocks noGrp="1"/>
          </p:cNvSpPr>
          <p:nvPr>
            <p:ph type="body" idx="3"/>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999999"/>
              </a:buClr>
              <a:buSzPts val="1600"/>
              <a:buNone/>
              <a:defRPr sz="1600">
                <a:solidFill>
                  <a:srgbClr val="999999"/>
                </a:solidFill>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Rabat">
  <p:cSld name="Rabat">
    <p:bg>
      <p:bgPr>
        <a:solidFill>
          <a:schemeClr val="accent1"/>
        </a:solidFill>
        <a:effectLst/>
      </p:bgPr>
    </p:bg>
    <p:spTree>
      <p:nvGrpSpPr>
        <p:cNvPr id="1" name="Shape 166"/>
        <p:cNvGrpSpPr/>
        <p:nvPr/>
      </p:nvGrpSpPr>
      <p:grpSpPr>
        <a:xfrm>
          <a:off x="0" y="0"/>
          <a:ext cx="0" cy="0"/>
          <a:chOff x="0" y="0"/>
          <a:chExt cx="0" cy="0"/>
        </a:xfrm>
      </p:grpSpPr>
      <p:sp>
        <p:nvSpPr>
          <p:cNvPr id="167" name="Google Shape;167;p57"/>
          <p:cNvSpPr/>
          <p:nvPr/>
        </p:nvSpPr>
        <p:spPr>
          <a:xfrm>
            <a:off x="5121275" y="0"/>
            <a:ext cx="707072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
        <p:nvSpPr>
          <p:cNvPr id="168" name="Google Shape;168;p57"/>
          <p:cNvSpPr txBox="1">
            <a:spLocks noGrp="1"/>
          </p:cNvSpPr>
          <p:nvPr>
            <p:ph type="dt" idx="10"/>
          </p:nvPr>
        </p:nvSpPr>
        <p:spPr>
          <a:xfrm>
            <a:off x="391886"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CCACB"/>
              </a:buClr>
              <a:buSzPts val="1400"/>
              <a:buFont typeface="Manrope"/>
              <a:buNone/>
              <a:defRPr sz="1200">
                <a:solidFill>
                  <a:srgbClr val="FCCACB"/>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69" name="Google Shape;169;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170" name="Google Shape;170;p57"/>
          <p:cNvSpPr txBox="1">
            <a:spLocks noGrp="1"/>
          </p:cNvSpPr>
          <p:nvPr>
            <p:ph type="body" idx="1"/>
          </p:nvPr>
        </p:nvSpPr>
        <p:spPr>
          <a:xfrm>
            <a:off x="6059424" y="679450"/>
            <a:ext cx="5294376" cy="549751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71" name="Google Shape;171;p57"/>
          <p:cNvSpPr txBox="1">
            <a:spLocks noGrp="1"/>
          </p:cNvSpPr>
          <p:nvPr>
            <p:ph type="title"/>
          </p:nvPr>
        </p:nvSpPr>
        <p:spPr>
          <a:xfrm>
            <a:off x="391886" y="536448"/>
            <a:ext cx="4310743" cy="289255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57"/>
          <p:cNvSpPr txBox="1">
            <a:spLocks noGrp="1"/>
          </p:cNvSpPr>
          <p:nvPr>
            <p:ph type="body" idx="2"/>
          </p:nvPr>
        </p:nvSpPr>
        <p:spPr>
          <a:xfrm>
            <a:off x="379694" y="2801998"/>
            <a:ext cx="4310743" cy="111163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sz="2000">
                <a:solidFill>
                  <a:srgbClr val="FCCACB"/>
                </a:solidFill>
              </a:defRPr>
            </a:lvl1pPr>
            <a:lvl2pPr marL="914400" lvl="1" indent="-228600" algn="l">
              <a:lnSpc>
                <a:spcPct val="100000"/>
              </a:lnSpc>
              <a:spcBef>
                <a:spcPts val="600"/>
              </a:spcBef>
              <a:spcAft>
                <a:spcPts val="0"/>
              </a:spcAft>
              <a:buClr>
                <a:schemeClr val="lt1"/>
              </a:buClr>
              <a:buSzPts val="1200"/>
              <a:buNone/>
              <a:defRPr>
                <a:solidFill>
                  <a:schemeClr val="lt1"/>
                </a:solidFill>
              </a:defRPr>
            </a:lvl2pPr>
            <a:lvl3pPr marL="1371600" lvl="2" indent="-228600" algn="l">
              <a:lnSpc>
                <a:spcPct val="100000"/>
              </a:lnSpc>
              <a:spcBef>
                <a:spcPts val="600"/>
              </a:spcBef>
              <a:spcAft>
                <a:spcPts val="0"/>
              </a:spcAft>
              <a:buSzPts val="1100"/>
              <a:buNone/>
              <a:defRPr>
                <a:solidFill>
                  <a:schemeClr val="lt1"/>
                </a:solidFill>
              </a:defRPr>
            </a:lvl3pPr>
            <a:lvl4pPr marL="1828800" lvl="3" indent="-228600" algn="l">
              <a:lnSpc>
                <a:spcPct val="100000"/>
              </a:lnSpc>
              <a:spcBef>
                <a:spcPts val="400"/>
              </a:spcBef>
              <a:spcAft>
                <a:spcPts val="0"/>
              </a:spcAft>
              <a:buSzPts val="1050"/>
              <a:buNone/>
              <a:defRPr>
                <a:solidFill>
                  <a:schemeClr val="lt1"/>
                </a:solidFill>
              </a:defRPr>
            </a:lvl4pPr>
            <a:lvl5pPr marL="2286000" lvl="4" indent="-228600" algn="l">
              <a:lnSpc>
                <a:spcPct val="100000"/>
              </a:lnSpc>
              <a:spcBef>
                <a:spcPts val="400"/>
              </a:spcBef>
              <a:spcAft>
                <a:spcPts val="0"/>
              </a:spcAft>
              <a:buSzPts val="1050"/>
              <a:buNone/>
              <a:defRPr>
                <a:solidFill>
                  <a:schemeClr val="lt1"/>
                </a:solidFill>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Rabat">
  <p:cSld name="1_Rabat">
    <p:bg>
      <p:bgPr>
        <a:solidFill>
          <a:schemeClr val="accent1"/>
        </a:solidFill>
        <a:effectLst/>
      </p:bgPr>
    </p:bg>
    <p:spTree>
      <p:nvGrpSpPr>
        <p:cNvPr id="1" name="Shape 173"/>
        <p:cNvGrpSpPr/>
        <p:nvPr/>
      </p:nvGrpSpPr>
      <p:grpSpPr>
        <a:xfrm>
          <a:off x="0" y="0"/>
          <a:ext cx="0" cy="0"/>
          <a:chOff x="0" y="0"/>
          <a:chExt cx="0" cy="0"/>
        </a:xfrm>
      </p:grpSpPr>
      <p:sp>
        <p:nvSpPr>
          <p:cNvPr id="174" name="Google Shape;174;p58"/>
          <p:cNvSpPr/>
          <p:nvPr/>
        </p:nvSpPr>
        <p:spPr>
          <a:xfrm>
            <a:off x="6096000" y="0"/>
            <a:ext cx="6096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
        <p:nvSpPr>
          <p:cNvPr id="175" name="Google Shape;175;p58"/>
          <p:cNvSpPr txBox="1">
            <a:spLocks noGrp="1"/>
          </p:cNvSpPr>
          <p:nvPr>
            <p:ph type="body" idx="1"/>
          </p:nvPr>
        </p:nvSpPr>
        <p:spPr>
          <a:xfrm>
            <a:off x="6705600" y="679450"/>
            <a:ext cx="4876800" cy="549751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76" name="Google Shape;176;p58"/>
          <p:cNvSpPr txBox="1">
            <a:spLocks noGrp="1"/>
          </p:cNvSpPr>
          <p:nvPr>
            <p:ph type="body" idx="2"/>
          </p:nvPr>
        </p:nvSpPr>
        <p:spPr>
          <a:xfrm>
            <a:off x="609600" y="2801998"/>
            <a:ext cx="3902075" cy="111163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sz="2000">
                <a:solidFill>
                  <a:srgbClr val="FCCACB"/>
                </a:solidFill>
              </a:defRPr>
            </a:lvl1pPr>
            <a:lvl2pPr marL="914400" lvl="1" indent="-228600" algn="l">
              <a:lnSpc>
                <a:spcPct val="100000"/>
              </a:lnSpc>
              <a:spcBef>
                <a:spcPts val="600"/>
              </a:spcBef>
              <a:spcAft>
                <a:spcPts val="0"/>
              </a:spcAft>
              <a:buClr>
                <a:schemeClr val="lt1"/>
              </a:buClr>
              <a:buSzPts val="1200"/>
              <a:buNone/>
              <a:defRPr>
                <a:solidFill>
                  <a:schemeClr val="lt1"/>
                </a:solidFill>
              </a:defRPr>
            </a:lvl2pPr>
            <a:lvl3pPr marL="1371600" lvl="2" indent="-228600" algn="l">
              <a:lnSpc>
                <a:spcPct val="100000"/>
              </a:lnSpc>
              <a:spcBef>
                <a:spcPts val="600"/>
              </a:spcBef>
              <a:spcAft>
                <a:spcPts val="0"/>
              </a:spcAft>
              <a:buSzPts val="1100"/>
              <a:buNone/>
              <a:defRPr>
                <a:solidFill>
                  <a:schemeClr val="lt1"/>
                </a:solidFill>
              </a:defRPr>
            </a:lvl3pPr>
            <a:lvl4pPr marL="1828800" lvl="3" indent="-228600" algn="l">
              <a:lnSpc>
                <a:spcPct val="100000"/>
              </a:lnSpc>
              <a:spcBef>
                <a:spcPts val="400"/>
              </a:spcBef>
              <a:spcAft>
                <a:spcPts val="0"/>
              </a:spcAft>
              <a:buSzPts val="1050"/>
              <a:buNone/>
              <a:defRPr>
                <a:solidFill>
                  <a:schemeClr val="lt1"/>
                </a:solidFill>
              </a:defRPr>
            </a:lvl4pPr>
            <a:lvl5pPr marL="2286000" lvl="4" indent="-228600" algn="l">
              <a:lnSpc>
                <a:spcPct val="100000"/>
              </a:lnSpc>
              <a:spcBef>
                <a:spcPts val="400"/>
              </a:spcBef>
              <a:spcAft>
                <a:spcPts val="0"/>
              </a:spcAft>
              <a:buSzPts val="1050"/>
              <a:buNone/>
              <a:defRPr>
                <a:solidFill>
                  <a:schemeClr val="lt1"/>
                </a:solidFill>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77" name="Google Shape;177;p58"/>
          <p:cNvSpPr txBox="1">
            <a:spLocks noGrp="1"/>
          </p:cNvSpPr>
          <p:nvPr>
            <p:ph type="dt" idx="10"/>
          </p:nvPr>
        </p:nvSpPr>
        <p:spPr>
          <a:xfrm>
            <a:off x="6096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CCACB"/>
              </a:buClr>
              <a:buSzPts val="1400"/>
              <a:buFont typeface="Manrope"/>
              <a:buNone/>
              <a:defRPr sz="1200">
                <a:solidFill>
                  <a:srgbClr val="FCCACB"/>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78" name="Google Shape;178;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179" name="Google Shape;179;p58"/>
          <p:cNvSpPr txBox="1">
            <a:spLocks noGrp="1"/>
          </p:cNvSpPr>
          <p:nvPr>
            <p:ph type="title"/>
          </p:nvPr>
        </p:nvSpPr>
        <p:spPr>
          <a:xfrm>
            <a:off x="621792" y="536448"/>
            <a:ext cx="4693920" cy="289255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58"/>
          <p:cNvSpPr/>
          <p:nvPr/>
        </p:nvSpPr>
        <p:spPr>
          <a:xfrm>
            <a:off x="0" y="0"/>
            <a:ext cx="6096000"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Rabat">
  <p:cSld name="1_Rabat 2">
    <p:bg>
      <p:bgPr>
        <a:solidFill>
          <a:schemeClr val="accent1"/>
        </a:solidFill>
        <a:effectLst/>
      </p:bgPr>
    </p:bg>
    <p:spTree>
      <p:nvGrpSpPr>
        <p:cNvPr id="1" name="Shape 181"/>
        <p:cNvGrpSpPr/>
        <p:nvPr/>
      </p:nvGrpSpPr>
      <p:grpSpPr>
        <a:xfrm>
          <a:off x="0" y="0"/>
          <a:ext cx="0" cy="0"/>
          <a:chOff x="0" y="0"/>
          <a:chExt cx="0" cy="0"/>
        </a:xfrm>
      </p:grpSpPr>
      <p:sp>
        <p:nvSpPr>
          <p:cNvPr id="182" name="Google Shape;182;p59"/>
          <p:cNvSpPr/>
          <p:nvPr/>
        </p:nvSpPr>
        <p:spPr>
          <a:xfrm>
            <a:off x="0" y="0"/>
            <a:ext cx="6096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
        <p:nvSpPr>
          <p:cNvPr id="183" name="Google Shape;183;p59"/>
          <p:cNvSpPr/>
          <p:nvPr/>
        </p:nvSpPr>
        <p:spPr>
          <a:xfrm>
            <a:off x="0" y="0"/>
            <a:ext cx="6096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
        <p:nvSpPr>
          <p:cNvPr id="184" name="Google Shape;184;p59"/>
          <p:cNvSpPr txBox="1">
            <a:spLocks noGrp="1"/>
          </p:cNvSpPr>
          <p:nvPr>
            <p:ph type="dt" idx="10"/>
          </p:nvPr>
        </p:nvSpPr>
        <p:spPr>
          <a:xfrm>
            <a:off x="6096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66669"/>
              </a:buClr>
              <a:buSzPts val="1400"/>
              <a:buFont typeface="Century Gothic"/>
              <a:buNone/>
              <a:defRPr sz="1200">
                <a:solidFill>
                  <a:srgbClr val="F66669"/>
                </a:solidFill>
                <a:latin typeface="Century Gothic"/>
                <a:ea typeface="Century Gothic"/>
                <a:cs typeface="Century Gothic"/>
                <a:sym typeface="Century Gothic"/>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85" name="Google Shape;185;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fr-FR"/>
              <a:t>‹N°›</a:t>
            </a:fld>
            <a:endParaRPr/>
          </a:p>
        </p:txBody>
      </p:sp>
      <p:sp>
        <p:nvSpPr>
          <p:cNvPr id="186" name="Google Shape;186;p59"/>
          <p:cNvSpPr txBox="1">
            <a:spLocks noGrp="1"/>
          </p:cNvSpPr>
          <p:nvPr>
            <p:ph type="body" idx="1"/>
          </p:nvPr>
        </p:nvSpPr>
        <p:spPr>
          <a:xfrm>
            <a:off x="6705600" y="679450"/>
            <a:ext cx="4876800" cy="549751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lt1"/>
              </a:buClr>
              <a:buSzPts val="1600"/>
              <a:buNone/>
              <a:defRPr>
                <a:solidFill>
                  <a:schemeClr val="lt1"/>
                </a:solidFill>
              </a:defRPr>
            </a:lvl1pPr>
            <a:lvl2pPr marL="914400" lvl="1" indent="-304800" algn="l">
              <a:lnSpc>
                <a:spcPct val="100000"/>
              </a:lnSpc>
              <a:spcBef>
                <a:spcPts val="600"/>
              </a:spcBef>
              <a:spcAft>
                <a:spcPts val="0"/>
              </a:spcAft>
              <a:buClr>
                <a:schemeClr val="lt1"/>
              </a:buClr>
              <a:buSzPts val="1200"/>
              <a:buChar char="•"/>
              <a:defRPr>
                <a:solidFill>
                  <a:schemeClr val="lt1"/>
                </a:solidFill>
              </a:defRPr>
            </a:lvl2pPr>
            <a:lvl3pPr marL="1371600" lvl="2" indent="-298450" algn="l">
              <a:lnSpc>
                <a:spcPct val="100000"/>
              </a:lnSpc>
              <a:spcBef>
                <a:spcPts val="600"/>
              </a:spcBef>
              <a:spcAft>
                <a:spcPts val="0"/>
              </a:spcAft>
              <a:buClr>
                <a:schemeClr val="lt1"/>
              </a:buClr>
              <a:buSzPts val="1100"/>
              <a:buChar char="•"/>
              <a:defRPr>
                <a:solidFill>
                  <a:schemeClr val="lt1"/>
                </a:solidFill>
              </a:defRPr>
            </a:lvl3pPr>
            <a:lvl4pPr marL="1828800" lvl="3" indent="-295275" algn="l">
              <a:lnSpc>
                <a:spcPct val="100000"/>
              </a:lnSpc>
              <a:spcBef>
                <a:spcPts val="400"/>
              </a:spcBef>
              <a:spcAft>
                <a:spcPts val="0"/>
              </a:spcAft>
              <a:buClr>
                <a:schemeClr val="lt1"/>
              </a:buClr>
              <a:buSzPts val="1050"/>
              <a:buChar char="•"/>
              <a:defRPr>
                <a:solidFill>
                  <a:schemeClr val="lt1"/>
                </a:solidFill>
              </a:defRPr>
            </a:lvl4pPr>
            <a:lvl5pPr marL="2286000" lvl="4" indent="-295275" algn="l">
              <a:lnSpc>
                <a:spcPct val="100000"/>
              </a:lnSpc>
              <a:spcBef>
                <a:spcPts val="400"/>
              </a:spcBef>
              <a:spcAft>
                <a:spcPts val="0"/>
              </a:spcAft>
              <a:buClr>
                <a:schemeClr val="lt1"/>
              </a:buClr>
              <a:buSzPts val="1050"/>
              <a:buChar char="•"/>
              <a:defRPr>
                <a:solidFill>
                  <a:schemeClr val="lt1"/>
                </a:solidFill>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87" name="Google Shape;187;p59"/>
          <p:cNvSpPr txBox="1">
            <a:spLocks noGrp="1"/>
          </p:cNvSpPr>
          <p:nvPr>
            <p:ph type="body" idx="2"/>
          </p:nvPr>
        </p:nvSpPr>
        <p:spPr>
          <a:xfrm>
            <a:off x="609600" y="2801998"/>
            <a:ext cx="3902075" cy="111163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7F7F7F"/>
              </a:buClr>
              <a:buSzPts val="2000"/>
              <a:buNone/>
              <a:defRPr sz="2000">
                <a:solidFill>
                  <a:srgbClr val="7F7F7F"/>
                </a:solidFill>
              </a:defRPr>
            </a:lvl1pPr>
            <a:lvl2pPr marL="914400" lvl="1" indent="-228600" algn="l">
              <a:lnSpc>
                <a:spcPct val="100000"/>
              </a:lnSpc>
              <a:spcBef>
                <a:spcPts val="600"/>
              </a:spcBef>
              <a:spcAft>
                <a:spcPts val="0"/>
              </a:spcAft>
              <a:buClr>
                <a:schemeClr val="lt1"/>
              </a:buClr>
              <a:buSzPts val="1200"/>
              <a:buNone/>
              <a:defRPr>
                <a:solidFill>
                  <a:schemeClr val="lt1"/>
                </a:solidFill>
              </a:defRPr>
            </a:lvl2pPr>
            <a:lvl3pPr marL="1371600" lvl="2" indent="-228600" algn="l">
              <a:lnSpc>
                <a:spcPct val="100000"/>
              </a:lnSpc>
              <a:spcBef>
                <a:spcPts val="600"/>
              </a:spcBef>
              <a:spcAft>
                <a:spcPts val="0"/>
              </a:spcAft>
              <a:buSzPts val="1100"/>
              <a:buNone/>
              <a:defRPr>
                <a:solidFill>
                  <a:schemeClr val="lt1"/>
                </a:solidFill>
              </a:defRPr>
            </a:lvl3pPr>
            <a:lvl4pPr marL="1828800" lvl="3" indent="-228600" algn="l">
              <a:lnSpc>
                <a:spcPct val="100000"/>
              </a:lnSpc>
              <a:spcBef>
                <a:spcPts val="400"/>
              </a:spcBef>
              <a:spcAft>
                <a:spcPts val="0"/>
              </a:spcAft>
              <a:buSzPts val="1050"/>
              <a:buNone/>
              <a:defRPr>
                <a:solidFill>
                  <a:schemeClr val="lt1"/>
                </a:solidFill>
              </a:defRPr>
            </a:lvl4pPr>
            <a:lvl5pPr marL="2286000" lvl="4" indent="-228600" algn="l">
              <a:lnSpc>
                <a:spcPct val="100000"/>
              </a:lnSpc>
              <a:spcBef>
                <a:spcPts val="400"/>
              </a:spcBef>
              <a:spcAft>
                <a:spcPts val="0"/>
              </a:spcAft>
              <a:buSzPts val="1050"/>
              <a:buNone/>
              <a:defRPr>
                <a:solidFill>
                  <a:schemeClr val="lt1"/>
                </a:solidFill>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88" name="Google Shape;188;p59"/>
          <p:cNvSpPr txBox="1">
            <a:spLocks noGrp="1"/>
          </p:cNvSpPr>
          <p:nvPr>
            <p:ph type="title"/>
          </p:nvPr>
        </p:nvSpPr>
        <p:spPr>
          <a:xfrm>
            <a:off x="621792" y="536448"/>
            <a:ext cx="4803648" cy="289255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re seul">
  <p:cSld name="1_Titre seul">
    <p:spTree>
      <p:nvGrpSpPr>
        <p:cNvPr id="1" name="Shape 189"/>
        <p:cNvGrpSpPr/>
        <p:nvPr/>
      </p:nvGrpSpPr>
      <p:grpSpPr>
        <a:xfrm>
          <a:off x="0" y="0"/>
          <a:ext cx="0" cy="0"/>
          <a:chOff x="0" y="0"/>
          <a:chExt cx="0" cy="0"/>
        </a:xfrm>
      </p:grpSpPr>
      <p:sp>
        <p:nvSpPr>
          <p:cNvPr id="190" name="Google Shape;190;p60"/>
          <p:cNvSpPr txBox="1">
            <a:spLocks noGrp="1"/>
          </p:cNvSpPr>
          <p:nvPr>
            <p:ph type="title"/>
          </p:nvPr>
        </p:nvSpPr>
        <p:spPr>
          <a:xfrm>
            <a:off x="838200" y="365126"/>
            <a:ext cx="7772400" cy="58685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92" name="Google Shape;192;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93" name="Google Shape;19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194" name="Google Shape;194;p60"/>
          <p:cNvSpPr txBox="1">
            <a:spLocks noGrp="1"/>
          </p:cNvSpPr>
          <p:nvPr>
            <p:ph type="body" idx="1"/>
          </p:nvPr>
        </p:nvSpPr>
        <p:spPr>
          <a:xfrm>
            <a:off x="838200" y="836614"/>
            <a:ext cx="6057900" cy="365125"/>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ide">
  <p:cSld name="Vide">
    <p:spTree>
      <p:nvGrpSpPr>
        <p:cNvPr id="1" name="Shape 195"/>
        <p:cNvGrpSpPr/>
        <p:nvPr/>
      </p:nvGrpSpPr>
      <p:grpSpPr>
        <a:xfrm>
          <a:off x="0" y="0"/>
          <a:ext cx="0" cy="0"/>
          <a:chOff x="0" y="0"/>
          <a:chExt cx="0" cy="0"/>
        </a:xfrm>
      </p:grpSpPr>
      <p:sp>
        <p:nvSpPr>
          <p:cNvPr id="196" name="Google Shape;196;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97" name="Google Shape;197;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98" name="Google Shape;198;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eux contenus">
  <p:cSld name="1_Deux contenus 6">
    <p:spTree>
      <p:nvGrpSpPr>
        <p:cNvPr id="1" name="Shape 199"/>
        <p:cNvGrpSpPr/>
        <p:nvPr/>
      </p:nvGrpSpPr>
      <p:grpSpPr>
        <a:xfrm>
          <a:off x="0" y="0"/>
          <a:ext cx="0" cy="0"/>
          <a:chOff x="0" y="0"/>
          <a:chExt cx="0" cy="0"/>
        </a:xfrm>
      </p:grpSpPr>
      <p:sp>
        <p:nvSpPr>
          <p:cNvPr id="200" name="Google Shape;200;p62"/>
          <p:cNvSpPr txBox="1">
            <a:spLocks noGrp="1"/>
          </p:cNvSpPr>
          <p:nvPr>
            <p:ph type="body" idx="1"/>
          </p:nvPr>
        </p:nvSpPr>
        <p:spPr>
          <a:xfrm>
            <a:off x="838201" y="2682239"/>
            <a:ext cx="6623303" cy="311677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01" name="Google Shape;201;p62"/>
          <p:cNvSpPr txBox="1">
            <a:spLocks noGrp="1"/>
          </p:cNvSpPr>
          <p:nvPr>
            <p:ph type="body" idx="2"/>
          </p:nvPr>
        </p:nvSpPr>
        <p:spPr>
          <a:xfrm>
            <a:off x="7993813" y="1328292"/>
            <a:ext cx="3359986" cy="447071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02" name="Google Shape;202;p62"/>
          <p:cNvSpPr txBox="1">
            <a:spLocks noGrp="1"/>
          </p:cNvSpPr>
          <p:nvPr>
            <p:ph type="title"/>
          </p:nvPr>
        </p:nvSpPr>
        <p:spPr>
          <a:xfrm>
            <a:off x="838200" y="1328292"/>
            <a:ext cx="662330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04" name="Google Shape;204;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05" name="Google Shape;205;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Deux contenus">
  <p:cSld name="1_Deux contenus 7">
    <p:spTree>
      <p:nvGrpSpPr>
        <p:cNvPr id="1" name="Shape 206"/>
        <p:cNvGrpSpPr/>
        <p:nvPr/>
      </p:nvGrpSpPr>
      <p:grpSpPr>
        <a:xfrm>
          <a:off x="0" y="0"/>
          <a:ext cx="0" cy="0"/>
          <a:chOff x="0" y="0"/>
          <a:chExt cx="0" cy="0"/>
        </a:xfrm>
      </p:grpSpPr>
      <p:sp>
        <p:nvSpPr>
          <p:cNvPr id="207" name="Google Shape;207;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08" name="Google Shape;208;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09" name="Google Shape;209;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210" name="Google Shape;210;p63"/>
          <p:cNvSpPr txBox="1">
            <a:spLocks noGrp="1"/>
          </p:cNvSpPr>
          <p:nvPr>
            <p:ph type="body" idx="1"/>
          </p:nvPr>
        </p:nvSpPr>
        <p:spPr>
          <a:xfrm>
            <a:off x="4730497" y="2682239"/>
            <a:ext cx="6623303" cy="311677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11" name="Google Shape;211;p63"/>
          <p:cNvSpPr txBox="1">
            <a:spLocks noGrp="1"/>
          </p:cNvSpPr>
          <p:nvPr>
            <p:ph type="body" idx="2"/>
          </p:nvPr>
        </p:nvSpPr>
        <p:spPr>
          <a:xfrm>
            <a:off x="838200" y="1328292"/>
            <a:ext cx="3359986" cy="447071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12" name="Google Shape;212;p63"/>
          <p:cNvSpPr txBox="1">
            <a:spLocks noGrp="1"/>
          </p:cNvSpPr>
          <p:nvPr>
            <p:ph type="title"/>
          </p:nvPr>
        </p:nvSpPr>
        <p:spPr>
          <a:xfrm>
            <a:off x="4730496" y="1328292"/>
            <a:ext cx="662330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seul">
  <p:cSld name="Titre seul">
    <p:spTree>
      <p:nvGrpSpPr>
        <p:cNvPr id="1" name="Shape 25"/>
        <p:cNvGrpSpPr/>
        <p:nvPr/>
      </p:nvGrpSpPr>
      <p:grpSpPr>
        <a:xfrm>
          <a:off x="0" y="0"/>
          <a:ext cx="0" cy="0"/>
          <a:chOff x="0" y="0"/>
          <a:chExt cx="0" cy="0"/>
        </a:xfrm>
      </p:grpSpPr>
      <p:sp>
        <p:nvSpPr>
          <p:cNvPr id="26" name="Google Shape;26;p35"/>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8" name="Google Shape;2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9" name="Google Shape;2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30" name="Google Shape;30;p35"/>
          <p:cNvSpPr txBox="1">
            <a:spLocks noGrp="1"/>
          </p:cNvSpPr>
          <p:nvPr>
            <p:ph type="body" idx="1"/>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chemeClr val="accent2"/>
              </a:buClr>
              <a:buSzPts val="1600"/>
              <a:buNone/>
              <a:defRPr sz="1600">
                <a:solidFill>
                  <a:schemeClr val="accent2"/>
                </a:solidFill>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u avec légende">
  <p:cSld name="Contenu avec légende">
    <p:spTree>
      <p:nvGrpSpPr>
        <p:cNvPr id="1" name="Shape 213"/>
        <p:cNvGrpSpPr/>
        <p:nvPr/>
      </p:nvGrpSpPr>
      <p:grpSpPr>
        <a:xfrm>
          <a:off x="0" y="0"/>
          <a:ext cx="0" cy="0"/>
          <a:chOff x="0" y="0"/>
          <a:chExt cx="0" cy="0"/>
        </a:xfrm>
      </p:grpSpPr>
      <p:sp>
        <p:nvSpPr>
          <p:cNvPr id="214" name="Google Shape;214;p64"/>
          <p:cNvSpPr txBox="1">
            <a:spLocks noGrp="1"/>
          </p:cNvSpPr>
          <p:nvPr>
            <p:ph type="body" idx="1"/>
          </p:nvPr>
        </p:nvSpPr>
        <p:spPr>
          <a:xfrm>
            <a:off x="838201" y="2548128"/>
            <a:ext cx="3933824" cy="331292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15" name="Google Shape;215;p64"/>
          <p:cNvSpPr txBox="1">
            <a:spLocks noGrp="1"/>
          </p:cNvSpPr>
          <p:nvPr>
            <p:ph type="body" idx="2"/>
          </p:nvPr>
        </p:nvSpPr>
        <p:spPr>
          <a:xfrm>
            <a:off x="5183188" y="987424"/>
            <a:ext cx="6170612" cy="487362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16" name="Google Shape;216;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17" name="Google Shape;217;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18" name="Google Shape;218;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219" name="Google Shape;219;p64"/>
          <p:cNvSpPr txBox="1">
            <a:spLocks noGrp="1"/>
          </p:cNvSpPr>
          <p:nvPr>
            <p:ph type="title"/>
          </p:nvPr>
        </p:nvSpPr>
        <p:spPr>
          <a:xfrm>
            <a:off x="838199" y="996950"/>
            <a:ext cx="3933825" cy="169227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ersona">
  <p:cSld name="Persona">
    <p:spTree>
      <p:nvGrpSpPr>
        <p:cNvPr id="1" name="Shape 220"/>
        <p:cNvGrpSpPr/>
        <p:nvPr/>
      </p:nvGrpSpPr>
      <p:grpSpPr>
        <a:xfrm>
          <a:off x="0" y="0"/>
          <a:ext cx="0" cy="0"/>
          <a:chOff x="0" y="0"/>
          <a:chExt cx="0" cy="0"/>
        </a:xfrm>
      </p:grpSpPr>
      <p:sp>
        <p:nvSpPr>
          <p:cNvPr id="221" name="Google Shape;221;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22" name="Google Shape;222;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23" name="Google Shape;223;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224" name="Google Shape;224;p65"/>
          <p:cNvSpPr txBox="1">
            <a:spLocks noGrp="1"/>
          </p:cNvSpPr>
          <p:nvPr>
            <p:ph type="title"/>
          </p:nvPr>
        </p:nvSpPr>
        <p:spPr>
          <a:xfrm>
            <a:off x="605735" y="2308567"/>
            <a:ext cx="2975665" cy="775597"/>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SzPts val="1400"/>
              <a:buNone/>
              <a:defRPr sz="2800" b="0">
                <a:solidFill>
                  <a:schemeClr val="dk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65"/>
          <p:cNvSpPr txBox="1">
            <a:spLocks noGrp="1"/>
          </p:cNvSpPr>
          <p:nvPr>
            <p:ph type="body" idx="1"/>
          </p:nvPr>
        </p:nvSpPr>
        <p:spPr>
          <a:xfrm>
            <a:off x="606425" y="3084164"/>
            <a:ext cx="2974975" cy="3045174"/>
          </a:xfrm>
          <a:prstGeom prst="rect">
            <a:avLst/>
          </a:prstGeom>
          <a:noFill/>
          <a:ln>
            <a:noFill/>
          </a:ln>
        </p:spPr>
        <p:txBody>
          <a:bodyPr spcFirstLastPara="1" wrap="square" lIns="0" tIns="108000" rIns="0"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26" name="Google Shape;226;p65"/>
          <p:cNvSpPr txBox="1">
            <a:spLocks noGrp="1"/>
          </p:cNvSpPr>
          <p:nvPr>
            <p:ph type="body" idx="2"/>
          </p:nvPr>
        </p:nvSpPr>
        <p:spPr>
          <a:xfrm>
            <a:off x="3830199" y="1171074"/>
            <a:ext cx="7752200" cy="49582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27" name="Google Shape;227;p65"/>
          <p:cNvSpPr>
            <a:spLocks noGrp="1"/>
          </p:cNvSpPr>
          <p:nvPr>
            <p:ph type="pic" idx="3"/>
          </p:nvPr>
        </p:nvSpPr>
        <p:spPr>
          <a:xfrm>
            <a:off x="605735" y="499476"/>
            <a:ext cx="1656000" cy="1656000"/>
          </a:xfrm>
          <a:prstGeom prst="rect">
            <a:avLst/>
          </a:prstGeom>
          <a:no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Titre et contenu avec marge">
  <p:cSld name="Titre et contenu avec marge">
    <p:spTree>
      <p:nvGrpSpPr>
        <p:cNvPr id="1" name="Shape 228"/>
        <p:cNvGrpSpPr/>
        <p:nvPr/>
      </p:nvGrpSpPr>
      <p:grpSpPr>
        <a:xfrm>
          <a:off x="0" y="0"/>
          <a:ext cx="0" cy="0"/>
          <a:chOff x="0" y="0"/>
          <a:chExt cx="0" cy="0"/>
        </a:xfrm>
      </p:grpSpPr>
      <p:sp>
        <p:nvSpPr>
          <p:cNvPr id="229" name="Google Shape;229;p66"/>
          <p:cNvSpPr txBox="1">
            <a:spLocks noGrp="1"/>
          </p:cNvSpPr>
          <p:nvPr>
            <p:ph type="title"/>
          </p:nvPr>
        </p:nvSpPr>
        <p:spPr>
          <a:xfrm>
            <a:off x="3734874" y="518364"/>
            <a:ext cx="7340956" cy="11919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0" name="Google Shape;230;p66"/>
          <p:cNvSpPr/>
          <p:nvPr/>
        </p:nvSpPr>
        <p:spPr>
          <a:xfrm>
            <a:off x="0" y="0"/>
            <a:ext cx="2846231" cy="6858000"/>
          </a:xfrm>
          <a:prstGeom prst="rect">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anrope"/>
              <a:ea typeface="Manrope"/>
              <a:cs typeface="Manrope"/>
              <a:sym typeface="Manrope"/>
            </a:endParaRPr>
          </a:p>
        </p:txBody>
      </p:sp>
      <p:sp>
        <p:nvSpPr>
          <p:cNvPr id="231" name="Google Shape;231;p66"/>
          <p:cNvSpPr txBox="1">
            <a:spLocks noGrp="1"/>
          </p:cNvSpPr>
          <p:nvPr>
            <p:ph type="body" idx="1"/>
          </p:nvPr>
        </p:nvSpPr>
        <p:spPr>
          <a:xfrm>
            <a:off x="3734874" y="1710266"/>
            <a:ext cx="7847526" cy="456744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32" name="Google Shape;232;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Manrope"/>
              <a:buNone/>
              <a:defRPr>
                <a:solidFill>
                  <a:schemeClr val="lt1"/>
                </a:solidFill>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33" name="Google Shape;233;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Manrope"/>
              <a:buNone/>
              <a:defRPr>
                <a:solidFill>
                  <a:schemeClr val="lt1"/>
                </a:solidFill>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34" name="Google Shape;234;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1pPr>
            <a:lvl2pPr marL="0" marR="0" lvl="1"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2pPr>
            <a:lvl3pPr marL="0" marR="0" lvl="2"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3pPr>
            <a:lvl4pPr marL="0" marR="0" lvl="3"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4pPr>
            <a:lvl5pPr marL="0" marR="0" lvl="4"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5pPr>
            <a:lvl6pPr marL="0" marR="0" lvl="5"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6pPr>
            <a:lvl7pPr marL="0" marR="0" lvl="6"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7pPr>
            <a:lvl8pPr marL="0" marR="0" lvl="7"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8pPr>
            <a:lvl9pPr marL="0" marR="0" lvl="8"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235" name="Google Shape;235;p66"/>
          <p:cNvSpPr txBox="1">
            <a:spLocks noGrp="1"/>
          </p:cNvSpPr>
          <p:nvPr>
            <p:ph type="body" idx="2"/>
          </p:nvPr>
        </p:nvSpPr>
        <p:spPr>
          <a:xfrm>
            <a:off x="3734874" y="1238778"/>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Image pleine page">
  <p:cSld name="Image pleine page">
    <p:bg>
      <p:bgPr>
        <a:solidFill>
          <a:schemeClr val="lt2"/>
        </a:solidFill>
        <a:effectLst/>
      </p:bgPr>
    </p:bg>
    <p:spTree>
      <p:nvGrpSpPr>
        <p:cNvPr id="1" name="Shape 236"/>
        <p:cNvGrpSpPr/>
        <p:nvPr/>
      </p:nvGrpSpPr>
      <p:grpSpPr>
        <a:xfrm>
          <a:off x="0" y="0"/>
          <a:ext cx="0" cy="0"/>
          <a:chOff x="0" y="0"/>
          <a:chExt cx="0" cy="0"/>
        </a:xfrm>
      </p:grpSpPr>
      <p:sp>
        <p:nvSpPr>
          <p:cNvPr id="237" name="Google Shape;237;p67"/>
          <p:cNvSpPr>
            <a:spLocks noGrp="1"/>
          </p:cNvSpPr>
          <p:nvPr>
            <p:ph type="pic" idx="2"/>
          </p:nvPr>
        </p:nvSpPr>
        <p:spPr>
          <a:xfrm>
            <a:off x="0" y="0"/>
            <a:ext cx="12192000" cy="6858000"/>
          </a:xfrm>
          <a:prstGeom prst="rect">
            <a:avLst/>
          </a:prstGeom>
          <a:noFill/>
          <a:ln>
            <a:noFill/>
          </a:ln>
        </p:spPr>
      </p:sp>
      <p:sp>
        <p:nvSpPr>
          <p:cNvPr id="238" name="Google Shape;238;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SzPts val="1400"/>
              <a:buNone/>
              <a:defRPr sz="4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Image 1/3">
  <p:cSld name="Image 1/3">
    <p:spTree>
      <p:nvGrpSpPr>
        <p:cNvPr id="1" name="Shape 239"/>
        <p:cNvGrpSpPr/>
        <p:nvPr/>
      </p:nvGrpSpPr>
      <p:grpSpPr>
        <a:xfrm>
          <a:off x="0" y="0"/>
          <a:ext cx="0" cy="0"/>
          <a:chOff x="0" y="0"/>
          <a:chExt cx="0" cy="0"/>
        </a:xfrm>
      </p:grpSpPr>
      <p:sp>
        <p:nvSpPr>
          <p:cNvPr id="240" name="Google Shape;240;p68"/>
          <p:cNvSpPr>
            <a:spLocks noGrp="1"/>
          </p:cNvSpPr>
          <p:nvPr>
            <p:ph type="pic" idx="2"/>
          </p:nvPr>
        </p:nvSpPr>
        <p:spPr>
          <a:xfrm>
            <a:off x="7535864" y="0"/>
            <a:ext cx="4656136" cy="6858000"/>
          </a:xfrm>
          <a:prstGeom prst="rect">
            <a:avLst/>
          </a:prstGeom>
          <a:solidFill>
            <a:schemeClr val="dk2"/>
          </a:solidFill>
          <a:ln>
            <a:noFill/>
          </a:ln>
        </p:spPr>
      </p:sp>
      <p:sp>
        <p:nvSpPr>
          <p:cNvPr id="241" name="Google Shape;241;p68"/>
          <p:cNvSpPr txBox="1">
            <a:spLocks noGrp="1"/>
          </p:cNvSpPr>
          <p:nvPr>
            <p:ph type="title"/>
          </p:nvPr>
        </p:nvSpPr>
        <p:spPr>
          <a:xfrm>
            <a:off x="550864" y="1734629"/>
            <a:ext cx="629851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68"/>
          <p:cNvSpPr txBox="1">
            <a:spLocks noGrp="1"/>
          </p:cNvSpPr>
          <p:nvPr>
            <p:ph type="body" idx="1"/>
          </p:nvPr>
        </p:nvSpPr>
        <p:spPr>
          <a:xfrm>
            <a:off x="550863" y="3060192"/>
            <a:ext cx="6299200"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43" name="Google Shape;243;p68"/>
          <p:cNvSpPr txBox="1">
            <a:spLocks noGrp="1"/>
          </p:cNvSpPr>
          <p:nvPr>
            <p:ph type="body" idx="3"/>
          </p:nvPr>
        </p:nvSpPr>
        <p:spPr>
          <a:xfrm>
            <a:off x="550176" y="2588704"/>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44" name="Google Shape;244;p68"/>
          <p:cNvSpPr txBox="1">
            <a:spLocks noGrp="1"/>
          </p:cNvSpPr>
          <p:nvPr>
            <p:ph type="dt" idx="10"/>
          </p:nvPr>
        </p:nvSpPr>
        <p:spPr>
          <a:xfrm>
            <a:off x="550176"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45" name="Google Shape;245;p68"/>
          <p:cNvSpPr txBox="1">
            <a:spLocks noGrp="1"/>
          </p:cNvSpPr>
          <p:nvPr>
            <p:ph type="ftr" idx="11"/>
          </p:nvPr>
        </p:nvSpPr>
        <p:spPr>
          <a:xfrm>
            <a:off x="1706892"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46" name="Google Shape;246;p68"/>
          <p:cNvSpPr txBox="1">
            <a:spLocks noGrp="1"/>
          </p:cNvSpPr>
          <p:nvPr>
            <p:ph type="sldNum" idx="12"/>
          </p:nvPr>
        </p:nvSpPr>
        <p:spPr>
          <a:xfrm>
            <a:off x="410617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Image 1/2">
  <p:cSld name="Image 1/2">
    <p:spTree>
      <p:nvGrpSpPr>
        <p:cNvPr id="1" name="Shape 247"/>
        <p:cNvGrpSpPr/>
        <p:nvPr/>
      </p:nvGrpSpPr>
      <p:grpSpPr>
        <a:xfrm>
          <a:off x="0" y="0"/>
          <a:ext cx="0" cy="0"/>
          <a:chOff x="0" y="0"/>
          <a:chExt cx="0" cy="0"/>
        </a:xfrm>
      </p:grpSpPr>
      <p:sp>
        <p:nvSpPr>
          <p:cNvPr id="248" name="Google Shape;248;p69"/>
          <p:cNvSpPr>
            <a:spLocks noGrp="1"/>
          </p:cNvSpPr>
          <p:nvPr>
            <p:ph type="pic" idx="2"/>
          </p:nvPr>
        </p:nvSpPr>
        <p:spPr>
          <a:xfrm>
            <a:off x="6167439" y="0"/>
            <a:ext cx="6024561" cy="6858000"/>
          </a:xfrm>
          <a:prstGeom prst="rect">
            <a:avLst/>
          </a:prstGeom>
          <a:solidFill>
            <a:schemeClr val="dk2"/>
          </a:solidFill>
          <a:ln>
            <a:noFill/>
          </a:ln>
        </p:spPr>
      </p:sp>
      <p:sp>
        <p:nvSpPr>
          <p:cNvPr id="249" name="Google Shape;249;p69"/>
          <p:cNvSpPr txBox="1">
            <a:spLocks noGrp="1"/>
          </p:cNvSpPr>
          <p:nvPr>
            <p:ph type="title"/>
          </p:nvPr>
        </p:nvSpPr>
        <p:spPr>
          <a:xfrm>
            <a:off x="550864" y="1734629"/>
            <a:ext cx="504471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0" name="Google Shape;250;p69"/>
          <p:cNvSpPr txBox="1">
            <a:spLocks noGrp="1"/>
          </p:cNvSpPr>
          <p:nvPr>
            <p:ph type="body" idx="1"/>
          </p:nvPr>
        </p:nvSpPr>
        <p:spPr>
          <a:xfrm>
            <a:off x="550863" y="3060192"/>
            <a:ext cx="5045265"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51" name="Google Shape;251;p69"/>
          <p:cNvSpPr txBox="1">
            <a:spLocks noGrp="1"/>
          </p:cNvSpPr>
          <p:nvPr>
            <p:ph type="body" idx="3"/>
          </p:nvPr>
        </p:nvSpPr>
        <p:spPr>
          <a:xfrm>
            <a:off x="550313" y="2588704"/>
            <a:ext cx="5044713"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52" name="Google Shape;252;p69"/>
          <p:cNvSpPr txBox="1">
            <a:spLocks noGrp="1"/>
          </p:cNvSpPr>
          <p:nvPr>
            <p:ph type="dt" idx="10"/>
          </p:nvPr>
        </p:nvSpPr>
        <p:spPr>
          <a:xfrm>
            <a:off x="550176"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53" name="Google Shape;253;p69"/>
          <p:cNvSpPr txBox="1">
            <a:spLocks noGrp="1"/>
          </p:cNvSpPr>
          <p:nvPr>
            <p:ph type="ftr" idx="11"/>
          </p:nvPr>
        </p:nvSpPr>
        <p:spPr>
          <a:xfrm>
            <a:off x="1235976"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54" name="Google Shape;254;p69"/>
          <p:cNvSpPr txBox="1">
            <a:spLocks noGrp="1"/>
          </p:cNvSpPr>
          <p:nvPr>
            <p:ph type="sldNum" idx="12"/>
          </p:nvPr>
        </p:nvSpPr>
        <p:spPr>
          <a:xfrm>
            <a:off x="3072669"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rdinateur focus">
  <p:cSld name="Ordinateur focus">
    <p:spTree>
      <p:nvGrpSpPr>
        <p:cNvPr id="1" name="Shape 255"/>
        <p:cNvGrpSpPr/>
        <p:nvPr/>
      </p:nvGrpSpPr>
      <p:grpSpPr>
        <a:xfrm>
          <a:off x="0" y="0"/>
          <a:ext cx="0" cy="0"/>
          <a:chOff x="0" y="0"/>
          <a:chExt cx="0" cy="0"/>
        </a:xfrm>
      </p:grpSpPr>
      <p:pic>
        <p:nvPicPr>
          <p:cNvPr id="256" name="Google Shape;256;p70" descr="A screen shot of a computer &#10; &#10;Description automatically generated"/>
          <p:cNvPicPr preferRelativeResize="0"/>
          <p:nvPr/>
        </p:nvPicPr>
        <p:blipFill rotWithShape="1">
          <a:blip r:embed="rId2">
            <a:alphaModFix/>
          </a:blip>
          <a:srcRect r="-241"/>
          <a:stretch/>
        </p:blipFill>
        <p:spPr>
          <a:xfrm>
            <a:off x="4670848" y="742675"/>
            <a:ext cx="8980798" cy="5372651"/>
          </a:xfrm>
          <a:prstGeom prst="rect">
            <a:avLst/>
          </a:prstGeom>
          <a:noFill/>
          <a:ln>
            <a:noFill/>
          </a:ln>
        </p:spPr>
      </p:pic>
      <p:sp>
        <p:nvSpPr>
          <p:cNvPr id="257" name="Google Shape;257;p70"/>
          <p:cNvSpPr>
            <a:spLocks noGrp="1"/>
          </p:cNvSpPr>
          <p:nvPr>
            <p:ph type="pic" idx="2"/>
          </p:nvPr>
        </p:nvSpPr>
        <p:spPr>
          <a:xfrm>
            <a:off x="5748671" y="1169582"/>
            <a:ext cx="6819014" cy="4295553"/>
          </a:xfrm>
          <a:prstGeom prst="rect">
            <a:avLst/>
          </a:prstGeom>
          <a:solidFill>
            <a:schemeClr val="dk2"/>
          </a:solidFill>
          <a:ln>
            <a:noFill/>
          </a:ln>
        </p:spPr>
      </p:sp>
      <p:sp>
        <p:nvSpPr>
          <p:cNvPr id="258" name="Google Shape;258;p70"/>
          <p:cNvSpPr txBox="1">
            <a:spLocks noGrp="1"/>
          </p:cNvSpPr>
          <p:nvPr>
            <p:ph type="title"/>
          </p:nvPr>
        </p:nvSpPr>
        <p:spPr>
          <a:xfrm>
            <a:off x="465520" y="945014"/>
            <a:ext cx="456927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p70"/>
          <p:cNvSpPr txBox="1">
            <a:spLocks noGrp="1"/>
          </p:cNvSpPr>
          <p:nvPr>
            <p:ph type="body" idx="1"/>
          </p:nvPr>
        </p:nvSpPr>
        <p:spPr>
          <a:xfrm>
            <a:off x="465519" y="2270577"/>
            <a:ext cx="4569777"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60" name="Google Shape;260;p70"/>
          <p:cNvSpPr txBox="1">
            <a:spLocks noGrp="1"/>
          </p:cNvSpPr>
          <p:nvPr>
            <p:ph type="body" idx="3"/>
          </p:nvPr>
        </p:nvSpPr>
        <p:spPr>
          <a:xfrm>
            <a:off x="465519" y="1814438"/>
            <a:ext cx="4569277"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61" name="Google Shape;261;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62" name="Google Shape;262;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63" name="Google Shape;263;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rdinateur">
  <p:cSld name="Ordinateur">
    <p:spTree>
      <p:nvGrpSpPr>
        <p:cNvPr id="1" name="Shape 264"/>
        <p:cNvGrpSpPr/>
        <p:nvPr/>
      </p:nvGrpSpPr>
      <p:grpSpPr>
        <a:xfrm>
          <a:off x="0" y="0"/>
          <a:ext cx="0" cy="0"/>
          <a:chOff x="0" y="0"/>
          <a:chExt cx="0" cy="0"/>
        </a:xfrm>
      </p:grpSpPr>
      <p:pic>
        <p:nvPicPr>
          <p:cNvPr id="265" name="Google Shape;265;p71" descr="A person walking down a street&#10;&#10;Description automatically generated"/>
          <p:cNvPicPr preferRelativeResize="0"/>
          <p:nvPr/>
        </p:nvPicPr>
        <p:blipFill rotWithShape="1">
          <a:blip r:embed="rId2">
            <a:alphaModFix/>
          </a:blip>
          <a:srcRect/>
          <a:stretch/>
        </p:blipFill>
        <p:spPr>
          <a:xfrm>
            <a:off x="6197325" y="1754633"/>
            <a:ext cx="4925105" cy="3283403"/>
          </a:xfrm>
          <a:prstGeom prst="rect">
            <a:avLst/>
          </a:prstGeom>
          <a:noFill/>
          <a:ln>
            <a:noFill/>
          </a:ln>
        </p:spPr>
      </p:pic>
      <p:pic>
        <p:nvPicPr>
          <p:cNvPr id="266" name="Google Shape;266;p71" descr="A screen shot of a computer &#10; &#10;Description automatically generated"/>
          <p:cNvPicPr preferRelativeResize="0"/>
          <p:nvPr/>
        </p:nvPicPr>
        <p:blipFill rotWithShape="1">
          <a:blip r:embed="rId3">
            <a:alphaModFix/>
          </a:blip>
          <a:srcRect r="-241"/>
          <a:stretch/>
        </p:blipFill>
        <p:spPr>
          <a:xfrm>
            <a:off x="5499885" y="1535674"/>
            <a:ext cx="6329681" cy="3786653"/>
          </a:xfrm>
          <a:prstGeom prst="rect">
            <a:avLst/>
          </a:prstGeom>
          <a:noFill/>
          <a:ln>
            <a:noFill/>
          </a:ln>
        </p:spPr>
      </p:pic>
      <p:sp>
        <p:nvSpPr>
          <p:cNvPr id="267" name="Google Shape;267;p71"/>
          <p:cNvSpPr>
            <a:spLocks noGrp="1"/>
          </p:cNvSpPr>
          <p:nvPr>
            <p:ph type="pic" idx="2"/>
          </p:nvPr>
        </p:nvSpPr>
        <p:spPr>
          <a:xfrm>
            <a:off x="6253998" y="1842073"/>
            <a:ext cx="4778961" cy="3018685"/>
          </a:xfrm>
          <a:prstGeom prst="rect">
            <a:avLst/>
          </a:prstGeom>
          <a:solidFill>
            <a:schemeClr val="dk2"/>
          </a:solidFill>
          <a:ln>
            <a:noFill/>
          </a:ln>
        </p:spPr>
      </p:sp>
      <p:sp>
        <p:nvSpPr>
          <p:cNvPr id="268" name="Google Shape;268;p71"/>
          <p:cNvSpPr txBox="1">
            <a:spLocks noGrp="1"/>
          </p:cNvSpPr>
          <p:nvPr>
            <p:ph type="title"/>
          </p:nvPr>
        </p:nvSpPr>
        <p:spPr>
          <a:xfrm>
            <a:off x="550864" y="1091851"/>
            <a:ext cx="504471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9" name="Google Shape;269;p71"/>
          <p:cNvSpPr txBox="1">
            <a:spLocks noGrp="1"/>
          </p:cNvSpPr>
          <p:nvPr>
            <p:ph type="body" idx="1"/>
          </p:nvPr>
        </p:nvSpPr>
        <p:spPr>
          <a:xfrm>
            <a:off x="550863" y="2417414"/>
            <a:ext cx="5045265"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70" name="Google Shape;270;p71"/>
          <p:cNvSpPr txBox="1">
            <a:spLocks noGrp="1"/>
          </p:cNvSpPr>
          <p:nvPr>
            <p:ph type="body" idx="3"/>
          </p:nvPr>
        </p:nvSpPr>
        <p:spPr>
          <a:xfrm>
            <a:off x="550313" y="1945926"/>
            <a:ext cx="5044713"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71" name="Google Shape;271;p71"/>
          <p:cNvSpPr txBox="1">
            <a:spLocks noGrp="1"/>
          </p:cNvSpPr>
          <p:nvPr>
            <p:ph type="dt" idx="10"/>
          </p:nvPr>
        </p:nvSpPr>
        <p:spPr>
          <a:xfrm>
            <a:off x="550313"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72" name="Google Shape;272;p71"/>
          <p:cNvSpPr txBox="1">
            <a:spLocks noGrp="1"/>
          </p:cNvSpPr>
          <p:nvPr>
            <p:ph type="ftr" idx="11"/>
          </p:nvPr>
        </p:nvSpPr>
        <p:spPr>
          <a:xfrm>
            <a:off x="3894656"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73" name="Google Shape;273;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dinateur x 3">
  <p:cSld name="Ordinateur x 3">
    <p:spTree>
      <p:nvGrpSpPr>
        <p:cNvPr id="1" name="Shape 274"/>
        <p:cNvGrpSpPr/>
        <p:nvPr/>
      </p:nvGrpSpPr>
      <p:grpSpPr>
        <a:xfrm>
          <a:off x="0" y="0"/>
          <a:ext cx="0" cy="0"/>
          <a:chOff x="0" y="0"/>
          <a:chExt cx="0" cy="0"/>
        </a:xfrm>
      </p:grpSpPr>
      <p:pic>
        <p:nvPicPr>
          <p:cNvPr id="275" name="Google Shape;275;p72" descr="A screen shot of a computer &#10; &#10;Description automatically generated"/>
          <p:cNvPicPr preferRelativeResize="0"/>
          <p:nvPr/>
        </p:nvPicPr>
        <p:blipFill rotWithShape="1">
          <a:blip r:embed="rId2">
            <a:alphaModFix/>
          </a:blip>
          <a:srcRect r="-241"/>
          <a:stretch/>
        </p:blipFill>
        <p:spPr>
          <a:xfrm>
            <a:off x="204842" y="2077394"/>
            <a:ext cx="4635223" cy="2872106"/>
          </a:xfrm>
          <a:prstGeom prst="rect">
            <a:avLst/>
          </a:prstGeom>
          <a:noFill/>
          <a:ln>
            <a:noFill/>
          </a:ln>
          <a:effectLst>
            <a:outerShdw blurRad="381000" dist="38100" dir="5400000" algn="t" rotWithShape="0">
              <a:srgbClr val="000000">
                <a:alpha val="20000"/>
              </a:srgbClr>
            </a:outerShdw>
          </a:effectLst>
        </p:spPr>
      </p:pic>
      <p:sp>
        <p:nvSpPr>
          <p:cNvPr id="276" name="Google Shape;276;p72"/>
          <p:cNvSpPr>
            <a:spLocks noGrp="1"/>
          </p:cNvSpPr>
          <p:nvPr>
            <p:ph type="pic" idx="2"/>
          </p:nvPr>
        </p:nvSpPr>
        <p:spPr>
          <a:xfrm>
            <a:off x="762081" y="2316734"/>
            <a:ext cx="2760609" cy="2255533"/>
          </a:xfrm>
          <a:prstGeom prst="rect">
            <a:avLst/>
          </a:prstGeom>
          <a:solidFill>
            <a:schemeClr val="dk2"/>
          </a:solidFill>
          <a:ln>
            <a:noFill/>
          </a:ln>
        </p:spPr>
      </p:sp>
      <p:pic>
        <p:nvPicPr>
          <p:cNvPr id="277" name="Google Shape;277;p72" descr="A screen shot of a computer &#10; &#10;Description automatically generated"/>
          <p:cNvPicPr preferRelativeResize="0"/>
          <p:nvPr/>
        </p:nvPicPr>
        <p:blipFill rotWithShape="1">
          <a:blip r:embed="rId2">
            <a:alphaModFix/>
          </a:blip>
          <a:srcRect r="-241"/>
          <a:stretch/>
        </p:blipFill>
        <p:spPr>
          <a:xfrm>
            <a:off x="7376001" y="2077394"/>
            <a:ext cx="4635223" cy="2872106"/>
          </a:xfrm>
          <a:prstGeom prst="rect">
            <a:avLst/>
          </a:prstGeom>
          <a:noFill/>
          <a:ln>
            <a:noFill/>
          </a:ln>
          <a:effectLst>
            <a:outerShdw blurRad="381000" dist="38100" dir="5400000" algn="t" rotWithShape="0">
              <a:srgbClr val="000000">
                <a:alpha val="20000"/>
              </a:srgbClr>
            </a:outerShdw>
          </a:effectLst>
        </p:spPr>
      </p:pic>
      <p:sp>
        <p:nvSpPr>
          <p:cNvPr id="278" name="Google Shape;278;p72"/>
          <p:cNvSpPr>
            <a:spLocks noGrp="1"/>
          </p:cNvSpPr>
          <p:nvPr>
            <p:ph type="pic" idx="3"/>
          </p:nvPr>
        </p:nvSpPr>
        <p:spPr>
          <a:xfrm>
            <a:off x="8676082" y="2316734"/>
            <a:ext cx="2777903" cy="2255533"/>
          </a:xfrm>
          <a:prstGeom prst="rect">
            <a:avLst/>
          </a:prstGeom>
          <a:solidFill>
            <a:schemeClr val="dk2"/>
          </a:solidFill>
          <a:ln>
            <a:noFill/>
          </a:ln>
        </p:spPr>
      </p:sp>
      <p:pic>
        <p:nvPicPr>
          <p:cNvPr id="279" name="Google Shape;279;p72" descr="A screen shot of a computer &#10; &#10;Description automatically generated"/>
          <p:cNvPicPr preferRelativeResize="0"/>
          <p:nvPr/>
        </p:nvPicPr>
        <p:blipFill rotWithShape="1">
          <a:blip r:embed="rId3">
            <a:alphaModFix/>
          </a:blip>
          <a:srcRect r="-241"/>
          <a:stretch/>
        </p:blipFill>
        <p:spPr>
          <a:xfrm>
            <a:off x="2943193" y="1705032"/>
            <a:ext cx="6329681" cy="3786653"/>
          </a:xfrm>
          <a:prstGeom prst="rect">
            <a:avLst/>
          </a:prstGeom>
          <a:noFill/>
          <a:ln>
            <a:noFill/>
          </a:ln>
          <a:effectLst>
            <a:outerShdw blurRad="381000" dist="38100" dir="5400000" algn="t" rotWithShape="0">
              <a:srgbClr val="000000">
                <a:alpha val="20000"/>
              </a:srgbClr>
            </a:outerShdw>
          </a:effectLst>
        </p:spPr>
      </p:pic>
      <p:sp>
        <p:nvSpPr>
          <p:cNvPr id="280" name="Google Shape;280;p72"/>
          <p:cNvSpPr>
            <a:spLocks noGrp="1"/>
          </p:cNvSpPr>
          <p:nvPr>
            <p:ph type="pic" idx="4"/>
          </p:nvPr>
        </p:nvSpPr>
        <p:spPr>
          <a:xfrm>
            <a:off x="3703504" y="2010749"/>
            <a:ext cx="4806753" cy="3004872"/>
          </a:xfrm>
          <a:prstGeom prst="rect">
            <a:avLst/>
          </a:prstGeom>
          <a:solidFill>
            <a:schemeClr val="dk2"/>
          </a:solidFill>
          <a:ln>
            <a:noFill/>
          </a:ln>
        </p:spPr>
      </p:sp>
      <p:sp>
        <p:nvSpPr>
          <p:cNvPr id="281" name="Google Shape;281;p72"/>
          <p:cNvSpPr txBox="1">
            <a:spLocks noGrp="1"/>
          </p:cNvSpPr>
          <p:nvPr>
            <p:ph type="title"/>
          </p:nvPr>
        </p:nvSpPr>
        <p:spPr>
          <a:xfrm>
            <a:off x="762081" y="365125"/>
            <a:ext cx="7848519" cy="110343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2" name="Google Shape;282;p72"/>
          <p:cNvSpPr txBox="1">
            <a:spLocks noGrp="1"/>
          </p:cNvSpPr>
          <p:nvPr>
            <p:ph type="body" idx="1"/>
          </p:nvPr>
        </p:nvSpPr>
        <p:spPr>
          <a:xfrm>
            <a:off x="762081" y="1001257"/>
            <a:ext cx="5044713"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83" name="Google Shape;283;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84" name="Google Shape;284;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85" name="Google Shape;285;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martphone">
  <p:cSld name="Smartphone">
    <p:spTree>
      <p:nvGrpSpPr>
        <p:cNvPr id="1" name="Shape 286"/>
        <p:cNvGrpSpPr/>
        <p:nvPr/>
      </p:nvGrpSpPr>
      <p:grpSpPr>
        <a:xfrm>
          <a:off x="0" y="0"/>
          <a:ext cx="0" cy="0"/>
          <a:chOff x="0" y="0"/>
          <a:chExt cx="0" cy="0"/>
        </a:xfrm>
      </p:grpSpPr>
      <p:pic>
        <p:nvPicPr>
          <p:cNvPr id="287" name="Google Shape;287;p73"/>
          <p:cNvPicPr preferRelativeResize="0"/>
          <p:nvPr/>
        </p:nvPicPr>
        <p:blipFill rotWithShape="1">
          <a:blip r:embed="rId2">
            <a:alphaModFix/>
          </a:blip>
          <a:srcRect/>
          <a:stretch/>
        </p:blipFill>
        <p:spPr>
          <a:xfrm>
            <a:off x="8667779" y="235876"/>
            <a:ext cx="3032455" cy="6059378"/>
          </a:xfrm>
          <a:prstGeom prst="rect">
            <a:avLst/>
          </a:prstGeom>
          <a:noFill/>
          <a:ln>
            <a:noFill/>
          </a:ln>
        </p:spPr>
      </p:pic>
      <p:sp>
        <p:nvSpPr>
          <p:cNvPr id="288" name="Google Shape;288;p73"/>
          <p:cNvSpPr>
            <a:spLocks noGrp="1"/>
          </p:cNvSpPr>
          <p:nvPr>
            <p:ph type="pic" idx="2"/>
          </p:nvPr>
        </p:nvSpPr>
        <p:spPr>
          <a:xfrm>
            <a:off x="8958734" y="622419"/>
            <a:ext cx="2448000" cy="5437033"/>
          </a:xfrm>
          <a:prstGeom prst="roundRect">
            <a:avLst>
              <a:gd name="adj" fmla="val 12987"/>
            </a:avLst>
          </a:prstGeom>
          <a:solidFill>
            <a:schemeClr val="dk2"/>
          </a:solidFill>
          <a:ln>
            <a:noFill/>
          </a:ln>
        </p:spPr>
      </p:sp>
      <p:sp>
        <p:nvSpPr>
          <p:cNvPr id="289" name="Google Shape;289;p73"/>
          <p:cNvSpPr txBox="1">
            <a:spLocks noGrp="1"/>
          </p:cNvSpPr>
          <p:nvPr>
            <p:ph type="title"/>
          </p:nvPr>
        </p:nvSpPr>
        <p:spPr>
          <a:xfrm>
            <a:off x="1306768" y="1027493"/>
            <a:ext cx="629851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0" name="Google Shape;290;p73"/>
          <p:cNvSpPr txBox="1">
            <a:spLocks noGrp="1"/>
          </p:cNvSpPr>
          <p:nvPr>
            <p:ph type="body" idx="1"/>
          </p:nvPr>
        </p:nvSpPr>
        <p:spPr>
          <a:xfrm>
            <a:off x="1306767" y="2353056"/>
            <a:ext cx="6299200"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291" name="Google Shape;291;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92" name="Google Shape;292;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293" name="Google Shape;293;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e central / Blanc">
  <p:cSld name="Texte central / Blanc">
    <p:spTree>
      <p:nvGrpSpPr>
        <p:cNvPr id="1" name="Shape 31"/>
        <p:cNvGrpSpPr/>
        <p:nvPr/>
      </p:nvGrpSpPr>
      <p:grpSpPr>
        <a:xfrm>
          <a:off x="0" y="0"/>
          <a:ext cx="0" cy="0"/>
          <a:chOff x="0" y="0"/>
          <a:chExt cx="0" cy="0"/>
        </a:xfrm>
      </p:grpSpPr>
      <p:sp>
        <p:nvSpPr>
          <p:cNvPr id="32" name="Google Shape;32;p36"/>
          <p:cNvSpPr txBox="1">
            <a:spLocks noGrp="1"/>
          </p:cNvSpPr>
          <p:nvPr>
            <p:ph type="body" idx="1"/>
          </p:nvPr>
        </p:nvSpPr>
        <p:spPr>
          <a:xfrm>
            <a:off x="838200" y="3958388"/>
            <a:ext cx="10515600" cy="150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rgbClr val="888888"/>
              </a:buClr>
              <a:buSzPts val="2400"/>
              <a:buFont typeface="Arial"/>
              <a:buNone/>
              <a:defRPr sz="2400" b="0" i="0" u="none" strike="noStrike" cap="none">
                <a:solidFill>
                  <a:srgbClr val="7F7F7F"/>
                </a:solidFill>
                <a:latin typeface="Manrope"/>
                <a:ea typeface="Manrope"/>
                <a:cs typeface="Manrope"/>
                <a:sym typeface="Manrope"/>
              </a:defRPr>
            </a:lvl1pPr>
            <a:lvl2pPr marL="914400" marR="0" lvl="1" indent="-228600" algn="ctr">
              <a:lnSpc>
                <a:spcPct val="90000"/>
              </a:lnSpc>
              <a:spcBef>
                <a:spcPts val="500"/>
              </a:spcBef>
              <a:spcAft>
                <a:spcPts val="0"/>
              </a:spcAft>
              <a:buClr>
                <a:srgbClr val="888888"/>
              </a:buClr>
              <a:buSzPts val="2000"/>
              <a:buFont typeface="Arial"/>
              <a:buNone/>
              <a:defRPr sz="2000" b="0" i="0" u="none" strike="noStrike" cap="none">
                <a:solidFill>
                  <a:srgbClr val="888888"/>
                </a:solidFill>
                <a:latin typeface="Century Gothic"/>
                <a:ea typeface="Century Gothic"/>
                <a:cs typeface="Century Gothic"/>
                <a:sym typeface="Century Gothic"/>
              </a:defRPr>
            </a:lvl2pPr>
            <a:lvl3pPr marL="1371600" marR="0" lvl="2" indent="-228600" algn="ctr">
              <a:lnSpc>
                <a:spcPct val="90000"/>
              </a:lnSpc>
              <a:spcBef>
                <a:spcPts val="500"/>
              </a:spcBef>
              <a:spcAft>
                <a:spcPts val="0"/>
              </a:spcAft>
              <a:buClr>
                <a:srgbClr val="888888"/>
              </a:buClr>
              <a:buSzPts val="1800"/>
              <a:buFont typeface="Arial"/>
              <a:buNone/>
              <a:defRPr sz="1800" b="0" i="0" u="none" strike="noStrike" cap="none">
                <a:solidFill>
                  <a:srgbClr val="888888"/>
                </a:solidFill>
                <a:latin typeface="Century Gothic"/>
                <a:ea typeface="Century Gothic"/>
                <a:cs typeface="Century Gothic"/>
                <a:sym typeface="Century Gothic"/>
              </a:defRPr>
            </a:lvl3pPr>
            <a:lvl4pPr marL="1828800" marR="0" lvl="3"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4pPr>
            <a:lvl5pPr marL="2286000" marR="0" lvl="4"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5pPr>
            <a:lvl6pPr marL="2743200" marR="0" lvl="5"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
        <p:nvSpPr>
          <p:cNvPr id="33" name="Google Shape;33;p36"/>
          <p:cNvSpPr txBox="1">
            <a:spLocks noGrp="1"/>
          </p:cNvSpPr>
          <p:nvPr>
            <p:ph type="title"/>
          </p:nvPr>
        </p:nvSpPr>
        <p:spPr>
          <a:xfrm>
            <a:off x="838200" y="2921168"/>
            <a:ext cx="10515600" cy="10156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1400"/>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5" name="Google Shape;35;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6" name="Google Shape;3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martphone et ordinateur">
  <p:cSld name="Smartphone et ordinateur">
    <p:spTree>
      <p:nvGrpSpPr>
        <p:cNvPr id="1" name="Shape 294"/>
        <p:cNvGrpSpPr/>
        <p:nvPr/>
      </p:nvGrpSpPr>
      <p:grpSpPr>
        <a:xfrm>
          <a:off x="0" y="0"/>
          <a:ext cx="0" cy="0"/>
          <a:chOff x="0" y="0"/>
          <a:chExt cx="0" cy="0"/>
        </a:xfrm>
      </p:grpSpPr>
      <p:pic>
        <p:nvPicPr>
          <p:cNvPr id="295" name="Google Shape;295;p74" descr="A screen shot of a computer &#10; &#10;Description automatically generated"/>
          <p:cNvPicPr preferRelativeResize="0"/>
          <p:nvPr/>
        </p:nvPicPr>
        <p:blipFill rotWithShape="1">
          <a:blip r:embed="rId2">
            <a:alphaModFix/>
          </a:blip>
          <a:srcRect r="-241"/>
          <a:stretch/>
        </p:blipFill>
        <p:spPr>
          <a:xfrm>
            <a:off x="5077053" y="1048438"/>
            <a:ext cx="6329681" cy="3786653"/>
          </a:xfrm>
          <a:prstGeom prst="rect">
            <a:avLst/>
          </a:prstGeom>
          <a:noFill/>
          <a:ln>
            <a:noFill/>
          </a:ln>
          <a:effectLst>
            <a:outerShdw blurRad="381000" dist="38100" dir="5400000" algn="t" rotWithShape="0">
              <a:srgbClr val="000000">
                <a:alpha val="20000"/>
              </a:srgbClr>
            </a:outerShdw>
          </a:effectLst>
        </p:spPr>
      </p:pic>
      <p:sp>
        <p:nvSpPr>
          <p:cNvPr id="296" name="Google Shape;296;p74"/>
          <p:cNvSpPr>
            <a:spLocks noGrp="1"/>
          </p:cNvSpPr>
          <p:nvPr>
            <p:ph type="pic" idx="2"/>
          </p:nvPr>
        </p:nvSpPr>
        <p:spPr>
          <a:xfrm>
            <a:off x="5837364" y="1354155"/>
            <a:ext cx="4806753" cy="3004872"/>
          </a:xfrm>
          <a:prstGeom prst="rect">
            <a:avLst/>
          </a:prstGeom>
          <a:solidFill>
            <a:schemeClr val="dk2"/>
          </a:solidFill>
          <a:ln>
            <a:noFill/>
          </a:ln>
        </p:spPr>
      </p:sp>
      <p:pic>
        <p:nvPicPr>
          <p:cNvPr id="297" name="Google Shape;297;p74"/>
          <p:cNvPicPr preferRelativeResize="0"/>
          <p:nvPr/>
        </p:nvPicPr>
        <p:blipFill rotWithShape="1">
          <a:blip r:embed="rId3">
            <a:alphaModFix/>
          </a:blip>
          <a:srcRect/>
          <a:stretch/>
        </p:blipFill>
        <p:spPr>
          <a:xfrm>
            <a:off x="8667779" y="235876"/>
            <a:ext cx="3032455" cy="6059378"/>
          </a:xfrm>
          <a:prstGeom prst="rect">
            <a:avLst/>
          </a:prstGeom>
          <a:noFill/>
          <a:ln>
            <a:noFill/>
          </a:ln>
        </p:spPr>
      </p:pic>
      <p:sp>
        <p:nvSpPr>
          <p:cNvPr id="298" name="Google Shape;298;p74"/>
          <p:cNvSpPr>
            <a:spLocks noGrp="1"/>
          </p:cNvSpPr>
          <p:nvPr>
            <p:ph type="pic" idx="3"/>
          </p:nvPr>
        </p:nvSpPr>
        <p:spPr>
          <a:xfrm>
            <a:off x="8958734" y="622419"/>
            <a:ext cx="2448000" cy="5437033"/>
          </a:xfrm>
          <a:prstGeom prst="roundRect">
            <a:avLst>
              <a:gd name="adj" fmla="val 12987"/>
            </a:avLst>
          </a:prstGeom>
          <a:solidFill>
            <a:schemeClr val="dk2"/>
          </a:solidFill>
          <a:ln>
            <a:noFill/>
          </a:ln>
        </p:spPr>
      </p:sp>
      <p:sp>
        <p:nvSpPr>
          <p:cNvPr id="299" name="Google Shape;299;p74"/>
          <p:cNvSpPr txBox="1">
            <a:spLocks noGrp="1"/>
          </p:cNvSpPr>
          <p:nvPr>
            <p:ph type="title"/>
          </p:nvPr>
        </p:nvSpPr>
        <p:spPr>
          <a:xfrm>
            <a:off x="374966" y="1027493"/>
            <a:ext cx="4988969"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0" name="Google Shape;300;p74"/>
          <p:cNvSpPr txBox="1">
            <a:spLocks noGrp="1"/>
          </p:cNvSpPr>
          <p:nvPr>
            <p:ph type="body" idx="1"/>
          </p:nvPr>
        </p:nvSpPr>
        <p:spPr>
          <a:xfrm>
            <a:off x="374965" y="2353056"/>
            <a:ext cx="4989515"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01" name="Google Shape;301;p74"/>
          <p:cNvSpPr txBox="1">
            <a:spLocks noGrp="1"/>
          </p:cNvSpPr>
          <p:nvPr>
            <p:ph type="body" idx="4"/>
          </p:nvPr>
        </p:nvSpPr>
        <p:spPr>
          <a:xfrm>
            <a:off x="374422" y="1881568"/>
            <a:ext cx="498897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02" name="Google Shape;302;p74"/>
          <p:cNvSpPr txBox="1">
            <a:spLocks noGrp="1"/>
          </p:cNvSpPr>
          <p:nvPr>
            <p:ph type="dt" idx="10"/>
          </p:nvPr>
        </p:nvSpPr>
        <p:spPr>
          <a:xfrm>
            <a:off x="374422"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303" name="Google Shape;303;p74"/>
          <p:cNvSpPr txBox="1">
            <a:spLocks noGrp="1"/>
          </p:cNvSpPr>
          <p:nvPr>
            <p:ph type="ftr" idx="11"/>
          </p:nvPr>
        </p:nvSpPr>
        <p:spPr>
          <a:xfrm>
            <a:off x="3779964"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304" name="Google Shape;304;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Diapositive de titre">
  <p:cSld name="Diapositive de titre">
    <p:bg>
      <p:bgPr>
        <a:solidFill>
          <a:schemeClr val="accent5"/>
        </a:solidFill>
        <a:effectLst/>
      </p:bgPr>
    </p:bg>
    <p:spTree>
      <p:nvGrpSpPr>
        <p:cNvPr id="1" name="Shape 305"/>
        <p:cNvGrpSpPr/>
        <p:nvPr/>
      </p:nvGrpSpPr>
      <p:grpSpPr>
        <a:xfrm>
          <a:off x="0" y="0"/>
          <a:ext cx="0" cy="0"/>
          <a:chOff x="0" y="0"/>
          <a:chExt cx="0" cy="0"/>
        </a:xfrm>
      </p:grpSpPr>
      <p:sp>
        <p:nvSpPr>
          <p:cNvPr id="306" name="Google Shape;306;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CDBE0"/>
              </a:buClr>
              <a:buSzPts val="1400"/>
              <a:buFont typeface="Manrope"/>
              <a:buNone/>
              <a:defRPr sz="1200">
                <a:solidFill>
                  <a:srgbClr val="FCDBE0"/>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07" name="Google Shape;307;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CDBE0"/>
              </a:buClr>
              <a:buSzPts val="1400"/>
              <a:buFont typeface="Manrope"/>
              <a:buNone/>
              <a:defRPr sz="1200">
                <a:solidFill>
                  <a:srgbClr val="FCDBE0"/>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08" name="Google Shape;308;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1pPr>
            <a:lvl2pPr marL="0" marR="0" lvl="1"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2pPr>
            <a:lvl3pPr marL="0" marR="0" lvl="2"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3pPr>
            <a:lvl4pPr marL="0" marR="0" lvl="3"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4pPr>
            <a:lvl5pPr marL="0" marR="0" lvl="4"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5pPr>
            <a:lvl6pPr marL="0" marR="0" lvl="5"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6pPr>
            <a:lvl7pPr marL="0" marR="0" lvl="6"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7pPr>
            <a:lvl8pPr marL="0" marR="0" lvl="7"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8pPr>
            <a:lvl9pPr marL="0" marR="0" lvl="8"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309" name="Google Shape;309;p75"/>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lt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10" name="Google Shape;310;p75"/>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FCDBE0"/>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Aplat Bleu Canard" type="blank">
  <p:cSld name="BLANK">
    <p:bg>
      <p:bgPr>
        <a:solidFill>
          <a:schemeClr val="accent5"/>
        </a:solidFill>
        <a:effectLst/>
      </p:bgPr>
    </p:bg>
    <p:spTree>
      <p:nvGrpSpPr>
        <p:cNvPr id="1" name="Shape 311"/>
        <p:cNvGrpSpPr/>
        <p:nvPr/>
      </p:nvGrpSpPr>
      <p:grpSpPr>
        <a:xfrm>
          <a:off x="0" y="0"/>
          <a:ext cx="0" cy="0"/>
          <a:chOff x="0" y="0"/>
          <a:chExt cx="0" cy="0"/>
        </a:xfrm>
      </p:grpSpPr>
      <p:sp>
        <p:nvSpPr>
          <p:cNvPr id="312" name="Google Shape;312;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CDBE0"/>
              </a:buClr>
              <a:buSzPts val="1400"/>
              <a:buFont typeface="Century Gothic"/>
              <a:buNone/>
              <a:defRPr sz="1200" b="0" i="0" u="none" strike="noStrike" cap="none">
                <a:solidFill>
                  <a:srgbClr val="FCDBE0"/>
                </a:solidFill>
                <a:latin typeface="Century Gothic"/>
                <a:ea typeface="Century Gothic"/>
                <a:cs typeface="Century Gothic"/>
                <a:sym typeface="Century Gothic"/>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13" name="Google Shape;313;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CDBE0"/>
              </a:buClr>
              <a:buSzPts val="1400"/>
              <a:buFont typeface="Century Gothic"/>
              <a:buNone/>
              <a:defRPr sz="1200" b="0" i="0" u="none" strike="noStrike" cap="none">
                <a:solidFill>
                  <a:srgbClr val="FCDBE0"/>
                </a:solidFill>
                <a:latin typeface="Century Gothic"/>
                <a:ea typeface="Century Gothic"/>
                <a:cs typeface="Century Gothic"/>
                <a:sym typeface="Century Gothic"/>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14" name="Google Shape;314;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apositive de titre">
  <p:cSld name="1_Diapositive de titre">
    <p:bg>
      <p:bgPr>
        <a:solidFill>
          <a:schemeClr val="accent2"/>
        </a:solidFill>
        <a:effectLst/>
      </p:bgPr>
    </p:bg>
    <p:spTree>
      <p:nvGrpSpPr>
        <p:cNvPr id="1" name="Shape 315"/>
        <p:cNvGrpSpPr/>
        <p:nvPr/>
      </p:nvGrpSpPr>
      <p:grpSpPr>
        <a:xfrm>
          <a:off x="0" y="0"/>
          <a:ext cx="0" cy="0"/>
          <a:chOff x="0" y="0"/>
          <a:chExt cx="0" cy="0"/>
        </a:xfrm>
      </p:grpSpPr>
      <p:sp>
        <p:nvSpPr>
          <p:cNvPr id="316" name="Google Shape;316;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E9E9E9"/>
              </a:buClr>
              <a:buSzPts val="1400"/>
              <a:buFont typeface="Manrope"/>
              <a:buNone/>
              <a:defRPr sz="1200">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17" name="Google Shape;317;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E9E9E9"/>
              </a:buClr>
              <a:buSzPts val="1400"/>
              <a:buFont typeface="Manrope"/>
              <a:buNone/>
              <a:defRPr sz="1200">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18" name="Google Shape;318;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1pPr>
            <a:lvl2pPr marL="0" marR="0" lvl="1"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2pPr>
            <a:lvl3pPr marL="0" marR="0" lvl="2"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3pPr>
            <a:lvl4pPr marL="0" marR="0" lvl="3"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4pPr>
            <a:lvl5pPr marL="0" marR="0" lvl="4"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5pPr>
            <a:lvl6pPr marL="0" marR="0" lvl="5"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6pPr>
            <a:lvl7pPr marL="0" marR="0" lvl="6"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7pPr>
            <a:lvl8pPr marL="0" marR="0" lvl="7"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8pPr>
            <a:lvl9pPr marL="0" marR="0" lvl="8"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319" name="Google Shape;319;p77"/>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lt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20" name="Google Shape;320;p77"/>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E9E9E9"/>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Aplat Rouge">
  <p:cSld name="Aplat Rouge">
    <p:bg>
      <p:bgPr>
        <a:solidFill>
          <a:schemeClr val="accent2"/>
        </a:solidFill>
        <a:effectLst/>
      </p:bgPr>
    </p:bg>
    <p:spTree>
      <p:nvGrpSpPr>
        <p:cNvPr id="1" name="Shape 321"/>
        <p:cNvGrpSpPr/>
        <p:nvPr/>
      </p:nvGrpSpPr>
      <p:grpSpPr>
        <a:xfrm>
          <a:off x="0" y="0"/>
          <a:ext cx="0" cy="0"/>
          <a:chOff x="0" y="0"/>
          <a:chExt cx="0" cy="0"/>
        </a:xfrm>
      </p:grpSpPr>
      <p:sp>
        <p:nvSpPr>
          <p:cNvPr id="322" name="Google Shape;322;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E9E9E9"/>
              </a:buClr>
              <a:buSzPts val="1400"/>
              <a:buFont typeface="Manrope"/>
              <a:buNone/>
              <a:defRPr sz="1200" b="0" i="0" u="none" strike="noStrike" cap="none">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3" name="Google Shape;323;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E9E9E9"/>
              </a:buClr>
              <a:buSzPts val="1400"/>
              <a:buFont typeface="Manrope"/>
              <a:buNone/>
              <a:defRPr sz="1200" b="0" i="0" u="none" strike="noStrike" cap="none">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4" name="Google Shape;324;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1pPr>
            <a:lvl2pPr marL="0" marR="0" lvl="1"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2pPr>
            <a:lvl3pPr marL="0" marR="0" lvl="2"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3pPr>
            <a:lvl4pPr marL="0" marR="0" lvl="3"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4pPr>
            <a:lvl5pPr marL="0" marR="0" lvl="4"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5pPr>
            <a:lvl6pPr marL="0" marR="0" lvl="5"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6pPr>
            <a:lvl7pPr marL="0" marR="0" lvl="6"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7pPr>
            <a:lvl8pPr marL="0" marR="0" lvl="7"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8pPr>
            <a:lvl9pPr marL="0" marR="0" lvl="8"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Aplat Rouge">
  <p:cSld name="1_Aplat Rouge">
    <p:bg>
      <p:bgPr>
        <a:solidFill>
          <a:schemeClr val="accent3"/>
        </a:solidFill>
        <a:effectLst/>
      </p:bgPr>
    </p:bg>
    <p:spTree>
      <p:nvGrpSpPr>
        <p:cNvPr id="1" name="Shape 325"/>
        <p:cNvGrpSpPr/>
        <p:nvPr/>
      </p:nvGrpSpPr>
      <p:grpSpPr>
        <a:xfrm>
          <a:off x="0" y="0"/>
          <a:ext cx="0" cy="0"/>
          <a:chOff x="0" y="0"/>
          <a:chExt cx="0" cy="0"/>
        </a:xfrm>
      </p:grpSpPr>
      <p:sp>
        <p:nvSpPr>
          <p:cNvPr id="326" name="Google Shape;326;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CCCCCC"/>
              </a:buClr>
              <a:buSzPts val="1400"/>
              <a:buFont typeface="Manrope"/>
              <a:buNone/>
              <a:defRPr sz="1200" b="0" i="0" u="none" strike="noStrike" cap="none">
                <a:solidFill>
                  <a:srgbClr val="CCCCCC"/>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7" name="Google Shape;327;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CCCCCC"/>
              </a:buClr>
              <a:buSzPts val="1400"/>
              <a:buFont typeface="Manrope"/>
              <a:buNone/>
              <a:defRPr sz="1200" b="0" i="0" u="none" strike="noStrike" cap="none">
                <a:solidFill>
                  <a:srgbClr val="CCCCCC"/>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8" name="Google Shape;328;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1pPr>
            <a:lvl2pPr marL="0" marR="0" lvl="1"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2pPr>
            <a:lvl3pPr marL="0" marR="0" lvl="2"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3pPr>
            <a:lvl4pPr marL="0" marR="0" lvl="3"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4pPr>
            <a:lvl5pPr marL="0" marR="0" lvl="4"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5pPr>
            <a:lvl6pPr marL="0" marR="0" lvl="5"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6pPr>
            <a:lvl7pPr marL="0" marR="0" lvl="6"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7pPr>
            <a:lvl8pPr marL="0" marR="0" lvl="7"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8pPr>
            <a:lvl9pPr marL="0" marR="0" lvl="8"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Diapositive de titre">
  <p:cSld name="1_Diapositive de titre 3">
    <p:bg>
      <p:bgPr>
        <a:solidFill>
          <a:schemeClr val="accent4"/>
        </a:solidFill>
        <a:effectLst/>
      </p:bgPr>
    </p:bg>
    <p:spTree>
      <p:nvGrpSpPr>
        <p:cNvPr id="1" name="Shape 329"/>
        <p:cNvGrpSpPr/>
        <p:nvPr/>
      </p:nvGrpSpPr>
      <p:grpSpPr>
        <a:xfrm>
          <a:off x="0" y="0"/>
          <a:ext cx="0" cy="0"/>
          <a:chOff x="0" y="0"/>
          <a:chExt cx="0" cy="0"/>
        </a:xfrm>
      </p:grpSpPr>
      <p:sp>
        <p:nvSpPr>
          <p:cNvPr id="330" name="Google Shape;330;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FE1DE"/>
              </a:buClr>
              <a:buSzPts val="1400"/>
              <a:buFont typeface="Manrope"/>
              <a:buNone/>
              <a:defRPr sz="1200">
                <a:solidFill>
                  <a:srgbClr val="FFE1DE"/>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1" name="Google Shape;331;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FE1DE"/>
              </a:buClr>
              <a:buSzPts val="1400"/>
              <a:buFont typeface="Manrope"/>
              <a:buNone/>
              <a:defRPr sz="1200">
                <a:solidFill>
                  <a:srgbClr val="FFE1DE"/>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2" name="Google Shape;332;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1pPr>
            <a:lvl2pPr marL="0" marR="0" lvl="1"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2pPr>
            <a:lvl3pPr marL="0" marR="0" lvl="2"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3pPr>
            <a:lvl4pPr marL="0" marR="0" lvl="3"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4pPr>
            <a:lvl5pPr marL="0" marR="0" lvl="4"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5pPr>
            <a:lvl6pPr marL="0" marR="0" lvl="5"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6pPr>
            <a:lvl7pPr marL="0" marR="0" lvl="6"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7pPr>
            <a:lvl8pPr marL="0" marR="0" lvl="7"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8pPr>
            <a:lvl9pPr marL="0" marR="0" lvl="8"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333" name="Google Shape;333;p80"/>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lt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34" name="Google Shape;334;p80"/>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FFE1DE"/>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Aplat Rouge">
  <p:cSld name="1_Aplat Rouge 2">
    <p:bg>
      <p:bgPr>
        <a:solidFill>
          <a:schemeClr val="accent4"/>
        </a:solidFill>
        <a:effectLst/>
      </p:bgPr>
    </p:bg>
    <p:spTree>
      <p:nvGrpSpPr>
        <p:cNvPr id="1" name="Shape 335"/>
        <p:cNvGrpSpPr/>
        <p:nvPr/>
      </p:nvGrpSpPr>
      <p:grpSpPr>
        <a:xfrm>
          <a:off x="0" y="0"/>
          <a:ext cx="0" cy="0"/>
          <a:chOff x="0" y="0"/>
          <a:chExt cx="0" cy="0"/>
        </a:xfrm>
      </p:grpSpPr>
      <p:sp>
        <p:nvSpPr>
          <p:cNvPr id="336" name="Google Shape;336;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FE1DE"/>
              </a:buClr>
              <a:buSzPts val="1400"/>
              <a:buFont typeface="Manrope"/>
              <a:buNone/>
              <a:defRPr sz="1200" b="0" i="0" u="none" strike="noStrike" cap="none">
                <a:solidFill>
                  <a:srgbClr val="FFE1DE"/>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7" name="Google Shape;337;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FE1DE"/>
              </a:buClr>
              <a:buSzPts val="1400"/>
              <a:buFont typeface="Manrope"/>
              <a:buNone/>
              <a:defRPr sz="1200" b="0" i="0" u="none" strike="noStrike" cap="none">
                <a:solidFill>
                  <a:srgbClr val="FFE1DE"/>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8" name="Google Shape;338;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1pPr>
            <a:lvl2pPr marL="0" marR="0" lvl="1"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2pPr>
            <a:lvl3pPr marL="0" marR="0" lvl="2"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3pPr>
            <a:lvl4pPr marL="0" marR="0" lvl="3"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4pPr>
            <a:lvl5pPr marL="0" marR="0" lvl="4"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5pPr>
            <a:lvl6pPr marL="0" marR="0" lvl="5"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6pPr>
            <a:lvl7pPr marL="0" marR="0" lvl="6"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7pPr>
            <a:lvl8pPr marL="0" marR="0" lvl="7"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8pPr>
            <a:lvl9pPr marL="0" marR="0" lvl="8" indent="0" algn="r">
              <a:lnSpc>
                <a:spcPct val="100000"/>
              </a:lnSpc>
              <a:spcBef>
                <a:spcPts val="0"/>
              </a:spcBef>
              <a:spcAft>
                <a:spcPts val="0"/>
              </a:spcAft>
              <a:buClr>
                <a:srgbClr val="FFE1DE"/>
              </a:buClr>
              <a:buSzPts val="1200"/>
              <a:buFont typeface="Manrope"/>
              <a:buNone/>
              <a:defRPr sz="1200" b="0" i="0" u="none" strike="noStrike" cap="none">
                <a:solidFill>
                  <a:srgbClr val="FFE1DE"/>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Diapositive de titre">
  <p:cSld name="1_Diapositive de titre 4">
    <p:bg>
      <p:bgPr>
        <a:solidFill>
          <a:schemeClr val="accent6"/>
        </a:solidFill>
        <a:effectLst/>
      </p:bgPr>
    </p:bg>
    <p:spTree>
      <p:nvGrpSpPr>
        <p:cNvPr id="1" name="Shape 339"/>
        <p:cNvGrpSpPr/>
        <p:nvPr/>
      </p:nvGrpSpPr>
      <p:grpSpPr>
        <a:xfrm>
          <a:off x="0" y="0"/>
          <a:ext cx="0" cy="0"/>
          <a:chOff x="0" y="0"/>
          <a:chExt cx="0" cy="0"/>
        </a:xfrm>
      </p:grpSpPr>
      <p:sp>
        <p:nvSpPr>
          <p:cNvPr id="340" name="Google Shape;340;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4F4F4"/>
              </a:buClr>
              <a:buSzPts val="1400"/>
              <a:buFont typeface="Manrope"/>
              <a:buNone/>
              <a:defRPr sz="1200">
                <a:solidFill>
                  <a:srgbClr val="F4F4F4"/>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41" name="Google Shape;341;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4F4F4"/>
              </a:buClr>
              <a:buSzPts val="1400"/>
              <a:buFont typeface="Manrope"/>
              <a:buNone/>
              <a:defRPr sz="1200">
                <a:solidFill>
                  <a:srgbClr val="F4F4F4"/>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42" name="Google Shape;342;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1pPr>
            <a:lvl2pPr marL="0" marR="0" lvl="1"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2pPr>
            <a:lvl3pPr marL="0" marR="0" lvl="2"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3pPr>
            <a:lvl4pPr marL="0" marR="0" lvl="3"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4pPr>
            <a:lvl5pPr marL="0" marR="0" lvl="4"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5pPr>
            <a:lvl6pPr marL="0" marR="0" lvl="5"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6pPr>
            <a:lvl7pPr marL="0" marR="0" lvl="6"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7pPr>
            <a:lvl8pPr marL="0" marR="0" lvl="7"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8pPr>
            <a:lvl9pPr marL="0" marR="0" lvl="8"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343" name="Google Shape;343;p82"/>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lt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44" name="Google Shape;344;p82"/>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F4F4F4"/>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Aplat Rouge">
  <p:cSld name="1_Aplat Rouge 3">
    <p:bg>
      <p:bgPr>
        <a:solidFill>
          <a:schemeClr val="accent6"/>
        </a:solidFill>
        <a:effectLst/>
      </p:bgPr>
    </p:bg>
    <p:spTree>
      <p:nvGrpSpPr>
        <p:cNvPr id="1" name="Shape 345"/>
        <p:cNvGrpSpPr/>
        <p:nvPr/>
      </p:nvGrpSpPr>
      <p:grpSpPr>
        <a:xfrm>
          <a:off x="0" y="0"/>
          <a:ext cx="0" cy="0"/>
          <a:chOff x="0" y="0"/>
          <a:chExt cx="0" cy="0"/>
        </a:xfrm>
      </p:grpSpPr>
      <p:sp>
        <p:nvSpPr>
          <p:cNvPr id="346" name="Google Shape;346;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4F4F4"/>
              </a:buClr>
              <a:buSzPts val="1400"/>
              <a:buFont typeface="Manrope"/>
              <a:buNone/>
              <a:defRPr sz="1200" b="0" i="0" u="none" strike="noStrike" cap="none">
                <a:solidFill>
                  <a:srgbClr val="F4F4F4"/>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47" name="Google Shape;347;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4F4F4"/>
              </a:buClr>
              <a:buSzPts val="1400"/>
              <a:buFont typeface="Manrope"/>
              <a:buNone/>
              <a:defRPr sz="1200" b="0" i="0" u="none" strike="noStrike" cap="none">
                <a:solidFill>
                  <a:srgbClr val="F4F4F4"/>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48" name="Google Shape;348;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1pPr>
            <a:lvl2pPr marL="0" marR="0" lvl="1"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2pPr>
            <a:lvl3pPr marL="0" marR="0" lvl="2"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3pPr>
            <a:lvl4pPr marL="0" marR="0" lvl="3"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4pPr>
            <a:lvl5pPr marL="0" marR="0" lvl="4"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5pPr>
            <a:lvl6pPr marL="0" marR="0" lvl="5"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6pPr>
            <a:lvl7pPr marL="0" marR="0" lvl="6"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7pPr>
            <a:lvl8pPr marL="0" marR="0" lvl="7"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8pPr>
            <a:lvl9pPr marL="0" marR="0" lvl="8" indent="0" algn="r">
              <a:lnSpc>
                <a:spcPct val="100000"/>
              </a:lnSpc>
              <a:spcBef>
                <a:spcPts val="0"/>
              </a:spcBef>
              <a:spcAft>
                <a:spcPts val="0"/>
              </a:spcAft>
              <a:buClr>
                <a:srgbClr val="F4F4F4"/>
              </a:buClr>
              <a:buSzPts val="1200"/>
              <a:buFont typeface="Manrope"/>
              <a:buNone/>
              <a:defRPr sz="1200" b="0" i="0" u="none" strike="noStrike" cap="none">
                <a:solidFill>
                  <a:srgbClr val="F4F4F4"/>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eux contenus">
  <p:cSld name="1_Deux contenus">
    <p:spTree>
      <p:nvGrpSpPr>
        <p:cNvPr id="1" name="Shape 37"/>
        <p:cNvGrpSpPr/>
        <p:nvPr/>
      </p:nvGrpSpPr>
      <p:grpSpPr>
        <a:xfrm>
          <a:off x="0" y="0"/>
          <a:ext cx="0" cy="0"/>
          <a:chOff x="0" y="0"/>
          <a:chExt cx="0" cy="0"/>
        </a:xfrm>
      </p:grpSpPr>
      <p:sp>
        <p:nvSpPr>
          <p:cNvPr id="38" name="Google Shape;38;p39"/>
          <p:cNvSpPr txBox="1">
            <a:spLocks noGrp="1"/>
          </p:cNvSpPr>
          <p:nvPr>
            <p:ph type="body" idx="1"/>
          </p:nvPr>
        </p:nvSpPr>
        <p:spPr>
          <a:xfrm>
            <a:off x="838201" y="1825625"/>
            <a:ext cx="3359986"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body" idx="2"/>
          </p:nvPr>
        </p:nvSpPr>
        <p:spPr>
          <a:xfrm>
            <a:off x="4416007" y="1825625"/>
            <a:ext cx="3359986"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0" name="Google Shape;40;p39"/>
          <p:cNvSpPr txBox="1">
            <a:spLocks noGrp="1"/>
          </p:cNvSpPr>
          <p:nvPr>
            <p:ph type="body" idx="3"/>
          </p:nvPr>
        </p:nvSpPr>
        <p:spPr>
          <a:xfrm>
            <a:off x="7993813" y="1825625"/>
            <a:ext cx="3359986"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1" name="Google Shape;41;p39"/>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3" name="Google Shape;4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4" name="Google Shape;4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45" name="Google Shape;45;p39"/>
          <p:cNvSpPr txBox="1">
            <a:spLocks noGrp="1"/>
          </p:cNvSpPr>
          <p:nvPr>
            <p:ph type="body" idx="4"/>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chemeClr val="accent2"/>
              </a:buClr>
              <a:buSzPts val="1600"/>
              <a:buNone/>
              <a:defRPr sz="1600">
                <a:solidFill>
                  <a:schemeClr val="accent2"/>
                </a:solidFill>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Aplat Rouge">
  <p:cSld name="1_Aplat Rouge 4">
    <p:bg>
      <p:bgPr>
        <a:solidFill>
          <a:schemeClr val="dk1"/>
        </a:solidFill>
        <a:effectLst/>
      </p:bgPr>
    </p:bg>
    <p:spTree>
      <p:nvGrpSpPr>
        <p:cNvPr id="1" name="Shape 349"/>
        <p:cNvGrpSpPr/>
        <p:nvPr/>
      </p:nvGrpSpPr>
      <p:grpSpPr>
        <a:xfrm>
          <a:off x="0" y="0"/>
          <a:ext cx="0" cy="0"/>
          <a:chOff x="0" y="0"/>
          <a:chExt cx="0" cy="0"/>
        </a:xfrm>
      </p:grpSpPr>
      <p:sp>
        <p:nvSpPr>
          <p:cNvPr id="350" name="Google Shape;350;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E9E9E9"/>
              </a:buClr>
              <a:buSzPts val="1400"/>
              <a:buFont typeface="Manrope"/>
              <a:buNone/>
              <a:defRPr sz="1200" b="0" i="0" u="none" strike="noStrike" cap="none">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51" name="Google Shape;351;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E9E9E9"/>
              </a:buClr>
              <a:buSzPts val="1400"/>
              <a:buFont typeface="Manrope"/>
              <a:buNone/>
              <a:defRPr sz="1200" b="0" i="0" u="none" strike="noStrike" cap="none">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52" name="Google Shape;352;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1pPr>
            <a:lvl2pPr marL="0" marR="0" lvl="1"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2pPr>
            <a:lvl3pPr marL="0" marR="0" lvl="2"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3pPr>
            <a:lvl4pPr marL="0" marR="0" lvl="3"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4pPr>
            <a:lvl5pPr marL="0" marR="0" lvl="4"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5pPr>
            <a:lvl6pPr marL="0" marR="0" lvl="5"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6pPr>
            <a:lvl7pPr marL="0" marR="0" lvl="6"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7pPr>
            <a:lvl8pPr marL="0" marR="0" lvl="7"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8pPr>
            <a:lvl9pPr marL="0" marR="0" lvl="8"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Diapositive de titre">
  <p:cSld name="1_Diapositive de titre 5">
    <p:bg>
      <p:bgPr>
        <a:solidFill>
          <a:schemeClr val="dk1"/>
        </a:solidFill>
        <a:effectLst/>
      </p:bgPr>
    </p:bg>
    <p:spTree>
      <p:nvGrpSpPr>
        <p:cNvPr id="1" name="Shape 353"/>
        <p:cNvGrpSpPr/>
        <p:nvPr/>
      </p:nvGrpSpPr>
      <p:grpSpPr>
        <a:xfrm>
          <a:off x="0" y="0"/>
          <a:ext cx="0" cy="0"/>
          <a:chOff x="0" y="0"/>
          <a:chExt cx="0" cy="0"/>
        </a:xfrm>
      </p:grpSpPr>
      <p:sp>
        <p:nvSpPr>
          <p:cNvPr id="354" name="Google Shape;354;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7F7F7F"/>
              </a:buClr>
              <a:buSzPts val="1400"/>
              <a:buFont typeface="Manrope"/>
              <a:buNone/>
              <a:defRPr sz="1200">
                <a:solidFill>
                  <a:srgbClr val="7F7F7F"/>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55" name="Google Shape;355;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7F7F7F"/>
              </a:buClr>
              <a:buSzPts val="1400"/>
              <a:buFont typeface="Manrope"/>
              <a:buNone/>
              <a:defRPr sz="1200">
                <a:solidFill>
                  <a:srgbClr val="7F7F7F"/>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56" name="Google Shape;356;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357" name="Google Shape;357;p85"/>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dk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58" name="Google Shape;358;p85"/>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E9E9E9"/>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Diapositive de titre / Couleur">
  <p:cSld name="1_Diapositive de titre / Couleur 2">
    <p:bg>
      <p:bgPr>
        <a:solidFill>
          <a:schemeClr val="dk2"/>
        </a:solidFill>
        <a:effectLst/>
      </p:bgPr>
    </p:bg>
    <p:spTree>
      <p:nvGrpSpPr>
        <p:cNvPr id="1" name="Shape 359"/>
        <p:cNvGrpSpPr/>
        <p:nvPr/>
      </p:nvGrpSpPr>
      <p:grpSpPr>
        <a:xfrm>
          <a:off x="0" y="0"/>
          <a:ext cx="0" cy="0"/>
          <a:chOff x="0" y="0"/>
          <a:chExt cx="0" cy="0"/>
        </a:xfrm>
      </p:grpSpPr>
      <p:sp>
        <p:nvSpPr>
          <p:cNvPr id="360" name="Google Shape;360;p86"/>
          <p:cNvSpPr txBox="1">
            <a:spLocks noGrp="1"/>
          </p:cNvSpPr>
          <p:nvPr>
            <p:ph type="body" idx="1"/>
          </p:nvPr>
        </p:nvSpPr>
        <p:spPr>
          <a:xfrm>
            <a:off x="1524000" y="4316413"/>
            <a:ext cx="9144000" cy="941387"/>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1000"/>
              </a:spcBef>
              <a:spcAft>
                <a:spcPts val="0"/>
              </a:spcAft>
              <a:buClr>
                <a:srgbClr val="FCCACB"/>
              </a:buClr>
              <a:buSzPts val="1600"/>
              <a:buNone/>
              <a:defRPr>
                <a:solidFill>
                  <a:srgbClr val="FCCACB"/>
                </a:solidFill>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61" name="Google Shape;361;p86"/>
          <p:cNvSpPr/>
          <p:nvPr/>
        </p:nvSpPr>
        <p:spPr>
          <a:xfrm>
            <a:off x="0" y="5876544"/>
            <a:ext cx="12192000" cy="981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dk1"/>
              </a:solidFill>
              <a:latin typeface="Century Gothic"/>
              <a:ea typeface="Century Gothic"/>
              <a:cs typeface="Century Gothic"/>
              <a:sym typeface="Century Gothic"/>
            </a:endParaRPr>
          </a:p>
        </p:txBody>
      </p:sp>
      <p:sp>
        <p:nvSpPr>
          <p:cNvPr id="362" name="Google Shape;362;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363" name="Google Shape;363;p86"/>
          <p:cNvSpPr txBox="1">
            <a:spLocks noGrp="1"/>
          </p:cNvSpPr>
          <p:nvPr>
            <p:ph type="title"/>
          </p:nvPr>
        </p:nvSpPr>
        <p:spPr>
          <a:xfrm>
            <a:off x="1524000" y="1122220"/>
            <a:ext cx="9144000" cy="305707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64" name="Google Shape;364;p86"/>
          <p:cNvPicPr preferRelativeResize="0"/>
          <p:nvPr/>
        </p:nvPicPr>
        <p:blipFill rotWithShape="1">
          <a:blip r:embed="rId2">
            <a:alphaModFix/>
          </a:blip>
          <a:srcRect/>
          <a:stretch/>
        </p:blipFill>
        <p:spPr>
          <a:xfrm>
            <a:off x="4673570" y="6000742"/>
            <a:ext cx="2844860" cy="711216"/>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Grille">
  <p:cSld name="Grille">
    <p:spTree>
      <p:nvGrpSpPr>
        <p:cNvPr id="1" name="Shape 365"/>
        <p:cNvGrpSpPr/>
        <p:nvPr/>
      </p:nvGrpSpPr>
      <p:grpSpPr>
        <a:xfrm>
          <a:off x="0" y="0"/>
          <a:ext cx="0" cy="0"/>
          <a:chOff x="0" y="0"/>
          <a:chExt cx="0" cy="0"/>
        </a:xfrm>
      </p:grpSpPr>
      <p:sp>
        <p:nvSpPr>
          <p:cNvPr id="366" name="Google Shape;366;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67" name="Google Shape;367;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68" name="Google Shape;368;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grpSp>
        <p:nvGrpSpPr>
          <p:cNvPr id="369" name="Google Shape;369;p87"/>
          <p:cNvGrpSpPr/>
          <p:nvPr/>
        </p:nvGrpSpPr>
        <p:grpSpPr>
          <a:xfrm>
            <a:off x="0" y="0"/>
            <a:ext cx="12192000" cy="6858000"/>
            <a:chOff x="0" y="0"/>
            <a:chExt cx="9144000" cy="6858000"/>
          </a:xfrm>
        </p:grpSpPr>
        <p:cxnSp>
          <p:nvCxnSpPr>
            <p:cNvPr id="370" name="Google Shape;370;p87"/>
            <p:cNvCxnSpPr/>
            <p:nvPr/>
          </p:nvCxnSpPr>
          <p:spPr>
            <a:xfrm>
              <a:off x="457200"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71" name="Google Shape;371;p87"/>
            <p:cNvCxnSpPr/>
            <p:nvPr/>
          </p:nvCxnSpPr>
          <p:spPr>
            <a:xfrm>
              <a:off x="8686800"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72" name="Google Shape;372;p87"/>
            <p:cNvCxnSpPr/>
            <p:nvPr/>
          </p:nvCxnSpPr>
          <p:spPr>
            <a:xfrm>
              <a:off x="1113726"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73" name="Google Shape;373;p87"/>
            <p:cNvCxnSpPr/>
            <p:nvPr/>
          </p:nvCxnSpPr>
          <p:spPr>
            <a:xfrm>
              <a:off x="1300622"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74" name="Google Shape;374;p87"/>
            <p:cNvCxnSpPr/>
            <p:nvPr/>
          </p:nvCxnSpPr>
          <p:spPr>
            <a:xfrm>
              <a:off x="1954396"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75" name="Google Shape;375;p87"/>
            <p:cNvCxnSpPr/>
            <p:nvPr/>
          </p:nvCxnSpPr>
          <p:spPr>
            <a:xfrm>
              <a:off x="2143050"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76" name="Google Shape;376;p87"/>
            <p:cNvCxnSpPr/>
            <p:nvPr/>
          </p:nvCxnSpPr>
          <p:spPr>
            <a:xfrm>
              <a:off x="2796824"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77" name="Google Shape;377;p87"/>
            <p:cNvCxnSpPr/>
            <p:nvPr/>
          </p:nvCxnSpPr>
          <p:spPr>
            <a:xfrm>
              <a:off x="2990753"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78" name="Google Shape;378;p87"/>
            <p:cNvCxnSpPr/>
            <p:nvPr/>
          </p:nvCxnSpPr>
          <p:spPr>
            <a:xfrm>
              <a:off x="3639252"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79" name="Google Shape;379;p87"/>
            <p:cNvCxnSpPr/>
            <p:nvPr/>
          </p:nvCxnSpPr>
          <p:spPr>
            <a:xfrm>
              <a:off x="3829078"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80" name="Google Shape;380;p87"/>
            <p:cNvCxnSpPr/>
            <p:nvPr/>
          </p:nvCxnSpPr>
          <p:spPr>
            <a:xfrm>
              <a:off x="4478749"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81" name="Google Shape;381;p87"/>
            <p:cNvCxnSpPr/>
            <p:nvPr/>
          </p:nvCxnSpPr>
          <p:spPr>
            <a:xfrm>
              <a:off x="4670334"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82" name="Google Shape;382;p87"/>
            <p:cNvCxnSpPr/>
            <p:nvPr/>
          </p:nvCxnSpPr>
          <p:spPr>
            <a:xfrm>
              <a:off x="5324108"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83" name="Google Shape;383;p87"/>
            <p:cNvCxnSpPr/>
            <p:nvPr/>
          </p:nvCxnSpPr>
          <p:spPr>
            <a:xfrm>
              <a:off x="5512762"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84" name="Google Shape;384;p87"/>
            <p:cNvCxnSpPr/>
            <p:nvPr/>
          </p:nvCxnSpPr>
          <p:spPr>
            <a:xfrm>
              <a:off x="6166536"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85" name="Google Shape;385;p87"/>
            <p:cNvCxnSpPr/>
            <p:nvPr/>
          </p:nvCxnSpPr>
          <p:spPr>
            <a:xfrm>
              <a:off x="6355190"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86" name="Google Shape;386;p87"/>
            <p:cNvCxnSpPr/>
            <p:nvPr/>
          </p:nvCxnSpPr>
          <p:spPr>
            <a:xfrm>
              <a:off x="7008964"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87" name="Google Shape;387;p87"/>
            <p:cNvCxnSpPr/>
            <p:nvPr/>
          </p:nvCxnSpPr>
          <p:spPr>
            <a:xfrm>
              <a:off x="7197618"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88" name="Google Shape;388;p87"/>
            <p:cNvCxnSpPr/>
            <p:nvPr/>
          </p:nvCxnSpPr>
          <p:spPr>
            <a:xfrm>
              <a:off x="7851392"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89" name="Google Shape;389;p87"/>
            <p:cNvCxnSpPr/>
            <p:nvPr/>
          </p:nvCxnSpPr>
          <p:spPr>
            <a:xfrm>
              <a:off x="8040049" y="0"/>
              <a:ext cx="0" cy="6858000"/>
            </a:xfrm>
            <a:prstGeom prst="straightConnector1">
              <a:avLst/>
            </a:prstGeom>
            <a:noFill/>
            <a:ln w="9525" cap="flat" cmpd="sng">
              <a:solidFill>
                <a:srgbClr val="FF0066"/>
              </a:solidFill>
              <a:prstDash val="dash"/>
              <a:miter lim="0"/>
              <a:headEnd type="none" w="sm" len="sm"/>
              <a:tailEnd type="none" w="sm" len="sm"/>
            </a:ln>
          </p:spPr>
        </p:cxnSp>
        <p:cxnSp>
          <p:nvCxnSpPr>
            <p:cNvPr id="390" name="Google Shape;390;p87"/>
            <p:cNvCxnSpPr/>
            <p:nvPr/>
          </p:nvCxnSpPr>
          <p:spPr>
            <a:xfrm>
              <a:off x="0" y="457200"/>
              <a:ext cx="9144000" cy="0"/>
            </a:xfrm>
            <a:prstGeom prst="straightConnector1">
              <a:avLst/>
            </a:prstGeom>
            <a:noFill/>
            <a:ln w="9525" cap="flat" cmpd="sng">
              <a:solidFill>
                <a:srgbClr val="FF0066"/>
              </a:solidFill>
              <a:prstDash val="dash"/>
              <a:miter lim="0"/>
              <a:headEnd type="none" w="sm" len="sm"/>
              <a:tailEnd type="none" w="sm" len="sm"/>
            </a:ln>
          </p:spPr>
        </p:cxnSp>
        <p:cxnSp>
          <p:nvCxnSpPr>
            <p:cNvPr id="391" name="Google Shape;391;p87"/>
            <p:cNvCxnSpPr/>
            <p:nvPr/>
          </p:nvCxnSpPr>
          <p:spPr>
            <a:xfrm>
              <a:off x="0" y="685800"/>
              <a:ext cx="9144000" cy="0"/>
            </a:xfrm>
            <a:prstGeom prst="straightConnector1">
              <a:avLst/>
            </a:prstGeom>
            <a:noFill/>
            <a:ln w="9525" cap="flat" cmpd="sng">
              <a:solidFill>
                <a:srgbClr val="FF0066"/>
              </a:solidFill>
              <a:prstDash val="dash"/>
              <a:miter lim="0"/>
              <a:headEnd type="none" w="sm" len="sm"/>
              <a:tailEnd type="none" w="sm" len="sm"/>
            </a:ln>
          </p:spPr>
        </p:cxnSp>
        <p:cxnSp>
          <p:nvCxnSpPr>
            <p:cNvPr id="392" name="Google Shape;392;p87"/>
            <p:cNvCxnSpPr/>
            <p:nvPr/>
          </p:nvCxnSpPr>
          <p:spPr>
            <a:xfrm>
              <a:off x="0" y="6178550"/>
              <a:ext cx="9144000" cy="0"/>
            </a:xfrm>
            <a:prstGeom prst="straightConnector1">
              <a:avLst/>
            </a:prstGeom>
            <a:noFill/>
            <a:ln w="9525" cap="flat" cmpd="sng">
              <a:solidFill>
                <a:srgbClr val="FF0066"/>
              </a:solidFill>
              <a:prstDash val="dash"/>
              <a:miter lim="0"/>
              <a:headEnd type="none" w="sm" len="sm"/>
              <a:tailEnd type="none" w="sm" len="sm"/>
            </a:ln>
          </p:spPr>
        </p:cxnSp>
        <p:cxnSp>
          <p:nvCxnSpPr>
            <p:cNvPr id="393" name="Google Shape;393;p87"/>
            <p:cNvCxnSpPr/>
            <p:nvPr/>
          </p:nvCxnSpPr>
          <p:spPr>
            <a:xfrm>
              <a:off x="0" y="6407150"/>
              <a:ext cx="9144000" cy="0"/>
            </a:xfrm>
            <a:prstGeom prst="straightConnector1">
              <a:avLst/>
            </a:prstGeom>
            <a:noFill/>
            <a:ln w="9525" cap="flat" cmpd="sng">
              <a:solidFill>
                <a:srgbClr val="FF0066"/>
              </a:solidFill>
              <a:prstDash val="dash"/>
              <a:miter lim="0"/>
              <a:headEnd type="none" w="sm" len="sm"/>
              <a:tailEnd type="none" w="sm" len="sm"/>
            </a:ln>
          </p:spPr>
        </p:cxnSp>
        <p:cxnSp>
          <p:nvCxnSpPr>
            <p:cNvPr id="394" name="Google Shape;394;p87"/>
            <p:cNvCxnSpPr/>
            <p:nvPr/>
          </p:nvCxnSpPr>
          <p:spPr>
            <a:xfrm rot="10800000">
              <a:off x="0" y="3429000"/>
              <a:ext cx="9144000" cy="0"/>
            </a:xfrm>
            <a:prstGeom prst="straightConnector1">
              <a:avLst/>
            </a:prstGeom>
            <a:noFill/>
            <a:ln w="9525" cap="flat" cmpd="sng">
              <a:solidFill>
                <a:srgbClr val="FF0066"/>
              </a:solidFill>
              <a:prstDash val="dash"/>
              <a:miter lim="0"/>
              <a:headEnd type="none" w="sm" len="sm"/>
              <a:tailEnd type="none" w="sm" len="sm"/>
            </a:ln>
          </p:spPr>
        </p:cxn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_Diapositive de titre" type="title">
  <p:cSld name="TITLE">
    <p:spTree>
      <p:nvGrpSpPr>
        <p:cNvPr id="1" name="Shape 395"/>
        <p:cNvGrpSpPr/>
        <p:nvPr/>
      </p:nvGrpSpPr>
      <p:grpSpPr>
        <a:xfrm>
          <a:off x="0" y="0"/>
          <a:ext cx="0" cy="0"/>
          <a:chOff x="0" y="0"/>
          <a:chExt cx="0" cy="0"/>
        </a:xfrm>
      </p:grpSpPr>
      <p:sp>
        <p:nvSpPr>
          <p:cNvPr id="396" name="Google Shape;396;p8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7" name="Google Shape;397;p8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0"/>
              </a:spcBef>
              <a:spcAft>
                <a:spcPts val="0"/>
              </a:spcAft>
              <a:buClr>
                <a:srgbClr val="000000"/>
              </a:buClr>
              <a:buSzPts val="2400"/>
              <a:buNone/>
              <a:defRPr sz="2400"/>
            </a:lvl1pPr>
            <a:lvl2pPr lvl="1" algn="ctr">
              <a:lnSpc>
                <a:spcPct val="100000"/>
              </a:lnSpc>
              <a:spcBef>
                <a:spcPts val="600"/>
              </a:spcBef>
              <a:spcAft>
                <a:spcPts val="0"/>
              </a:spcAft>
              <a:buClr>
                <a:srgbClr val="7F7F7F"/>
              </a:buClr>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400"/>
              </a:spcBef>
              <a:spcAft>
                <a:spcPts val="0"/>
              </a:spcAft>
              <a:buSzPts val="1600"/>
              <a:buNone/>
              <a:defRPr sz="1600"/>
            </a:lvl4pPr>
            <a:lvl5pPr lvl="4" algn="ctr">
              <a:lnSpc>
                <a:spcPct val="100000"/>
              </a:lnSpc>
              <a:spcBef>
                <a:spcPts val="400"/>
              </a:spcBef>
              <a:spcAft>
                <a:spcPts val="0"/>
              </a:spcAft>
              <a:buSzPts val="1600"/>
              <a:buNone/>
              <a:defRPr sz="1600"/>
            </a:lvl5pPr>
            <a:lvl6pPr lvl="5" algn="ctr">
              <a:lnSpc>
                <a:spcPct val="100000"/>
              </a:lnSpc>
              <a:spcBef>
                <a:spcPts val="40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398" name="Google Shape;398;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399" name="Google Shape;399;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400" name="Google Shape;400;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Deux contenus 1">
  <p:cSld name="1_Deux contenus 2_1">
    <p:spTree>
      <p:nvGrpSpPr>
        <p:cNvPr id="1" name="Shape 401"/>
        <p:cNvGrpSpPr/>
        <p:nvPr/>
      </p:nvGrpSpPr>
      <p:grpSpPr>
        <a:xfrm>
          <a:off x="0" y="0"/>
          <a:ext cx="0" cy="0"/>
          <a:chOff x="0" y="0"/>
          <a:chExt cx="0" cy="0"/>
        </a:xfrm>
      </p:grpSpPr>
      <p:sp>
        <p:nvSpPr>
          <p:cNvPr id="402" name="Google Shape;402;p89"/>
          <p:cNvSpPr txBox="1">
            <a:spLocks noGrp="1"/>
          </p:cNvSpPr>
          <p:nvPr>
            <p:ph type="body" idx="1"/>
          </p:nvPr>
        </p:nvSpPr>
        <p:spPr>
          <a:xfrm>
            <a:off x="838201" y="1825625"/>
            <a:ext cx="3360000" cy="43512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03" name="Google Shape;403;p89"/>
          <p:cNvSpPr txBox="1">
            <a:spLocks noGrp="1"/>
          </p:cNvSpPr>
          <p:nvPr>
            <p:ph type="body" idx="2"/>
          </p:nvPr>
        </p:nvSpPr>
        <p:spPr>
          <a:xfrm>
            <a:off x="4416007" y="1825625"/>
            <a:ext cx="3360000" cy="43512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04" name="Google Shape;404;p89"/>
          <p:cNvSpPr txBox="1">
            <a:spLocks noGrp="1"/>
          </p:cNvSpPr>
          <p:nvPr>
            <p:ph type="body" idx="3"/>
          </p:nvPr>
        </p:nvSpPr>
        <p:spPr>
          <a:xfrm>
            <a:off x="7993813" y="1825625"/>
            <a:ext cx="3360000" cy="43512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05" name="Google Shape;405;p89"/>
          <p:cNvSpPr txBox="1">
            <a:spLocks noGrp="1"/>
          </p:cNvSpPr>
          <p:nvPr>
            <p:ph type="title"/>
          </p:nvPr>
        </p:nvSpPr>
        <p:spPr>
          <a:xfrm>
            <a:off x="838200" y="365125"/>
            <a:ext cx="77724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6" name="Google Shape;406;p8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07" name="Google Shape;407;p8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08" name="Google Shape;408;p8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409" name="Google Shape;409;p89"/>
          <p:cNvSpPr txBox="1">
            <a:spLocks noGrp="1"/>
          </p:cNvSpPr>
          <p:nvPr>
            <p:ph type="body" idx="4"/>
          </p:nvPr>
        </p:nvSpPr>
        <p:spPr>
          <a:xfrm>
            <a:off x="838200" y="1219200"/>
            <a:ext cx="6057900" cy="4716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chemeClr val="accent2"/>
              </a:buClr>
              <a:buSzPts val="1600"/>
              <a:buNone/>
              <a:defRPr sz="1600">
                <a:solidFill>
                  <a:schemeClr val="accent2"/>
                </a:solidFill>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exte central / Blanc">
  <p:cSld name="Texte central / Blanc">
    <p:spTree>
      <p:nvGrpSpPr>
        <p:cNvPr id="1" name="Shape 418"/>
        <p:cNvGrpSpPr/>
        <p:nvPr/>
      </p:nvGrpSpPr>
      <p:grpSpPr>
        <a:xfrm>
          <a:off x="0" y="0"/>
          <a:ext cx="0" cy="0"/>
          <a:chOff x="0" y="0"/>
          <a:chExt cx="0" cy="0"/>
        </a:xfrm>
      </p:grpSpPr>
      <p:sp>
        <p:nvSpPr>
          <p:cNvPr id="419" name="Google Shape;419;p34"/>
          <p:cNvSpPr txBox="1">
            <a:spLocks noGrp="1"/>
          </p:cNvSpPr>
          <p:nvPr>
            <p:ph type="body" idx="1"/>
          </p:nvPr>
        </p:nvSpPr>
        <p:spPr>
          <a:xfrm>
            <a:off x="838200" y="3958388"/>
            <a:ext cx="10515600" cy="150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rgbClr val="888888"/>
              </a:buClr>
              <a:buSzPts val="2000"/>
              <a:buFont typeface="Arial"/>
              <a:buNone/>
              <a:defRPr b="0" i="0" u="none" strike="noStrike" cap="none">
                <a:solidFill>
                  <a:srgbClr val="7F7F7F"/>
                </a:solidFill>
                <a:latin typeface="Manrope"/>
                <a:ea typeface="Manrope"/>
                <a:cs typeface="Manrope"/>
                <a:sym typeface="Manrope"/>
              </a:defRPr>
            </a:lvl1pPr>
            <a:lvl2pPr marL="914400" marR="0" lvl="1" indent="-228600" algn="ctr">
              <a:lnSpc>
                <a:spcPct val="90000"/>
              </a:lnSpc>
              <a:spcBef>
                <a:spcPts val="500"/>
              </a:spcBef>
              <a:spcAft>
                <a:spcPts val="0"/>
              </a:spcAft>
              <a:buClr>
                <a:srgbClr val="888888"/>
              </a:buClr>
              <a:buSzPts val="1600"/>
              <a:buFont typeface="Arial"/>
              <a:buNone/>
              <a:defRPr b="0" i="0" u="none" strike="noStrike" cap="none">
                <a:solidFill>
                  <a:srgbClr val="888888"/>
                </a:solidFill>
                <a:latin typeface="Century Gothic"/>
                <a:ea typeface="Century Gothic"/>
                <a:cs typeface="Century Gothic"/>
                <a:sym typeface="Century Gothic"/>
              </a:defRPr>
            </a:lvl2pPr>
            <a:lvl3pPr marL="1371600" marR="0" lvl="2" indent="-228600" algn="ctr">
              <a:lnSpc>
                <a:spcPct val="90000"/>
              </a:lnSpc>
              <a:spcBef>
                <a:spcPts val="500"/>
              </a:spcBef>
              <a:spcAft>
                <a:spcPts val="0"/>
              </a:spcAft>
              <a:buClr>
                <a:srgbClr val="888888"/>
              </a:buClr>
              <a:buSzPts val="1400"/>
              <a:buFont typeface="Arial"/>
              <a:buNone/>
              <a:defRPr b="0" i="0" u="none" strike="noStrike" cap="none">
                <a:solidFill>
                  <a:srgbClr val="888888"/>
                </a:solidFill>
                <a:latin typeface="Century Gothic"/>
                <a:ea typeface="Century Gothic"/>
                <a:cs typeface="Century Gothic"/>
                <a:sym typeface="Century Gothic"/>
              </a:defRPr>
            </a:lvl3pPr>
            <a:lvl4pPr marL="1828800" marR="0" lvl="3" indent="-228600" algn="ctr">
              <a:lnSpc>
                <a:spcPct val="90000"/>
              </a:lnSpc>
              <a:spcBef>
                <a:spcPts val="500"/>
              </a:spcBef>
              <a:spcAft>
                <a:spcPts val="0"/>
              </a:spcAft>
              <a:buClr>
                <a:srgbClr val="888888"/>
              </a:buClr>
              <a:buSzPts val="1200"/>
              <a:buFont typeface="Arial"/>
              <a:buNone/>
              <a:defRPr b="0" i="0" u="none" strike="noStrike" cap="none">
                <a:solidFill>
                  <a:srgbClr val="888888"/>
                </a:solidFill>
                <a:latin typeface="Century Gothic"/>
                <a:ea typeface="Century Gothic"/>
                <a:cs typeface="Century Gothic"/>
                <a:sym typeface="Century Gothic"/>
              </a:defRPr>
            </a:lvl4pPr>
            <a:lvl5pPr marL="2286000" marR="0" lvl="4" indent="-228600" algn="ctr">
              <a:lnSpc>
                <a:spcPct val="90000"/>
              </a:lnSpc>
              <a:spcBef>
                <a:spcPts val="500"/>
              </a:spcBef>
              <a:spcAft>
                <a:spcPts val="0"/>
              </a:spcAft>
              <a:buClr>
                <a:srgbClr val="888888"/>
              </a:buClr>
              <a:buSzPts val="1200"/>
              <a:buFont typeface="Arial"/>
              <a:buNone/>
              <a:defRPr b="0" i="0" u="none" strike="noStrike" cap="none">
                <a:solidFill>
                  <a:srgbClr val="888888"/>
                </a:solidFill>
                <a:latin typeface="Century Gothic"/>
                <a:ea typeface="Century Gothic"/>
                <a:cs typeface="Century Gothic"/>
                <a:sym typeface="Century Gothic"/>
              </a:defRPr>
            </a:lvl5pPr>
            <a:lvl6pPr marL="2743200" marR="0" lvl="5" indent="-228600" algn="ctr">
              <a:lnSpc>
                <a:spcPct val="90000"/>
              </a:lnSpc>
              <a:spcBef>
                <a:spcPts val="500"/>
              </a:spcBef>
              <a:spcAft>
                <a:spcPts val="0"/>
              </a:spcAft>
              <a:buClr>
                <a:srgbClr val="888888"/>
              </a:buClr>
              <a:buSzPts val="1200"/>
              <a:buFont typeface="Arial"/>
              <a:buNone/>
              <a:defRPr sz="1200" b="0" i="0" u="none" strike="noStrike" cap="none">
                <a:solidFill>
                  <a:srgbClr val="888888"/>
                </a:solidFill>
                <a:latin typeface="Century Gothic"/>
                <a:ea typeface="Century Gothic"/>
                <a:cs typeface="Century Gothic"/>
                <a:sym typeface="Century Gothic"/>
              </a:defRPr>
            </a:lvl6pPr>
            <a:lvl7pPr marL="3200400" marR="0" lvl="6" indent="-228600" algn="ctr">
              <a:lnSpc>
                <a:spcPct val="90000"/>
              </a:lnSpc>
              <a:spcBef>
                <a:spcPts val="500"/>
              </a:spcBef>
              <a:spcAft>
                <a:spcPts val="0"/>
              </a:spcAft>
              <a:buClr>
                <a:srgbClr val="888888"/>
              </a:buClr>
              <a:buSzPts val="1200"/>
              <a:buFont typeface="Arial"/>
              <a:buNone/>
              <a:defRPr sz="1200" b="0" i="0" u="none" strike="noStrike" cap="none">
                <a:solidFill>
                  <a:srgbClr val="888888"/>
                </a:solidFill>
                <a:latin typeface="Century Gothic"/>
                <a:ea typeface="Century Gothic"/>
                <a:cs typeface="Century Gothic"/>
                <a:sym typeface="Century Gothic"/>
              </a:defRPr>
            </a:lvl7pPr>
            <a:lvl8pPr marL="3657600" marR="0" lvl="7" indent="-228600" algn="ctr">
              <a:lnSpc>
                <a:spcPct val="90000"/>
              </a:lnSpc>
              <a:spcBef>
                <a:spcPts val="500"/>
              </a:spcBef>
              <a:spcAft>
                <a:spcPts val="0"/>
              </a:spcAft>
              <a:buClr>
                <a:srgbClr val="888888"/>
              </a:buClr>
              <a:buSzPts val="1200"/>
              <a:buFont typeface="Arial"/>
              <a:buNone/>
              <a:defRPr sz="1200" b="0" i="0" u="none" strike="noStrike" cap="none">
                <a:solidFill>
                  <a:srgbClr val="888888"/>
                </a:solidFill>
                <a:latin typeface="Century Gothic"/>
                <a:ea typeface="Century Gothic"/>
                <a:cs typeface="Century Gothic"/>
                <a:sym typeface="Century Gothic"/>
              </a:defRPr>
            </a:lvl8pPr>
            <a:lvl9pPr marL="4114800" marR="0" lvl="8" indent="-228600" algn="ctr">
              <a:lnSpc>
                <a:spcPct val="90000"/>
              </a:lnSpc>
              <a:spcBef>
                <a:spcPts val="500"/>
              </a:spcBef>
              <a:spcAft>
                <a:spcPts val="0"/>
              </a:spcAft>
              <a:buClr>
                <a:srgbClr val="888888"/>
              </a:buClr>
              <a:buSzPts val="1200"/>
              <a:buFont typeface="Arial"/>
              <a:buNone/>
              <a:defRPr sz="1200" b="0" i="0" u="none" strike="noStrike" cap="none">
                <a:solidFill>
                  <a:srgbClr val="888888"/>
                </a:solidFill>
                <a:latin typeface="Century Gothic"/>
                <a:ea typeface="Century Gothic"/>
                <a:cs typeface="Century Gothic"/>
                <a:sym typeface="Century Gothic"/>
              </a:defRPr>
            </a:lvl9pPr>
          </a:lstStyle>
          <a:p>
            <a:endParaRPr/>
          </a:p>
        </p:txBody>
      </p:sp>
      <p:sp>
        <p:nvSpPr>
          <p:cNvPr id="420" name="Google Shape;420;p34"/>
          <p:cNvSpPr txBox="1">
            <a:spLocks noGrp="1"/>
          </p:cNvSpPr>
          <p:nvPr>
            <p:ph type="title"/>
          </p:nvPr>
        </p:nvSpPr>
        <p:spPr>
          <a:xfrm>
            <a:off x="838200" y="2921168"/>
            <a:ext cx="10515600" cy="1015663"/>
          </a:xfrm>
          <a:prstGeom prst="rect">
            <a:avLst/>
          </a:prstGeom>
          <a:noFill/>
          <a:ln>
            <a:noFill/>
          </a:ln>
        </p:spPr>
        <p:txBody>
          <a:bodyPr spcFirstLastPara="1" wrap="square" lIns="91425" tIns="45700" rIns="91425" bIns="45700" anchor="ctr" anchorCtr="0">
            <a:spAutoFit/>
          </a:bodyPr>
          <a:lstStyle>
            <a:lvl1pPr lvl="0" algn="ctr">
              <a:lnSpc>
                <a:spcPct val="90000"/>
              </a:lnSpc>
              <a:spcBef>
                <a:spcPts val="0"/>
              </a:spcBef>
              <a:spcAft>
                <a:spcPts val="0"/>
              </a:spcAft>
              <a:buSzPts val="1400"/>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1" name="Google Shape;42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22" name="Google Shape;42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23" name="Google Shape;42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Diapositive de titre / Couleur">
  <p:cSld name="Diapositive de titre / Couleur">
    <p:bg>
      <p:bgPr>
        <a:solidFill>
          <a:schemeClr val="dk2"/>
        </a:solidFill>
        <a:effectLst/>
      </p:bgPr>
    </p:bg>
    <p:spTree>
      <p:nvGrpSpPr>
        <p:cNvPr id="1" name="Shape 424"/>
        <p:cNvGrpSpPr/>
        <p:nvPr/>
      </p:nvGrpSpPr>
      <p:grpSpPr>
        <a:xfrm>
          <a:off x="0" y="0"/>
          <a:ext cx="0" cy="0"/>
          <a:chOff x="0" y="0"/>
          <a:chExt cx="0" cy="0"/>
        </a:xfrm>
      </p:grpSpPr>
      <p:sp>
        <p:nvSpPr>
          <p:cNvPr id="425" name="Google Shape;425;p90"/>
          <p:cNvSpPr txBox="1">
            <a:spLocks noGrp="1"/>
          </p:cNvSpPr>
          <p:nvPr>
            <p:ph type="body" idx="1"/>
          </p:nvPr>
        </p:nvSpPr>
        <p:spPr>
          <a:xfrm>
            <a:off x="1524000" y="4316413"/>
            <a:ext cx="9144000" cy="941387"/>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1000"/>
              </a:spcBef>
              <a:spcAft>
                <a:spcPts val="0"/>
              </a:spcAft>
              <a:buClr>
                <a:srgbClr val="FCCACB"/>
              </a:buClr>
              <a:buSzPts val="2000"/>
              <a:buNone/>
              <a:defRPr>
                <a:solidFill>
                  <a:srgbClr val="FCCACB"/>
                </a:solidFill>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26" name="Google Shape;426;p90"/>
          <p:cNvSpPr/>
          <p:nvPr/>
        </p:nvSpPr>
        <p:spPr>
          <a:xfrm>
            <a:off x="0" y="5876544"/>
            <a:ext cx="12192000" cy="981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dk1"/>
              </a:solidFill>
              <a:latin typeface="Century Gothic"/>
              <a:ea typeface="Century Gothic"/>
              <a:cs typeface="Century Gothic"/>
              <a:sym typeface="Century Gothic"/>
            </a:endParaRPr>
          </a:p>
        </p:txBody>
      </p:sp>
      <p:sp>
        <p:nvSpPr>
          <p:cNvPr id="427" name="Google Shape;427;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428" name="Google Shape;428;p90"/>
          <p:cNvSpPr txBox="1">
            <a:spLocks noGrp="1"/>
          </p:cNvSpPr>
          <p:nvPr>
            <p:ph type="title"/>
          </p:nvPr>
        </p:nvSpPr>
        <p:spPr>
          <a:xfrm>
            <a:off x="1524000" y="1122220"/>
            <a:ext cx="9144000" cy="305707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29" name="Google Shape;429;p90" descr="Ihédate | FRANCE MOBILITÉS"/>
          <p:cNvPicPr preferRelativeResize="0"/>
          <p:nvPr/>
        </p:nvPicPr>
        <p:blipFill rotWithShape="1">
          <a:blip r:embed="rId2">
            <a:alphaModFix/>
          </a:blip>
          <a:srcRect t="22893" b="31824"/>
          <a:stretch/>
        </p:blipFill>
        <p:spPr>
          <a:xfrm>
            <a:off x="10455593" y="6176963"/>
            <a:ext cx="1355407" cy="57317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Diapositive de titre / Couleur">
  <p:cSld name="1_Diapositive de titre / Couleur">
    <p:bg>
      <p:bgPr>
        <a:solidFill>
          <a:schemeClr val="dk2"/>
        </a:solidFill>
        <a:effectLst/>
      </p:bgPr>
    </p:bg>
    <p:spTree>
      <p:nvGrpSpPr>
        <p:cNvPr id="1" name="Shape 430"/>
        <p:cNvGrpSpPr/>
        <p:nvPr/>
      </p:nvGrpSpPr>
      <p:grpSpPr>
        <a:xfrm>
          <a:off x="0" y="0"/>
          <a:ext cx="0" cy="0"/>
          <a:chOff x="0" y="0"/>
          <a:chExt cx="0" cy="0"/>
        </a:xfrm>
      </p:grpSpPr>
      <p:sp>
        <p:nvSpPr>
          <p:cNvPr id="431" name="Google Shape;431;p91"/>
          <p:cNvSpPr txBox="1">
            <a:spLocks noGrp="1"/>
          </p:cNvSpPr>
          <p:nvPr>
            <p:ph type="body" idx="1"/>
          </p:nvPr>
        </p:nvSpPr>
        <p:spPr>
          <a:xfrm>
            <a:off x="914400" y="4316413"/>
            <a:ext cx="7363968" cy="94138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rgbClr val="FCCACB"/>
              </a:buClr>
              <a:buSzPts val="2000"/>
              <a:buNone/>
              <a:defRPr>
                <a:solidFill>
                  <a:srgbClr val="FCCACB"/>
                </a:solidFill>
              </a:defRPr>
            </a:lvl1pPr>
            <a:lvl2pPr marL="914400" lvl="1" indent="-342900" algn="l">
              <a:lnSpc>
                <a:spcPct val="100000"/>
              </a:lnSpc>
              <a:spcBef>
                <a:spcPts val="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32" name="Google Shape;432;p91"/>
          <p:cNvSpPr/>
          <p:nvPr/>
        </p:nvSpPr>
        <p:spPr>
          <a:xfrm>
            <a:off x="0" y="5876544"/>
            <a:ext cx="12192000" cy="981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dk1"/>
              </a:solidFill>
              <a:latin typeface="Century Gothic"/>
              <a:ea typeface="Century Gothic"/>
              <a:cs typeface="Century Gothic"/>
              <a:sym typeface="Century Gothic"/>
            </a:endParaRPr>
          </a:p>
        </p:txBody>
      </p:sp>
      <p:sp>
        <p:nvSpPr>
          <p:cNvPr id="433" name="Google Shape;433;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434" name="Google Shape;434;p91"/>
          <p:cNvSpPr txBox="1">
            <a:spLocks noGrp="1"/>
          </p:cNvSpPr>
          <p:nvPr>
            <p:ph type="title"/>
          </p:nvPr>
        </p:nvSpPr>
        <p:spPr>
          <a:xfrm>
            <a:off x="914400" y="1122220"/>
            <a:ext cx="7961376" cy="305707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35" name="Google Shape;435;p91" descr="Ihédate | FRANCE MOBILITÉS"/>
          <p:cNvPicPr preferRelativeResize="0"/>
          <p:nvPr/>
        </p:nvPicPr>
        <p:blipFill rotWithShape="1">
          <a:blip r:embed="rId2">
            <a:alphaModFix/>
          </a:blip>
          <a:srcRect t="22893" b="31824"/>
          <a:stretch/>
        </p:blipFill>
        <p:spPr>
          <a:xfrm>
            <a:off x="10455593" y="6176963"/>
            <a:ext cx="1355407" cy="57317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itre grand">
  <p:cSld name="Titre grand">
    <p:bg>
      <p:bgPr>
        <a:solidFill>
          <a:schemeClr val="dk2"/>
        </a:solidFill>
        <a:effectLst/>
      </p:bgPr>
    </p:bg>
    <p:spTree>
      <p:nvGrpSpPr>
        <p:cNvPr id="1" name="Shape 436"/>
        <p:cNvGrpSpPr/>
        <p:nvPr/>
      </p:nvGrpSpPr>
      <p:grpSpPr>
        <a:xfrm>
          <a:off x="0" y="0"/>
          <a:ext cx="0" cy="0"/>
          <a:chOff x="0" y="0"/>
          <a:chExt cx="0" cy="0"/>
        </a:xfrm>
      </p:grpSpPr>
      <p:sp>
        <p:nvSpPr>
          <p:cNvPr id="437" name="Google Shape;437;p92"/>
          <p:cNvSpPr txBox="1">
            <a:spLocks noGrp="1"/>
          </p:cNvSpPr>
          <p:nvPr>
            <p:ph type="body" idx="1"/>
          </p:nvPr>
        </p:nvSpPr>
        <p:spPr>
          <a:xfrm>
            <a:off x="7734300" y="733554"/>
            <a:ext cx="3617976" cy="29400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0"/>
              </a:spcBef>
              <a:spcAft>
                <a:spcPts val="0"/>
              </a:spcAft>
              <a:buClr>
                <a:srgbClr val="FCCACB"/>
              </a:buClr>
              <a:buSzPts val="1600"/>
              <a:buNone/>
              <a:defRPr sz="1600">
                <a:solidFill>
                  <a:srgbClr val="FCCACB"/>
                </a:solidFill>
              </a:defRPr>
            </a:lvl1pPr>
            <a:lvl2pPr marL="914400" lvl="1" indent="-317500" algn="l">
              <a:lnSpc>
                <a:spcPct val="100000"/>
              </a:lnSpc>
              <a:spcBef>
                <a:spcPts val="600"/>
              </a:spcBef>
              <a:spcAft>
                <a:spcPts val="0"/>
              </a:spcAft>
              <a:buClr>
                <a:srgbClr val="FCCACB"/>
              </a:buClr>
              <a:buSzPts val="1400"/>
              <a:buChar char="•"/>
              <a:defRPr sz="1400">
                <a:solidFill>
                  <a:srgbClr val="FCCACB"/>
                </a:solidFill>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38" name="Google Shape;438;p92"/>
          <p:cNvSpPr/>
          <p:nvPr/>
        </p:nvSpPr>
        <p:spPr>
          <a:xfrm>
            <a:off x="0" y="5876544"/>
            <a:ext cx="12192000" cy="981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Manrope"/>
              <a:buNone/>
            </a:pPr>
            <a:endParaRPr sz="1800" b="0" i="0" u="none" strike="noStrike" cap="none">
              <a:solidFill>
                <a:schemeClr val="dk1"/>
              </a:solidFill>
              <a:latin typeface="Century Gothic"/>
              <a:ea typeface="Century Gothic"/>
              <a:cs typeface="Century Gothic"/>
              <a:sym typeface="Century Gothic"/>
            </a:endParaRPr>
          </a:p>
        </p:txBody>
      </p:sp>
      <p:sp>
        <p:nvSpPr>
          <p:cNvPr id="439" name="Google Shape;439;p9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440" name="Google Shape;440;p92"/>
          <p:cNvSpPr txBox="1">
            <a:spLocks noGrp="1"/>
          </p:cNvSpPr>
          <p:nvPr>
            <p:ph type="title"/>
          </p:nvPr>
        </p:nvSpPr>
        <p:spPr>
          <a:xfrm>
            <a:off x="838199" y="746931"/>
            <a:ext cx="6490250" cy="323654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7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1" name="Google Shape;441;p92"/>
          <p:cNvSpPr txBox="1">
            <a:spLocks noGrp="1"/>
          </p:cNvSpPr>
          <p:nvPr>
            <p:ph type="body" idx="2"/>
          </p:nvPr>
        </p:nvSpPr>
        <p:spPr>
          <a:xfrm>
            <a:off x="838199" y="3983479"/>
            <a:ext cx="6490251" cy="128860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a:solidFill>
                  <a:srgbClr val="FCCACB"/>
                </a:solidFill>
              </a:defRPr>
            </a:lvl1pPr>
            <a:lvl2pPr marL="914400" lvl="1" indent="-330200" algn="l">
              <a:lnSpc>
                <a:spcPct val="100000"/>
              </a:lnSpc>
              <a:spcBef>
                <a:spcPts val="600"/>
              </a:spcBef>
              <a:spcAft>
                <a:spcPts val="0"/>
              </a:spcAft>
              <a:buClr>
                <a:srgbClr val="FCCACB"/>
              </a:buClr>
              <a:buSzPts val="1600"/>
              <a:buChar char="•"/>
              <a:defRPr>
                <a:solidFill>
                  <a:srgbClr val="FCCACB"/>
                </a:solidFill>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cxnSp>
        <p:nvCxnSpPr>
          <p:cNvPr id="442" name="Google Shape;442;p92"/>
          <p:cNvCxnSpPr/>
          <p:nvPr/>
        </p:nvCxnSpPr>
        <p:spPr>
          <a:xfrm>
            <a:off x="7735824" y="3813048"/>
            <a:ext cx="3617976" cy="0"/>
          </a:xfrm>
          <a:prstGeom prst="straightConnector1">
            <a:avLst/>
          </a:prstGeom>
          <a:noFill/>
          <a:ln w="19050" cap="flat" cmpd="sng">
            <a:solidFill>
              <a:srgbClr val="FCCACB"/>
            </a:solidFill>
            <a:prstDash val="solid"/>
            <a:round/>
            <a:headEnd type="none" w="sm" len="sm"/>
            <a:tailEnd type="none" w="sm" len="sm"/>
          </a:ln>
        </p:spPr>
      </p:cxnSp>
      <p:pic>
        <p:nvPicPr>
          <p:cNvPr id="443" name="Google Shape;443;p92" descr="Ihédate | FRANCE MOBILITÉS"/>
          <p:cNvPicPr preferRelativeResize="0"/>
          <p:nvPr/>
        </p:nvPicPr>
        <p:blipFill rotWithShape="1">
          <a:blip r:embed="rId2">
            <a:alphaModFix/>
          </a:blip>
          <a:srcRect t="22893" b="31824"/>
          <a:stretch/>
        </p:blipFill>
        <p:spPr>
          <a:xfrm>
            <a:off x="10455593" y="6176963"/>
            <a:ext cx="1355407" cy="57317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5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eux contenus">
  <p:cSld name="1_Deux contenus 5">
    <p:spTree>
      <p:nvGrpSpPr>
        <p:cNvPr id="1" name="Shape 46"/>
        <p:cNvGrpSpPr/>
        <p:nvPr/>
      </p:nvGrpSpPr>
      <p:grpSpPr>
        <a:xfrm>
          <a:off x="0" y="0"/>
          <a:ext cx="0" cy="0"/>
          <a:chOff x="0" y="0"/>
          <a:chExt cx="0" cy="0"/>
        </a:xfrm>
      </p:grpSpPr>
      <p:sp>
        <p:nvSpPr>
          <p:cNvPr id="47" name="Google Shape;47;p42"/>
          <p:cNvSpPr txBox="1">
            <a:spLocks noGrp="1"/>
          </p:cNvSpPr>
          <p:nvPr>
            <p:ph type="body" idx="1"/>
          </p:nvPr>
        </p:nvSpPr>
        <p:spPr>
          <a:xfrm>
            <a:off x="838201" y="3225800"/>
            <a:ext cx="3359986" cy="2951161"/>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1600"/>
              <a:buNone/>
              <a:defRPr/>
            </a:lvl1pPr>
            <a:lvl2pPr marL="914400" lvl="1" indent="-304800" algn="ctr">
              <a:lnSpc>
                <a:spcPct val="100000"/>
              </a:lnSpc>
              <a:spcBef>
                <a:spcPts val="600"/>
              </a:spcBef>
              <a:spcAft>
                <a:spcPts val="0"/>
              </a:spcAft>
              <a:buClr>
                <a:srgbClr val="7F7F7F"/>
              </a:buClr>
              <a:buSzPts val="12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8" name="Google Shape;48;p42"/>
          <p:cNvSpPr txBox="1">
            <a:spLocks noGrp="1"/>
          </p:cNvSpPr>
          <p:nvPr>
            <p:ph type="body" idx="2"/>
          </p:nvPr>
        </p:nvSpPr>
        <p:spPr>
          <a:xfrm>
            <a:off x="4416007" y="3225800"/>
            <a:ext cx="3359986" cy="2951161"/>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1600"/>
              <a:buNone/>
              <a:defRPr/>
            </a:lvl1pPr>
            <a:lvl2pPr marL="914400" lvl="1" indent="-304800" algn="ctr">
              <a:lnSpc>
                <a:spcPct val="100000"/>
              </a:lnSpc>
              <a:spcBef>
                <a:spcPts val="600"/>
              </a:spcBef>
              <a:spcAft>
                <a:spcPts val="0"/>
              </a:spcAft>
              <a:buClr>
                <a:srgbClr val="7F7F7F"/>
              </a:buClr>
              <a:buSzPts val="12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body" idx="3"/>
          </p:nvPr>
        </p:nvSpPr>
        <p:spPr>
          <a:xfrm>
            <a:off x="7993813" y="3225800"/>
            <a:ext cx="3359986" cy="2951161"/>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1600"/>
              <a:buNone/>
              <a:defRPr/>
            </a:lvl1pPr>
            <a:lvl2pPr marL="914400" lvl="1" indent="-228600" algn="ctr">
              <a:lnSpc>
                <a:spcPct val="100000"/>
              </a:lnSpc>
              <a:spcBef>
                <a:spcPts val="600"/>
              </a:spcBef>
              <a:spcAft>
                <a:spcPts val="0"/>
              </a:spcAft>
              <a:buClr>
                <a:srgbClr val="7F7F7F"/>
              </a:buClr>
              <a:buSzPts val="1200"/>
              <a:buNone/>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title"/>
          </p:nvPr>
        </p:nvSpPr>
        <p:spPr>
          <a:xfrm>
            <a:off x="838200" y="805369"/>
            <a:ext cx="10515600" cy="207194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2" name="Google Shape;5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3" name="Google Shape;5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Titre grand simple">
  <p:cSld name="Titre grand simple">
    <p:bg>
      <p:bgPr>
        <a:solidFill>
          <a:schemeClr val="dk2"/>
        </a:solidFill>
        <a:effectLst/>
      </p:bgPr>
    </p:bg>
    <p:spTree>
      <p:nvGrpSpPr>
        <p:cNvPr id="1" name="Shape 444"/>
        <p:cNvGrpSpPr/>
        <p:nvPr/>
      </p:nvGrpSpPr>
      <p:grpSpPr>
        <a:xfrm>
          <a:off x="0" y="0"/>
          <a:ext cx="0" cy="0"/>
          <a:chOff x="0" y="0"/>
          <a:chExt cx="0" cy="0"/>
        </a:xfrm>
      </p:grpSpPr>
      <p:sp>
        <p:nvSpPr>
          <p:cNvPr id="445" name="Google Shape;445;p93"/>
          <p:cNvSpPr/>
          <p:nvPr/>
        </p:nvSpPr>
        <p:spPr>
          <a:xfrm>
            <a:off x="0" y="5876544"/>
            <a:ext cx="12192000" cy="981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Manrope"/>
              <a:buNone/>
            </a:pPr>
            <a:endParaRPr sz="1800" b="0" i="0" u="none" strike="noStrike" cap="none">
              <a:solidFill>
                <a:schemeClr val="dk1"/>
              </a:solidFill>
              <a:latin typeface="Century Gothic"/>
              <a:ea typeface="Century Gothic"/>
              <a:cs typeface="Century Gothic"/>
              <a:sym typeface="Century Gothic"/>
            </a:endParaRPr>
          </a:p>
        </p:txBody>
      </p:sp>
      <p:sp>
        <p:nvSpPr>
          <p:cNvPr id="446" name="Google Shape;446;p9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447" name="Google Shape;447;p93"/>
          <p:cNvSpPr txBox="1">
            <a:spLocks noGrp="1"/>
          </p:cNvSpPr>
          <p:nvPr>
            <p:ph type="title"/>
          </p:nvPr>
        </p:nvSpPr>
        <p:spPr>
          <a:xfrm>
            <a:off x="838199" y="746931"/>
            <a:ext cx="6490250" cy="323654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7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8" name="Google Shape;448;p93"/>
          <p:cNvSpPr txBox="1">
            <a:spLocks noGrp="1"/>
          </p:cNvSpPr>
          <p:nvPr>
            <p:ph type="body" idx="1"/>
          </p:nvPr>
        </p:nvSpPr>
        <p:spPr>
          <a:xfrm>
            <a:off x="838199" y="3983479"/>
            <a:ext cx="6490251" cy="128860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a:solidFill>
                  <a:srgbClr val="FCCACB"/>
                </a:solidFill>
              </a:defRPr>
            </a:lvl1pPr>
            <a:lvl2pPr marL="914400" lvl="1" indent="-330200" algn="l">
              <a:lnSpc>
                <a:spcPct val="100000"/>
              </a:lnSpc>
              <a:spcBef>
                <a:spcPts val="600"/>
              </a:spcBef>
              <a:spcAft>
                <a:spcPts val="0"/>
              </a:spcAft>
              <a:buClr>
                <a:srgbClr val="FCCACB"/>
              </a:buClr>
              <a:buSzPts val="1600"/>
              <a:buChar char="•"/>
              <a:defRPr>
                <a:solidFill>
                  <a:srgbClr val="FCCACB"/>
                </a:solidFill>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pic>
        <p:nvPicPr>
          <p:cNvPr id="449" name="Google Shape;449;p93" descr="Ihédate | FRANCE MOBILITÉS"/>
          <p:cNvPicPr preferRelativeResize="0"/>
          <p:nvPr/>
        </p:nvPicPr>
        <p:blipFill rotWithShape="1">
          <a:blip r:embed="rId2">
            <a:alphaModFix/>
          </a:blip>
          <a:srcRect t="22893" b="31824"/>
          <a:stretch/>
        </p:blipFill>
        <p:spPr>
          <a:xfrm>
            <a:off x="10455593" y="6176963"/>
            <a:ext cx="1355407" cy="57317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5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Texte central / Aplat">
  <p:cSld name="Texte central / Aplat">
    <p:bg>
      <p:bgPr>
        <a:solidFill>
          <a:schemeClr val="accent1"/>
        </a:solidFill>
        <a:effectLst/>
      </p:bgPr>
    </p:bg>
    <p:spTree>
      <p:nvGrpSpPr>
        <p:cNvPr id="1" name="Shape 450"/>
        <p:cNvGrpSpPr/>
        <p:nvPr/>
      </p:nvGrpSpPr>
      <p:grpSpPr>
        <a:xfrm>
          <a:off x="0" y="0"/>
          <a:ext cx="0" cy="0"/>
          <a:chOff x="0" y="0"/>
          <a:chExt cx="0" cy="0"/>
        </a:xfrm>
      </p:grpSpPr>
      <p:sp>
        <p:nvSpPr>
          <p:cNvPr id="451" name="Google Shape;451;p94"/>
          <p:cNvSpPr txBox="1">
            <a:spLocks noGrp="1"/>
          </p:cNvSpPr>
          <p:nvPr>
            <p:ph type="body" idx="1"/>
          </p:nvPr>
        </p:nvSpPr>
        <p:spPr>
          <a:xfrm>
            <a:off x="838200" y="3958388"/>
            <a:ext cx="10515600" cy="150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rgbClr val="99D6FE"/>
              </a:buClr>
              <a:buSzPts val="2400"/>
              <a:buFont typeface="Arial"/>
              <a:buNone/>
              <a:defRPr sz="2400" b="0" i="0" u="none" strike="noStrike" cap="none">
                <a:solidFill>
                  <a:srgbClr val="FCCACB"/>
                </a:solidFill>
                <a:latin typeface="Manrope"/>
                <a:ea typeface="Manrope"/>
                <a:cs typeface="Manrope"/>
                <a:sym typeface="Manrope"/>
              </a:defRPr>
            </a:lvl1pPr>
            <a:lvl2pPr marL="914400" marR="0" lvl="1" indent="-228600" algn="ctr">
              <a:lnSpc>
                <a:spcPct val="90000"/>
              </a:lnSpc>
              <a:spcBef>
                <a:spcPts val="500"/>
              </a:spcBef>
              <a:spcAft>
                <a:spcPts val="0"/>
              </a:spcAft>
              <a:buClr>
                <a:srgbClr val="888888"/>
              </a:buClr>
              <a:buSzPts val="2000"/>
              <a:buFont typeface="Arial"/>
              <a:buNone/>
              <a:defRPr sz="2000" b="0" i="0" u="none" strike="noStrike" cap="none">
                <a:solidFill>
                  <a:srgbClr val="888888"/>
                </a:solidFill>
                <a:latin typeface="Century Gothic"/>
                <a:ea typeface="Century Gothic"/>
                <a:cs typeface="Century Gothic"/>
                <a:sym typeface="Century Gothic"/>
              </a:defRPr>
            </a:lvl2pPr>
            <a:lvl3pPr marL="1371600" marR="0" lvl="2" indent="-228600" algn="ctr">
              <a:lnSpc>
                <a:spcPct val="90000"/>
              </a:lnSpc>
              <a:spcBef>
                <a:spcPts val="500"/>
              </a:spcBef>
              <a:spcAft>
                <a:spcPts val="0"/>
              </a:spcAft>
              <a:buClr>
                <a:srgbClr val="888888"/>
              </a:buClr>
              <a:buSzPts val="1800"/>
              <a:buFont typeface="Arial"/>
              <a:buNone/>
              <a:defRPr sz="1800" b="0" i="0" u="none" strike="noStrike" cap="none">
                <a:solidFill>
                  <a:srgbClr val="888888"/>
                </a:solidFill>
                <a:latin typeface="Century Gothic"/>
                <a:ea typeface="Century Gothic"/>
                <a:cs typeface="Century Gothic"/>
                <a:sym typeface="Century Gothic"/>
              </a:defRPr>
            </a:lvl3pPr>
            <a:lvl4pPr marL="1828800" marR="0" lvl="3"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4pPr>
            <a:lvl5pPr marL="2286000" marR="0" lvl="4"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5pPr>
            <a:lvl6pPr marL="2743200" marR="0" lvl="5"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ctr">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
        <p:nvSpPr>
          <p:cNvPr id="452" name="Google Shape;452;p9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53" name="Google Shape;453;p9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54" name="Google Shape;454;p9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1pPr>
            <a:lvl2pPr marL="0" marR="0" lvl="1"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2pPr>
            <a:lvl3pPr marL="0" marR="0" lvl="2"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3pPr>
            <a:lvl4pPr marL="0" marR="0" lvl="3"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4pPr>
            <a:lvl5pPr marL="0" marR="0" lvl="4"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5pPr>
            <a:lvl6pPr marL="0" marR="0" lvl="5"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6pPr>
            <a:lvl7pPr marL="0" marR="0" lvl="6"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7pPr>
            <a:lvl8pPr marL="0" marR="0" lvl="7"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8pPr>
            <a:lvl9pPr marL="0" marR="0" lvl="8"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455" name="Google Shape;455;p94"/>
          <p:cNvSpPr txBox="1">
            <a:spLocks noGrp="1"/>
          </p:cNvSpPr>
          <p:nvPr>
            <p:ph type="title"/>
          </p:nvPr>
        </p:nvSpPr>
        <p:spPr>
          <a:xfrm>
            <a:off x="838200" y="2921168"/>
            <a:ext cx="10515600" cy="1015663"/>
          </a:xfrm>
          <a:prstGeom prst="rect">
            <a:avLst/>
          </a:prstGeom>
          <a:noFill/>
          <a:ln>
            <a:noFill/>
          </a:ln>
        </p:spPr>
        <p:txBody>
          <a:bodyPr spcFirstLastPara="1" wrap="square" lIns="91425" tIns="45700" rIns="91425" bIns="45700" anchor="ctr" anchorCtr="0">
            <a:spAutoFit/>
          </a:bodyPr>
          <a:lstStyle>
            <a:lvl1pPr lvl="0" algn="ctr">
              <a:lnSpc>
                <a:spcPct val="90000"/>
              </a:lnSpc>
              <a:spcBef>
                <a:spcPts val="0"/>
              </a:spcBef>
              <a:spcAft>
                <a:spcPts val="0"/>
              </a:spcAft>
              <a:buSzPts val="1400"/>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En-tête de section / Couleur">
  <p:cSld name="En-tête de section / Couleur">
    <p:bg>
      <p:bgPr>
        <a:solidFill>
          <a:schemeClr val="accent1"/>
        </a:solidFill>
        <a:effectLst/>
      </p:bgPr>
    </p:bg>
    <p:spTree>
      <p:nvGrpSpPr>
        <p:cNvPr id="1" name="Shape 456"/>
        <p:cNvGrpSpPr/>
        <p:nvPr/>
      </p:nvGrpSpPr>
      <p:grpSpPr>
        <a:xfrm>
          <a:off x="0" y="0"/>
          <a:ext cx="0" cy="0"/>
          <a:chOff x="0" y="0"/>
          <a:chExt cx="0" cy="0"/>
        </a:xfrm>
      </p:grpSpPr>
      <p:sp>
        <p:nvSpPr>
          <p:cNvPr id="457" name="Google Shape;457;p9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marR="0" lvl="0" indent="-228600" algn="l">
              <a:lnSpc>
                <a:spcPct val="100000"/>
              </a:lnSpc>
              <a:spcBef>
                <a:spcPts val="1000"/>
              </a:spcBef>
              <a:spcAft>
                <a:spcPts val="0"/>
              </a:spcAft>
              <a:buClr>
                <a:srgbClr val="99D6FE"/>
              </a:buClr>
              <a:buSzPts val="2400"/>
              <a:buFont typeface="Arial"/>
              <a:buNone/>
              <a:defRPr sz="2400" b="0" i="0" u="none" strike="noStrike" cap="none">
                <a:solidFill>
                  <a:srgbClr val="FCCACB"/>
                </a:solidFill>
                <a:latin typeface="Manrope"/>
                <a:ea typeface="Manrope"/>
                <a:cs typeface="Manrope"/>
                <a:sym typeface="Manrope"/>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Century Gothic"/>
                <a:ea typeface="Century Gothic"/>
                <a:cs typeface="Century Gothic"/>
                <a:sym typeface="Century Gothic"/>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Century Gothic"/>
                <a:ea typeface="Century Gothic"/>
                <a:cs typeface="Century Gothic"/>
                <a:sym typeface="Century Gothic"/>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
        <p:nvSpPr>
          <p:cNvPr id="458" name="Google Shape;458;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59" name="Google Shape;459;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60" name="Google Shape;460;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1pPr>
            <a:lvl2pPr marL="0" marR="0" lvl="1"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2pPr>
            <a:lvl3pPr marL="0" marR="0" lvl="2"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3pPr>
            <a:lvl4pPr marL="0" marR="0" lvl="3"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4pPr>
            <a:lvl5pPr marL="0" marR="0" lvl="4"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5pPr>
            <a:lvl6pPr marL="0" marR="0" lvl="5"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6pPr>
            <a:lvl7pPr marL="0" marR="0" lvl="6"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7pPr>
            <a:lvl8pPr marL="0" marR="0" lvl="7"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8pPr>
            <a:lvl9pPr marL="0" marR="0" lvl="8"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461" name="Google Shape;461;p95"/>
          <p:cNvSpPr txBox="1">
            <a:spLocks noGrp="1"/>
          </p:cNvSpPr>
          <p:nvPr>
            <p:ph type="title"/>
          </p:nvPr>
        </p:nvSpPr>
        <p:spPr>
          <a:xfrm>
            <a:off x="83820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itre grand aplat">
  <p:cSld name="Titre grand aplat">
    <p:bg>
      <p:bgPr>
        <a:solidFill>
          <a:schemeClr val="accent1"/>
        </a:solidFill>
        <a:effectLst/>
      </p:bgPr>
    </p:bg>
    <p:spTree>
      <p:nvGrpSpPr>
        <p:cNvPr id="1" name="Shape 462"/>
        <p:cNvGrpSpPr/>
        <p:nvPr/>
      </p:nvGrpSpPr>
      <p:grpSpPr>
        <a:xfrm>
          <a:off x="0" y="0"/>
          <a:ext cx="0" cy="0"/>
          <a:chOff x="0" y="0"/>
          <a:chExt cx="0" cy="0"/>
        </a:xfrm>
      </p:grpSpPr>
      <p:sp>
        <p:nvSpPr>
          <p:cNvPr id="463" name="Google Shape;463;p96"/>
          <p:cNvSpPr txBox="1">
            <a:spLocks noGrp="1"/>
          </p:cNvSpPr>
          <p:nvPr>
            <p:ph type="body" idx="1"/>
          </p:nvPr>
        </p:nvSpPr>
        <p:spPr>
          <a:xfrm>
            <a:off x="838199" y="3983479"/>
            <a:ext cx="6490251" cy="128860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a:solidFill>
                  <a:srgbClr val="FCCACB"/>
                </a:solidFill>
              </a:defRPr>
            </a:lvl1pPr>
            <a:lvl2pPr marL="914400" lvl="1" indent="-330200" algn="l">
              <a:lnSpc>
                <a:spcPct val="100000"/>
              </a:lnSpc>
              <a:spcBef>
                <a:spcPts val="600"/>
              </a:spcBef>
              <a:spcAft>
                <a:spcPts val="0"/>
              </a:spcAft>
              <a:buClr>
                <a:srgbClr val="FCCACB"/>
              </a:buClr>
              <a:buSzPts val="1600"/>
              <a:buChar char="•"/>
              <a:defRPr>
                <a:solidFill>
                  <a:srgbClr val="FCCACB"/>
                </a:solidFill>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64" name="Google Shape;464;p96"/>
          <p:cNvSpPr txBox="1">
            <a:spLocks noGrp="1"/>
          </p:cNvSpPr>
          <p:nvPr>
            <p:ph type="title"/>
          </p:nvPr>
        </p:nvSpPr>
        <p:spPr>
          <a:xfrm>
            <a:off x="838200" y="746931"/>
            <a:ext cx="6490252" cy="32365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7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5" name="Google Shape;465;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66" name="Google Shape;466;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67" name="Google Shape;467;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1pPr>
            <a:lvl2pPr marL="0" marR="0" lvl="1"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2pPr>
            <a:lvl3pPr marL="0" marR="0" lvl="2"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3pPr>
            <a:lvl4pPr marL="0" marR="0" lvl="3"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4pPr>
            <a:lvl5pPr marL="0" marR="0" lvl="4"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5pPr>
            <a:lvl6pPr marL="0" marR="0" lvl="5"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6pPr>
            <a:lvl7pPr marL="0" marR="0" lvl="6"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7pPr>
            <a:lvl8pPr marL="0" marR="0" lvl="7"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8pPr>
            <a:lvl9pPr marL="0" marR="0" lvl="8"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468" name="Google Shape;468;p96"/>
          <p:cNvSpPr txBox="1">
            <a:spLocks noGrp="1"/>
          </p:cNvSpPr>
          <p:nvPr>
            <p:ph type="body" idx="2"/>
          </p:nvPr>
        </p:nvSpPr>
        <p:spPr>
          <a:xfrm>
            <a:off x="7734301" y="747713"/>
            <a:ext cx="3619500" cy="2891591"/>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0"/>
              </a:spcBef>
              <a:spcAft>
                <a:spcPts val="0"/>
              </a:spcAft>
              <a:buClr>
                <a:srgbClr val="FCCACB"/>
              </a:buClr>
              <a:buSzPts val="1600"/>
              <a:buNone/>
              <a:defRPr sz="1600">
                <a:solidFill>
                  <a:srgbClr val="FCCACB"/>
                </a:solidFill>
              </a:defRPr>
            </a:lvl1pPr>
            <a:lvl2pPr marL="914400" lvl="1" indent="-317500" algn="l">
              <a:lnSpc>
                <a:spcPct val="100000"/>
              </a:lnSpc>
              <a:spcBef>
                <a:spcPts val="600"/>
              </a:spcBef>
              <a:spcAft>
                <a:spcPts val="0"/>
              </a:spcAft>
              <a:buClr>
                <a:srgbClr val="FCCACB"/>
              </a:buClr>
              <a:buSzPts val="1400"/>
              <a:buChar char="•"/>
              <a:defRPr sz="1400">
                <a:solidFill>
                  <a:srgbClr val="FCCACB"/>
                </a:solidFill>
              </a:defRPr>
            </a:lvl2pPr>
            <a:lvl3pPr marL="1371600" lvl="2" indent="-317500" algn="l">
              <a:lnSpc>
                <a:spcPct val="100000"/>
              </a:lnSpc>
              <a:spcBef>
                <a:spcPts val="600"/>
              </a:spcBef>
              <a:spcAft>
                <a:spcPts val="0"/>
              </a:spcAft>
              <a:buSzPts val="1400"/>
              <a:buChar char="•"/>
              <a:defRPr>
                <a:solidFill>
                  <a:srgbClr val="FCCACB"/>
                </a:solidFill>
              </a:defRPr>
            </a:lvl3pPr>
            <a:lvl4pPr marL="1828800" lvl="3" indent="-304800" algn="l">
              <a:lnSpc>
                <a:spcPct val="100000"/>
              </a:lnSpc>
              <a:spcBef>
                <a:spcPts val="400"/>
              </a:spcBef>
              <a:spcAft>
                <a:spcPts val="0"/>
              </a:spcAft>
              <a:buSzPts val="1200"/>
              <a:buChar char="•"/>
              <a:defRPr>
                <a:solidFill>
                  <a:srgbClr val="FCCACB"/>
                </a:solidFill>
              </a:defRPr>
            </a:lvl4pPr>
            <a:lvl5pPr marL="2286000" lvl="4" indent="-304800" algn="l">
              <a:lnSpc>
                <a:spcPct val="100000"/>
              </a:lnSpc>
              <a:spcBef>
                <a:spcPts val="400"/>
              </a:spcBef>
              <a:spcAft>
                <a:spcPts val="0"/>
              </a:spcAft>
              <a:buSzPts val="1200"/>
              <a:buChar char="•"/>
              <a:defRPr>
                <a:solidFill>
                  <a:srgbClr val="FCCACB"/>
                </a:solidFill>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cxnSp>
        <p:nvCxnSpPr>
          <p:cNvPr id="469" name="Google Shape;469;p96"/>
          <p:cNvCxnSpPr/>
          <p:nvPr/>
        </p:nvCxnSpPr>
        <p:spPr>
          <a:xfrm>
            <a:off x="7735824" y="3813048"/>
            <a:ext cx="3617976" cy="0"/>
          </a:xfrm>
          <a:prstGeom prst="straightConnector1">
            <a:avLst/>
          </a:prstGeom>
          <a:noFill/>
          <a:ln w="19050" cap="flat" cmpd="sng">
            <a:solidFill>
              <a:srgbClr val="FCCACB"/>
            </a:solidFill>
            <a:prstDash val="solid"/>
            <a:round/>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6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itre grand aplat simple">
  <p:cSld name="Titre grand aplat simple">
    <p:bg>
      <p:bgPr>
        <a:solidFill>
          <a:schemeClr val="accent1"/>
        </a:solidFill>
        <a:effectLst/>
      </p:bgPr>
    </p:bg>
    <p:spTree>
      <p:nvGrpSpPr>
        <p:cNvPr id="1" name="Shape 470"/>
        <p:cNvGrpSpPr/>
        <p:nvPr/>
      </p:nvGrpSpPr>
      <p:grpSpPr>
        <a:xfrm>
          <a:off x="0" y="0"/>
          <a:ext cx="0" cy="0"/>
          <a:chOff x="0" y="0"/>
          <a:chExt cx="0" cy="0"/>
        </a:xfrm>
      </p:grpSpPr>
      <p:sp>
        <p:nvSpPr>
          <p:cNvPr id="471" name="Google Shape;471;p97"/>
          <p:cNvSpPr txBox="1">
            <a:spLocks noGrp="1"/>
          </p:cNvSpPr>
          <p:nvPr>
            <p:ph type="body" idx="1"/>
          </p:nvPr>
        </p:nvSpPr>
        <p:spPr>
          <a:xfrm>
            <a:off x="838199" y="3983479"/>
            <a:ext cx="6490251" cy="128860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a:solidFill>
                  <a:srgbClr val="FCCACB"/>
                </a:solidFill>
              </a:defRPr>
            </a:lvl1pPr>
            <a:lvl2pPr marL="914400" lvl="1" indent="-330200" algn="l">
              <a:lnSpc>
                <a:spcPct val="100000"/>
              </a:lnSpc>
              <a:spcBef>
                <a:spcPts val="600"/>
              </a:spcBef>
              <a:spcAft>
                <a:spcPts val="0"/>
              </a:spcAft>
              <a:buClr>
                <a:srgbClr val="FCCACB"/>
              </a:buClr>
              <a:buSzPts val="1600"/>
              <a:buChar char="•"/>
              <a:defRPr>
                <a:solidFill>
                  <a:srgbClr val="FCCACB"/>
                </a:solidFill>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72" name="Google Shape;472;p97"/>
          <p:cNvSpPr txBox="1">
            <a:spLocks noGrp="1"/>
          </p:cNvSpPr>
          <p:nvPr>
            <p:ph type="title"/>
          </p:nvPr>
        </p:nvSpPr>
        <p:spPr>
          <a:xfrm>
            <a:off x="838200" y="746931"/>
            <a:ext cx="6490252" cy="32365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7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3" name="Google Shape;473;p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74" name="Google Shape;474;p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9979A"/>
              </a:buClr>
              <a:buSzPts val="1400"/>
              <a:buFont typeface="Manrope"/>
              <a:buNone/>
              <a:defRPr sz="1200" b="0" i="0" u="none" strike="noStrike" cap="none">
                <a:solidFill>
                  <a:srgbClr val="F9979A"/>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75" name="Google Shape;475;p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1pPr>
            <a:lvl2pPr marL="0" marR="0" lvl="1"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2pPr>
            <a:lvl3pPr marL="0" marR="0" lvl="2"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3pPr>
            <a:lvl4pPr marL="0" marR="0" lvl="3"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4pPr>
            <a:lvl5pPr marL="0" marR="0" lvl="4"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5pPr>
            <a:lvl6pPr marL="0" marR="0" lvl="5"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6pPr>
            <a:lvl7pPr marL="0" marR="0" lvl="6"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7pPr>
            <a:lvl8pPr marL="0" marR="0" lvl="7"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8pPr>
            <a:lvl9pPr marL="0" marR="0" lvl="8" indent="0" algn="r">
              <a:lnSpc>
                <a:spcPct val="100000"/>
              </a:lnSpc>
              <a:spcBef>
                <a:spcPts val="0"/>
              </a:spcBef>
              <a:spcAft>
                <a:spcPts val="0"/>
              </a:spcAft>
              <a:buClr>
                <a:srgbClr val="F9979A"/>
              </a:buClr>
              <a:buSzPts val="1200"/>
              <a:buFont typeface="Manrope"/>
              <a:buNone/>
              <a:defRPr sz="1200" b="0" i="0" u="none" strike="noStrike" cap="none">
                <a:solidFill>
                  <a:srgbClr val="F9979A"/>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364">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En-tête de section">
  <p:cSld name="En-tête de section">
    <p:spTree>
      <p:nvGrpSpPr>
        <p:cNvPr id="1" name="Shape 476"/>
        <p:cNvGrpSpPr/>
        <p:nvPr/>
      </p:nvGrpSpPr>
      <p:grpSpPr>
        <a:xfrm>
          <a:off x="0" y="0"/>
          <a:ext cx="0" cy="0"/>
          <a:chOff x="0" y="0"/>
          <a:chExt cx="0" cy="0"/>
        </a:xfrm>
      </p:grpSpPr>
      <p:sp>
        <p:nvSpPr>
          <p:cNvPr id="477" name="Google Shape;477;p9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marR="0" lvl="0" indent="-228600" algn="l">
              <a:lnSpc>
                <a:spcPct val="100000"/>
              </a:lnSpc>
              <a:spcBef>
                <a:spcPts val="1000"/>
              </a:spcBef>
              <a:spcAft>
                <a:spcPts val="0"/>
              </a:spcAft>
              <a:buClr>
                <a:srgbClr val="7F7F7F"/>
              </a:buClr>
              <a:buSzPts val="2400"/>
              <a:buFont typeface="Arial"/>
              <a:buNone/>
              <a:defRPr sz="2400" b="0" i="0" u="none" strike="noStrike" cap="none">
                <a:solidFill>
                  <a:srgbClr val="7F7F7F"/>
                </a:solidFill>
                <a:latin typeface="Manrope"/>
                <a:ea typeface="Manrope"/>
                <a:cs typeface="Manrope"/>
                <a:sym typeface="Manrope"/>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Century Gothic"/>
                <a:ea typeface="Century Gothic"/>
                <a:cs typeface="Century Gothic"/>
                <a:sym typeface="Century Gothic"/>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Century Gothic"/>
                <a:ea typeface="Century Gothic"/>
                <a:cs typeface="Century Gothic"/>
                <a:sym typeface="Century Gothic"/>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entury Gothic"/>
                <a:ea typeface="Century Gothic"/>
                <a:cs typeface="Century Gothic"/>
                <a:sym typeface="Century Gothic"/>
              </a:defRPr>
            </a:lvl9pPr>
          </a:lstStyle>
          <a:p>
            <a:endParaRPr/>
          </a:p>
        </p:txBody>
      </p:sp>
      <p:sp>
        <p:nvSpPr>
          <p:cNvPr id="478" name="Google Shape;478;p98"/>
          <p:cNvSpPr txBox="1">
            <a:spLocks noGrp="1"/>
          </p:cNvSpPr>
          <p:nvPr>
            <p:ph type="title"/>
          </p:nvPr>
        </p:nvSpPr>
        <p:spPr>
          <a:xfrm>
            <a:off x="83820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9" name="Google Shape;479;p9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80" name="Google Shape;480;p9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81" name="Google Shape;481;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1_Titre plein">
  <p:cSld name="1_Titre plein">
    <p:spTree>
      <p:nvGrpSpPr>
        <p:cNvPr id="1" name="Shape 482"/>
        <p:cNvGrpSpPr/>
        <p:nvPr/>
      </p:nvGrpSpPr>
      <p:grpSpPr>
        <a:xfrm>
          <a:off x="0" y="0"/>
          <a:ext cx="0" cy="0"/>
          <a:chOff x="0" y="0"/>
          <a:chExt cx="0" cy="0"/>
        </a:xfrm>
      </p:grpSpPr>
      <p:sp>
        <p:nvSpPr>
          <p:cNvPr id="483" name="Google Shape;483;p99"/>
          <p:cNvSpPr txBox="1">
            <a:spLocks noGrp="1"/>
          </p:cNvSpPr>
          <p:nvPr>
            <p:ph type="ctrTitle"/>
          </p:nvPr>
        </p:nvSpPr>
        <p:spPr>
          <a:xfrm>
            <a:off x="838200" y="735671"/>
            <a:ext cx="6486641" cy="3069165"/>
          </a:xfrm>
          <a:prstGeom prst="rect">
            <a:avLst/>
          </a:prstGeom>
          <a:noFill/>
          <a:ln>
            <a:noFill/>
          </a:ln>
        </p:spPr>
        <p:txBody>
          <a:bodyPr spcFirstLastPara="1" wrap="square" lIns="91425" tIns="45700" rIns="91425" bIns="45700" anchor="t" anchorCtr="0">
            <a:noAutofit/>
          </a:bodyPr>
          <a:lstStyle>
            <a:lvl1pPr lvl="0" algn="l">
              <a:lnSpc>
                <a:spcPct val="85000"/>
              </a:lnSpc>
              <a:spcBef>
                <a:spcPts val="0"/>
              </a:spcBef>
              <a:spcAft>
                <a:spcPts val="0"/>
              </a:spcAft>
              <a:buSzPts val="1400"/>
              <a:buNone/>
              <a:defRPr sz="72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4" name="Google Shape;484;p99"/>
          <p:cNvSpPr txBox="1">
            <a:spLocks noGrp="1"/>
          </p:cNvSpPr>
          <p:nvPr>
            <p:ph type="body" idx="1"/>
          </p:nvPr>
        </p:nvSpPr>
        <p:spPr>
          <a:xfrm>
            <a:off x="7734300" y="733554"/>
            <a:ext cx="3619500" cy="453813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17500" algn="l">
              <a:lnSpc>
                <a:spcPct val="100000"/>
              </a:lnSpc>
              <a:spcBef>
                <a:spcPts val="600"/>
              </a:spcBef>
              <a:spcAft>
                <a:spcPts val="0"/>
              </a:spcAft>
              <a:buClr>
                <a:srgbClr val="7F7F7F"/>
              </a:buClr>
              <a:buSzPts val="1400"/>
              <a:buChar char="•"/>
              <a:defRPr sz="14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85" name="Google Shape;485;p99"/>
          <p:cNvSpPr txBox="1">
            <a:spLocks noGrp="1"/>
          </p:cNvSpPr>
          <p:nvPr>
            <p:ph type="subTitle" idx="2"/>
          </p:nvPr>
        </p:nvSpPr>
        <p:spPr>
          <a:xfrm>
            <a:off x="833580" y="3601291"/>
            <a:ext cx="6490251" cy="1288208"/>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rgbClr val="7F7F7F"/>
              </a:buClr>
              <a:buSzPts val="2400"/>
              <a:buNone/>
              <a:defRPr sz="2400">
                <a:solidFill>
                  <a:srgbClr val="7F7F7F"/>
                </a:solidFill>
              </a:defRPr>
            </a:lvl1pPr>
            <a:lvl2pPr lvl="1" algn="l">
              <a:lnSpc>
                <a:spcPct val="100000"/>
              </a:lnSpc>
              <a:spcBef>
                <a:spcPts val="600"/>
              </a:spcBef>
              <a:spcAft>
                <a:spcPts val="0"/>
              </a:spcAft>
              <a:buClr>
                <a:schemeClr val="dk2"/>
              </a:buClr>
              <a:buSzPts val="1600"/>
              <a:buFont typeface="Noto Sans Symbols"/>
              <a:buChar char="▪"/>
              <a:defRPr>
                <a:solidFill>
                  <a:schemeClr val="dk1"/>
                </a:solidFill>
              </a:defRPr>
            </a:lvl2pPr>
            <a:lvl3pPr lvl="2" algn="l">
              <a:lnSpc>
                <a:spcPct val="100000"/>
              </a:lnSpc>
              <a:spcBef>
                <a:spcPts val="60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3pPr>
            <a:lvl4pPr lvl="3" algn="l">
              <a:lnSpc>
                <a:spcPct val="100000"/>
              </a:lnSpc>
              <a:spcBef>
                <a:spcPts val="400"/>
              </a:spcBef>
              <a:spcAft>
                <a:spcPts val="0"/>
              </a:spcAft>
              <a:buSzPts val="1200"/>
              <a:buFont typeface="Helvetica Neue"/>
              <a:buChar char="–"/>
              <a:defRPr>
                <a:solidFill>
                  <a:schemeClr val="dk1"/>
                </a:solidFill>
              </a:defRPr>
            </a:lvl4pPr>
            <a:lvl5pPr lvl="4" algn="l">
              <a:lnSpc>
                <a:spcPct val="100000"/>
              </a:lnSpc>
              <a:spcBef>
                <a:spcPts val="400"/>
              </a:spcBef>
              <a:spcAft>
                <a:spcPts val="0"/>
              </a:spcAft>
              <a:buSzPts val="1200"/>
              <a:buFont typeface="Helvetica Neue"/>
              <a:buChar char="–"/>
              <a:defRPr>
                <a:solidFill>
                  <a:schemeClr val="dk1"/>
                </a:solidFill>
              </a:defRPr>
            </a:lvl5pPr>
            <a:lvl6pPr lvl="5" algn="ctr">
              <a:lnSpc>
                <a:spcPct val="100000"/>
              </a:lnSpc>
              <a:spcBef>
                <a:spcPts val="400"/>
              </a:spcBef>
              <a:spcAft>
                <a:spcPts val="0"/>
              </a:spcAft>
              <a:buSzPts val="1400"/>
              <a:buNone/>
              <a:defRPr>
                <a:solidFill>
                  <a:srgbClr val="888888"/>
                </a:solidFill>
              </a:defRPr>
            </a:lvl6pPr>
            <a:lvl7pPr lvl="6" algn="ctr">
              <a:lnSpc>
                <a:spcPct val="100000"/>
              </a:lnSpc>
              <a:spcBef>
                <a:spcPts val="0"/>
              </a:spcBef>
              <a:spcAft>
                <a:spcPts val="0"/>
              </a:spcAft>
              <a:buSzPts val="1400"/>
              <a:buNone/>
              <a:defRPr>
                <a:solidFill>
                  <a:srgbClr val="888888"/>
                </a:solidFill>
              </a:defRPr>
            </a:lvl7pPr>
            <a:lvl8pPr lvl="7" algn="ctr">
              <a:lnSpc>
                <a:spcPct val="100000"/>
              </a:lnSpc>
              <a:spcBef>
                <a:spcPts val="0"/>
              </a:spcBef>
              <a:spcAft>
                <a:spcPts val="0"/>
              </a:spcAft>
              <a:buSzPts val="1400"/>
              <a:buNone/>
              <a:defRPr>
                <a:solidFill>
                  <a:srgbClr val="888888"/>
                </a:solidFill>
              </a:defRPr>
            </a:lvl8pPr>
            <a:lvl9pPr lvl="8" algn="ctr">
              <a:lnSpc>
                <a:spcPct val="100000"/>
              </a:lnSpc>
              <a:spcBef>
                <a:spcPts val="0"/>
              </a:spcBef>
              <a:spcAft>
                <a:spcPts val="0"/>
              </a:spcAft>
              <a:buSzPts val="1400"/>
              <a:buNone/>
              <a:defRPr>
                <a:solidFill>
                  <a:srgbClr val="888888"/>
                </a:solidFill>
              </a:defRPr>
            </a:lvl9pPr>
          </a:lstStyle>
          <a:p>
            <a:endParaRPr/>
          </a:p>
        </p:txBody>
      </p:sp>
      <p:sp>
        <p:nvSpPr>
          <p:cNvPr id="486" name="Google Shape;486;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87" name="Google Shape;487;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88" name="Google Shape;488;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re plein">
  <p:cSld name="Titre plein">
    <p:spTree>
      <p:nvGrpSpPr>
        <p:cNvPr id="1" name="Shape 489"/>
        <p:cNvGrpSpPr/>
        <p:nvPr/>
      </p:nvGrpSpPr>
      <p:grpSpPr>
        <a:xfrm>
          <a:off x="0" y="0"/>
          <a:ext cx="0" cy="0"/>
          <a:chOff x="0" y="0"/>
          <a:chExt cx="0" cy="0"/>
        </a:xfrm>
      </p:grpSpPr>
      <p:sp>
        <p:nvSpPr>
          <p:cNvPr id="490" name="Google Shape;490;p100"/>
          <p:cNvSpPr txBox="1">
            <a:spLocks noGrp="1"/>
          </p:cNvSpPr>
          <p:nvPr>
            <p:ph type="ctrTitle"/>
          </p:nvPr>
        </p:nvSpPr>
        <p:spPr>
          <a:xfrm>
            <a:off x="838200" y="735671"/>
            <a:ext cx="6486641" cy="3247806"/>
          </a:xfrm>
          <a:prstGeom prst="rect">
            <a:avLst/>
          </a:prstGeom>
          <a:noFill/>
          <a:ln>
            <a:noFill/>
          </a:ln>
        </p:spPr>
        <p:txBody>
          <a:bodyPr spcFirstLastPara="1" wrap="square" lIns="91425" tIns="45700" rIns="91425" bIns="45700" anchor="ctr" anchorCtr="0">
            <a:noAutofit/>
          </a:bodyPr>
          <a:lstStyle>
            <a:lvl1pPr lvl="0" algn="l">
              <a:lnSpc>
                <a:spcPct val="85000"/>
              </a:lnSpc>
              <a:spcBef>
                <a:spcPts val="0"/>
              </a:spcBef>
              <a:spcAft>
                <a:spcPts val="0"/>
              </a:spcAft>
              <a:buSzPts val="1400"/>
              <a:buNone/>
              <a:defRPr sz="72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1" name="Google Shape;491;p100"/>
          <p:cNvSpPr txBox="1">
            <a:spLocks noGrp="1"/>
          </p:cNvSpPr>
          <p:nvPr>
            <p:ph type="body" idx="1"/>
          </p:nvPr>
        </p:nvSpPr>
        <p:spPr>
          <a:xfrm>
            <a:off x="7734300" y="733555"/>
            <a:ext cx="3619500" cy="290575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17500" algn="l">
              <a:lnSpc>
                <a:spcPct val="100000"/>
              </a:lnSpc>
              <a:spcBef>
                <a:spcPts val="600"/>
              </a:spcBef>
              <a:spcAft>
                <a:spcPts val="0"/>
              </a:spcAft>
              <a:buClr>
                <a:srgbClr val="7F7F7F"/>
              </a:buClr>
              <a:buSzPts val="1400"/>
              <a:buChar char="•"/>
              <a:defRPr sz="14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92" name="Google Shape;492;p100"/>
          <p:cNvSpPr txBox="1">
            <a:spLocks noGrp="1"/>
          </p:cNvSpPr>
          <p:nvPr>
            <p:ph type="subTitle" idx="2"/>
          </p:nvPr>
        </p:nvSpPr>
        <p:spPr>
          <a:xfrm>
            <a:off x="833580" y="3983477"/>
            <a:ext cx="6490251" cy="1288208"/>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rgbClr val="7F7F7F"/>
              </a:buClr>
              <a:buSzPts val="2400"/>
              <a:buNone/>
              <a:defRPr sz="2400">
                <a:solidFill>
                  <a:srgbClr val="7F7F7F"/>
                </a:solidFill>
              </a:defRPr>
            </a:lvl1pPr>
            <a:lvl2pPr lvl="1" algn="l">
              <a:lnSpc>
                <a:spcPct val="100000"/>
              </a:lnSpc>
              <a:spcBef>
                <a:spcPts val="600"/>
              </a:spcBef>
              <a:spcAft>
                <a:spcPts val="0"/>
              </a:spcAft>
              <a:buClr>
                <a:schemeClr val="dk2"/>
              </a:buClr>
              <a:buSzPts val="1600"/>
              <a:buFont typeface="Noto Sans Symbols"/>
              <a:buChar char="▪"/>
              <a:defRPr>
                <a:solidFill>
                  <a:schemeClr val="dk1"/>
                </a:solidFill>
              </a:defRPr>
            </a:lvl2pPr>
            <a:lvl3pPr lvl="2" algn="l">
              <a:lnSpc>
                <a:spcPct val="100000"/>
              </a:lnSpc>
              <a:spcBef>
                <a:spcPts val="600"/>
              </a:spcBef>
              <a:spcAft>
                <a:spcPts val="0"/>
              </a:spcAft>
              <a:buClr>
                <a:schemeClr val="dk1"/>
              </a:buClr>
              <a:buSzPts val="1400"/>
              <a:buFont typeface="Helvetica Neue"/>
              <a:buChar char="–"/>
              <a:defRPr>
                <a:solidFill>
                  <a:schemeClr val="dk1"/>
                </a:solidFill>
                <a:latin typeface="Helvetica Neue"/>
                <a:ea typeface="Helvetica Neue"/>
                <a:cs typeface="Helvetica Neue"/>
                <a:sym typeface="Helvetica Neue"/>
              </a:defRPr>
            </a:lvl3pPr>
            <a:lvl4pPr lvl="3" algn="l">
              <a:lnSpc>
                <a:spcPct val="100000"/>
              </a:lnSpc>
              <a:spcBef>
                <a:spcPts val="400"/>
              </a:spcBef>
              <a:spcAft>
                <a:spcPts val="0"/>
              </a:spcAft>
              <a:buSzPts val="1200"/>
              <a:buFont typeface="Helvetica Neue"/>
              <a:buChar char="–"/>
              <a:defRPr>
                <a:solidFill>
                  <a:schemeClr val="dk1"/>
                </a:solidFill>
              </a:defRPr>
            </a:lvl4pPr>
            <a:lvl5pPr lvl="4" algn="l">
              <a:lnSpc>
                <a:spcPct val="100000"/>
              </a:lnSpc>
              <a:spcBef>
                <a:spcPts val="400"/>
              </a:spcBef>
              <a:spcAft>
                <a:spcPts val="0"/>
              </a:spcAft>
              <a:buSzPts val="1200"/>
              <a:buFont typeface="Helvetica Neue"/>
              <a:buChar char="–"/>
              <a:defRPr>
                <a:solidFill>
                  <a:schemeClr val="dk1"/>
                </a:solidFill>
              </a:defRPr>
            </a:lvl5pPr>
            <a:lvl6pPr lvl="5" algn="ctr">
              <a:lnSpc>
                <a:spcPct val="100000"/>
              </a:lnSpc>
              <a:spcBef>
                <a:spcPts val="400"/>
              </a:spcBef>
              <a:spcAft>
                <a:spcPts val="0"/>
              </a:spcAft>
              <a:buSzPts val="1400"/>
              <a:buNone/>
              <a:defRPr>
                <a:solidFill>
                  <a:srgbClr val="888888"/>
                </a:solidFill>
              </a:defRPr>
            </a:lvl6pPr>
            <a:lvl7pPr lvl="6" algn="ctr">
              <a:lnSpc>
                <a:spcPct val="100000"/>
              </a:lnSpc>
              <a:spcBef>
                <a:spcPts val="0"/>
              </a:spcBef>
              <a:spcAft>
                <a:spcPts val="0"/>
              </a:spcAft>
              <a:buSzPts val="1400"/>
              <a:buNone/>
              <a:defRPr>
                <a:solidFill>
                  <a:srgbClr val="888888"/>
                </a:solidFill>
              </a:defRPr>
            </a:lvl7pPr>
            <a:lvl8pPr lvl="7" algn="ctr">
              <a:lnSpc>
                <a:spcPct val="100000"/>
              </a:lnSpc>
              <a:spcBef>
                <a:spcPts val="0"/>
              </a:spcBef>
              <a:spcAft>
                <a:spcPts val="0"/>
              </a:spcAft>
              <a:buSzPts val="1400"/>
              <a:buNone/>
              <a:defRPr>
                <a:solidFill>
                  <a:srgbClr val="888888"/>
                </a:solidFill>
              </a:defRPr>
            </a:lvl8pPr>
            <a:lvl9pPr lvl="8" algn="ctr">
              <a:lnSpc>
                <a:spcPct val="100000"/>
              </a:lnSpc>
              <a:spcBef>
                <a:spcPts val="0"/>
              </a:spcBef>
              <a:spcAft>
                <a:spcPts val="0"/>
              </a:spcAft>
              <a:buSzPts val="1400"/>
              <a:buNone/>
              <a:defRPr>
                <a:solidFill>
                  <a:srgbClr val="888888"/>
                </a:solidFill>
              </a:defRPr>
            </a:lvl9pPr>
          </a:lstStyle>
          <a:p>
            <a:endParaRPr/>
          </a:p>
        </p:txBody>
      </p:sp>
      <p:sp>
        <p:nvSpPr>
          <p:cNvPr id="493" name="Google Shape;493;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94" name="Google Shape;494;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95" name="Google Shape;495;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cxnSp>
        <p:nvCxnSpPr>
          <p:cNvPr id="496" name="Google Shape;496;p100"/>
          <p:cNvCxnSpPr/>
          <p:nvPr/>
        </p:nvCxnSpPr>
        <p:spPr>
          <a:xfrm>
            <a:off x="7735824" y="3813048"/>
            <a:ext cx="3617976" cy="0"/>
          </a:xfrm>
          <a:prstGeom prst="straightConnector1">
            <a:avLst/>
          </a:prstGeom>
          <a:noFill/>
          <a:ln w="19050" cap="flat" cmpd="sng">
            <a:solidFill>
              <a:srgbClr val="7F7F7F"/>
            </a:solidFill>
            <a:prstDash val="solid"/>
            <a:round/>
            <a:headEnd type="none" w="sm" len="sm"/>
            <a:tailEnd type="none" w="sm" len="sm"/>
          </a:ln>
        </p:spPr>
      </p:cxn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exte central / Blanc">
  <p:cSld name="1_Texte central / Blanc">
    <p:spTree>
      <p:nvGrpSpPr>
        <p:cNvPr id="1" name="Shape 497"/>
        <p:cNvGrpSpPr/>
        <p:nvPr/>
      </p:nvGrpSpPr>
      <p:grpSpPr>
        <a:xfrm>
          <a:off x="0" y="0"/>
          <a:ext cx="0" cy="0"/>
          <a:chOff x="0" y="0"/>
          <a:chExt cx="0" cy="0"/>
        </a:xfrm>
      </p:grpSpPr>
      <p:sp>
        <p:nvSpPr>
          <p:cNvPr id="498" name="Google Shape;498;p101"/>
          <p:cNvSpPr txBox="1">
            <a:spLocks noGrp="1"/>
          </p:cNvSpPr>
          <p:nvPr>
            <p:ph type="body" idx="1"/>
          </p:nvPr>
        </p:nvSpPr>
        <p:spPr>
          <a:xfrm>
            <a:off x="838200" y="3860800"/>
            <a:ext cx="10515600" cy="216746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888888"/>
              </a:buClr>
              <a:buSzPts val="2000"/>
              <a:buFont typeface="Arial"/>
              <a:buNone/>
              <a:defRPr b="0" i="0" u="none" strike="noStrike" cap="none">
                <a:solidFill>
                  <a:srgbClr val="7F7F7F"/>
                </a:solidFill>
                <a:latin typeface="Manrope"/>
                <a:ea typeface="Manrope"/>
                <a:cs typeface="Manrope"/>
                <a:sym typeface="Manrope"/>
              </a:defRPr>
            </a:lvl1pPr>
            <a:lvl2pPr marL="914400" marR="0" lvl="1" indent="-228600" algn="ctr">
              <a:lnSpc>
                <a:spcPct val="90000"/>
              </a:lnSpc>
              <a:spcBef>
                <a:spcPts val="500"/>
              </a:spcBef>
              <a:spcAft>
                <a:spcPts val="0"/>
              </a:spcAft>
              <a:buClr>
                <a:srgbClr val="888888"/>
              </a:buClr>
              <a:buSzPts val="1600"/>
              <a:buFont typeface="Arial"/>
              <a:buNone/>
              <a:defRPr b="0" i="0" u="none" strike="noStrike" cap="none">
                <a:solidFill>
                  <a:srgbClr val="888888"/>
                </a:solidFill>
                <a:latin typeface="Century Gothic"/>
                <a:ea typeface="Century Gothic"/>
                <a:cs typeface="Century Gothic"/>
                <a:sym typeface="Century Gothic"/>
              </a:defRPr>
            </a:lvl2pPr>
            <a:lvl3pPr marL="1371600" marR="0" lvl="2" indent="-228600" algn="ctr">
              <a:lnSpc>
                <a:spcPct val="90000"/>
              </a:lnSpc>
              <a:spcBef>
                <a:spcPts val="500"/>
              </a:spcBef>
              <a:spcAft>
                <a:spcPts val="0"/>
              </a:spcAft>
              <a:buClr>
                <a:srgbClr val="888888"/>
              </a:buClr>
              <a:buSzPts val="1400"/>
              <a:buFont typeface="Arial"/>
              <a:buNone/>
              <a:defRPr b="0" i="0" u="none" strike="noStrike" cap="none">
                <a:solidFill>
                  <a:srgbClr val="888888"/>
                </a:solidFill>
                <a:latin typeface="Century Gothic"/>
                <a:ea typeface="Century Gothic"/>
                <a:cs typeface="Century Gothic"/>
                <a:sym typeface="Century Gothic"/>
              </a:defRPr>
            </a:lvl3pPr>
            <a:lvl4pPr marL="1828800" marR="0" lvl="3" indent="-228600" algn="ctr">
              <a:lnSpc>
                <a:spcPct val="90000"/>
              </a:lnSpc>
              <a:spcBef>
                <a:spcPts val="500"/>
              </a:spcBef>
              <a:spcAft>
                <a:spcPts val="0"/>
              </a:spcAft>
              <a:buClr>
                <a:srgbClr val="888888"/>
              </a:buClr>
              <a:buSzPts val="1200"/>
              <a:buFont typeface="Arial"/>
              <a:buNone/>
              <a:defRPr b="0" i="0" u="none" strike="noStrike" cap="none">
                <a:solidFill>
                  <a:srgbClr val="888888"/>
                </a:solidFill>
                <a:latin typeface="Century Gothic"/>
                <a:ea typeface="Century Gothic"/>
                <a:cs typeface="Century Gothic"/>
                <a:sym typeface="Century Gothic"/>
              </a:defRPr>
            </a:lvl4pPr>
            <a:lvl5pPr marL="2286000" marR="0" lvl="4" indent="-228600" algn="ctr">
              <a:lnSpc>
                <a:spcPct val="90000"/>
              </a:lnSpc>
              <a:spcBef>
                <a:spcPts val="500"/>
              </a:spcBef>
              <a:spcAft>
                <a:spcPts val="0"/>
              </a:spcAft>
              <a:buClr>
                <a:srgbClr val="888888"/>
              </a:buClr>
              <a:buSzPts val="1200"/>
              <a:buFont typeface="Arial"/>
              <a:buNone/>
              <a:defRPr b="0" i="0" u="none" strike="noStrike" cap="none">
                <a:solidFill>
                  <a:srgbClr val="888888"/>
                </a:solidFill>
                <a:latin typeface="Century Gothic"/>
                <a:ea typeface="Century Gothic"/>
                <a:cs typeface="Century Gothic"/>
                <a:sym typeface="Century Gothic"/>
              </a:defRPr>
            </a:lvl5pPr>
            <a:lvl6pPr marL="2743200" marR="0" lvl="5" indent="-228600" algn="ctr">
              <a:lnSpc>
                <a:spcPct val="90000"/>
              </a:lnSpc>
              <a:spcBef>
                <a:spcPts val="500"/>
              </a:spcBef>
              <a:spcAft>
                <a:spcPts val="0"/>
              </a:spcAft>
              <a:buClr>
                <a:srgbClr val="888888"/>
              </a:buClr>
              <a:buSzPts val="1200"/>
              <a:buFont typeface="Arial"/>
              <a:buNone/>
              <a:defRPr sz="1200" b="0" i="0" u="none" strike="noStrike" cap="none">
                <a:solidFill>
                  <a:srgbClr val="888888"/>
                </a:solidFill>
                <a:latin typeface="Century Gothic"/>
                <a:ea typeface="Century Gothic"/>
                <a:cs typeface="Century Gothic"/>
                <a:sym typeface="Century Gothic"/>
              </a:defRPr>
            </a:lvl6pPr>
            <a:lvl7pPr marL="3200400" marR="0" lvl="6" indent="-228600" algn="ctr">
              <a:lnSpc>
                <a:spcPct val="90000"/>
              </a:lnSpc>
              <a:spcBef>
                <a:spcPts val="500"/>
              </a:spcBef>
              <a:spcAft>
                <a:spcPts val="0"/>
              </a:spcAft>
              <a:buClr>
                <a:srgbClr val="888888"/>
              </a:buClr>
              <a:buSzPts val="1200"/>
              <a:buFont typeface="Arial"/>
              <a:buNone/>
              <a:defRPr sz="1200" b="0" i="0" u="none" strike="noStrike" cap="none">
                <a:solidFill>
                  <a:srgbClr val="888888"/>
                </a:solidFill>
                <a:latin typeface="Century Gothic"/>
                <a:ea typeface="Century Gothic"/>
                <a:cs typeface="Century Gothic"/>
                <a:sym typeface="Century Gothic"/>
              </a:defRPr>
            </a:lvl7pPr>
            <a:lvl8pPr marL="3657600" marR="0" lvl="7" indent="-228600" algn="ctr">
              <a:lnSpc>
                <a:spcPct val="90000"/>
              </a:lnSpc>
              <a:spcBef>
                <a:spcPts val="500"/>
              </a:spcBef>
              <a:spcAft>
                <a:spcPts val="0"/>
              </a:spcAft>
              <a:buClr>
                <a:srgbClr val="888888"/>
              </a:buClr>
              <a:buSzPts val="1200"/>
              <a:buFont typeface="Arial"/>
              <a:buNone/>
              <a:defRPr sz="1200" b="0" i="0" u="none" strike="noStrike" cap="none">
                <a:solidFill>
                  <a:srgbClr val="888888"/>
                </a:solidFill>
                <a:latin typeface="Century Gothic"/>
                <a:ea typeface="Century Gothic"/>
                <a:cs typeface="Century Gothic"/>
                <a:sym typeface="Century Gothic"/>
              </a:defRPr>
            </a:lvl8pPr>
            <a:lvl9pPr marL="4114800" marR="0" lvl="8" indent="-228600" algn="ctr">
              <a:lnSpc>
                <a:spcPct val="90000"/>
              </a:lnSpc>
              <a:spcBef>
                <a:spcPts val="500"/>
              </a:spcBef>
              <a:spcAft>
                <a:spcPts val="0"/>
              </a:spcAft>
              <a:buClr>
                <a:srgbClr val="888888"/>
              </a:buClr>
              <a:buSzPts val="1200"/>
              <a:buFont typeface="Arial"/>
              <a:buNone/>
              <a:defRPr sz="1200" b="0" i="0" u="none" strike="noStrike" cap="none">
                <a:solidFill>
                  <a:srgbClr val="888888"/>
                </a:solidFill>
                <a:latin typeface="Century Gothic"/>
                <a:ea typeface="Century Gothic"/>
                <a:cs typeface="Century Gothic"/>
                <a:sym typeface="Century Gothic"/>
              </a:defRPr>
            </a:lvl9pPr>
          </a:lstStyle>
          <a:p>
            <a:endParaRPr/>
          </a:p>
        </p:txBody>
      </p:sp>
      <p:sp>
        <p:nvSpPr>
          <p:cNvPr id="499" name="Google Shape;499;p101"/>
          <p:cNvSpPr txBox="1">
            <a:spLocks noGrp="1"/>
          </p:cNvSpPr>
          <p:nvPr>
            <p:ph type="title"/>
          </p:nvPr>
        </p:nvSpPr>
        <p:spPr>
          <a:xfrm>
            <a:off x="838199" y="1122364"/>
            <a:ext cx="10515599" cy="273843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0" name="Google Shape;500;p1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01" name="Google Shape;501;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02" name="Google Shape;502;p1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re et contenu">
  <p:cSld name="Titre et contenu">
    <p:spTree>
      <p:nvGrpSpPr>
        <p:cNvPr id="1" name="Shape 503"/>
        <p:cNvGrpSpPr/>
        <p:nvPr/>
      </p:nvGrpSpPr>
      <p:grpSpPr>
        <a:xfrm>
          <a:off x="0" y="0"/>
          <a:ext cx="0" cy="0"/>
          <a:chOff x="0" y="0"/>
          <a:chExt cx="0" cy="0"/>
        </a:xfrm>
      </p:grpSpPr>
      <p:sp>
        <p:nvSpPr>
          <p:cNvPr id="504" name="Google Shape;504;p102"/>
          <p:cNvSpPr txBox="1">
            <a:spLocks noGrp="1"/>
          </p:cNvSpPr>
          <p:nvPr>
            <p:ph type="body" idx="1"/>
          </p:nvPr>
        </p:nvSpPr>
        <p:spPr>
          <a:xfrm>
            <a:off x="838200" y="1825625"/>
            <a:ext cx="10515600" cy="43561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2000"/>
              <a:buNone/>
              <a:defRPr/>
            </a:lvl1pPr>
            <a:lvl2pPr marL="914400" lvl="1" indent="-330200" algn="l">
              <a:lnSpc>
                <a:spcPct val="100000"/>
              </a:lnSpc>
              <a:spcBef>
                <a:spcPts val="600"/>
              </a:spcBef>
              <a:spcAft>
                <a:spcPts val="0"/>
              </a:spcAft>
              <a:buClr>
                <a:srgbClr val="7F7F7F"/>
              </a:buClr>
              <a:buSzPts val="1600"/>
              <a:buChar char="•"/>
              <a:defRPr/>
            </a:lvl2pPr>
            <a:lvl3pPr marL="1371600" lvl="2" indent="-317500" algn="l">
              <a:lnSpc>
                <a:spcPct val="100000"/>
              </a:lnSpc>
              <a:spcBef>
                <a:spcPts val="600"/>
              </a:spcBef>
              <a:spcAft>
                <a:spcPts val="0"/>
              </a:spcAft>
              <a:buSzPts val="1400"/>
              <a:buChar char="•"/>
              <a:defRPr/>
            </a:lvl3pPr>
            <a:lvl4pPr marL="1828800" lvl="3" indent="-304800" algn="l">
              <a:lnSpc>
                <a:spcPct val="100000"/>
              </a:lnSpc>
              <a:spcBef>
                <a:spcPts val="400"/>
              </a:spcBef>
              <a:spcAft>
                <a:spcPts val="0"/>
              </a:spcAft>
              <a:buSzPts val="1200"/>
              <a:buChar char="•"/>
              <a:defRPr/>
            </a:lvl4pPr>
            <a:lvl5pPr marL="2286000" lvl="4" indent="-304800" algn="l">
              <a:lnSpc>
                <a:spcPct val="100000"/>
              </a:lnSpc>
              <a:spcBef>
                <a:spcPts val="400"/>
              </a:spcBef>
              <a:spcAft>
                <a:spcPts val="0"/>
              </a:spcAft>
              <a:buSzPts val="12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05" name="Google Shape;505;p102"/>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6" name="Google Shape;506;p10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07" name="Google Shape;507;p10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08" name="Google Shape;508;p10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509" name="Google Shape;509;p102"/>
          <p:cNvSpPr txBox="1">
            <a:spLocks noGrp="1"/>
          </p:cNvSpPr>
          <p:nvPr>
            <p:ph type="body" idx="2"/>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Diapositive de titre">
  <p:cSld name="1_Diapositive de titre 2">
    <p:bg>
      <p:bgPr>
        <a:solidFill>
          <a:schemeClr val="accent3"/>
        </a:solidFill>
        <a:effectLst/>
      </p:bgPr>
    </p:bg>
    <p:spTree>
      <p:nvGrpSpPr>
        <p:cNvPr id="1" name="Shape 54"/>
        <p:cNvGrpSpPr/>
        <p:nvPr/>
      </p:nvGrpSpPr>
      <p:grpSpPr>
        <a:xfrm>
          <a:off x="0" y="0"/>
          <a:ext cx="0" cy="0"/>
          <a:chOff x="0" y="0"/>
          <a:chExt cx="0" cy="0"/>
        </a:xfrm>
      </p:grpSpPr>
      <p:sp>
        <p:nvSpPr>
          <p:cNvPr id="55" name="Google Shape;55;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E9E9E9"/>
              </a:buClr>
              <a:buSzPts val="1400"/>
              <a:buFont typeface="Manrope"/>
              <a:buNone/>
              <a:defRPr sz="1200">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6" name="Google Shape;56;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E9E9E9"/>
              </a:buClr>
              <a:buSzPts val="1400"/>
              <a:buFont typeface="Manrope"/>
              <a:buNone/>
              <a:defRPr sz="1200">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7" name="Google Shape;57;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1pPr>
            <a:lvl2pPr marL="0" marR="0" lvl="1"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2pPr>
            <a:lvl3pPr marL="0" marR="0" lvl="2"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3pPr>
            <a:lvl4pPr marL="0" marR="0" lvl="3"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4pPr>
            <a:lvl5pPr marL="0" marR="0" lvl="4"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5pPr>
            <a:lvl6pPr marL="0" marR="0" lvl="5"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6pPr>
            <a:lvl7pPr marL="0" marR="0" lvl="6"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7pPr>
            <a:lvl8pPr marL="0" marR="0" lvl="7"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8pPr>
            <a:lvl9pPr marL="0" marR="0" lvl="8"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58" name="Google Shape;58;p37"/>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lt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59" name="Google Shape;59;p37"/>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CCCCCC"/>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Deux contenus">
  <p:cSld name="Deux contenus">
    <p:spTree>
      <p:nvGrpSpPr>
        <p:cNvPr id="1" name="Shape 510"/>
        <p:cNvGrpSpPr/>
        <p:nvPr/>
      </p:nvGrpSpPr>
      <p:grpSpPr>
        <a:xfrm>
          <a:off x="0" y="0"/>
          <a:ext cx="0" cy="0"/>
          <a:chOff x="0" y="0"/>
          <a:chExt cx="0" cy="0"/>
        </a:xfrm>
      </p:grpSpPr>
      <p:sp>
        <p:nvSpPr>
          <p:cNvPr id="511" name="Google Shape;511;p103"/>
          <p:cNvSpPr txBox="1">
            <a:spLocks noGrp="1"/>
          </p:cNvSpPr>
          <p:nvPr>
            <p:ph type="body" idx="1"/>
          </p:nvPr>
        </p:nvSpPr>
        <p:spPr>
          <a:xfrm>
            <a:off x="838200" y="1825625"/>
            <a:ext cx="5184775"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12" name="Google Shape;512;p103"/>
          <p:cNvSpPr txBox="1">
            <a:spLocks noGrp="1"/>
          </p:cNvSpPr>
          <p:nvPr>
            <p:ph type="body" idx="2"/>
          </p:nvPr>
        </p:nvSpPr>
        <p:spPr>
          <a:xfrm>
            <a:off x="6169025" y="1825625"/>
            <a:ext cx="5184775"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13" name="Google Shape;513;p103"/>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4" name="Google Shape;514;p10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15" name="Google Shape;515;p10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16" name="Google Shape;516;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517" name="Google Shape;517;p103"/>
          <p:cNvSpPr txBox="1">
            <a:spLocks noGrp="1"/>
          </p:cNvSpPr>
          <p:nvPr>
            <p:ph type="body" idx="3"/>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Deux contenus">
  <p:cSld name="1_Deux contenus 2">
    <p:spTree>
      <p:nvGrpSpPr>
        <p:cNvPr id="1" name="Shape 518"/>
        <p:cNvGrpSpPr/>
        <p:nvPr/>
      </p:nvGrpSpPr>
      <p:grpSpPr>
        <a:xfrm>
          <a:off x="0" y="0"/>
          <a:ext cx="0" cy="0"/>
          <a:chOff x="0" y="0"/>
          <a:chExt cx="0" cy="0"/>
        </a:xfrm>
      </p:grpSpPr>
      <p:sp>
        <p:nvSpPr>
          <p:cNvPr id="519" name="Google Shape;519;p104"/>
          <p:cNvSpPr txBox="1">
            <a:spLocks noGrp="1"/>
          </p:cNvSpPr>
          <p:nvPr>
            <p:ph type="body" idx="1"/>
          </p:nvPr>
        </p:nvSpPr>
        <p:spPr>
          <a:xfrm>
            <a:off x="838201" y="1825625"/>
            <a:ext cx="6937792"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20" name="Google Shape;520;p104"/>
          <p:cNvSpPr txBox="1">
            <a:spLocks noGrp="1"/>
          </p:cNvSpPr>
          <p:nvPr>
            <p:ph type="body" idx="2"/>
          </p:nvPr>
        </p:nvSpPr>
        <p:spPr>
          <a:xfrm>
            <a:off x="7993813" y="1825625"/>
            <a:ext cx="3359986"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21" name="Google Shape;521;p104"/>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2" name="Google Shape;522;p10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23" name="Google Shape;523;p10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24" name="Google Shape;524;p1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525" name="Google Shape;525;p104"/>
          <p:cNvSpPr txBox="1">
            <a:spLocks noGrp="1"/>
          </p:cNvSpPr>
          <p:nvPr>
            <p:ph type="body" idx="3"/>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Deux contenus">
  <p:cSld name="1_Deux contenus 3">
    <p:spTree>
      <p:nvGrpSpPr>
        <p:cNvPr id="1" name="Shape 526"/>
        <p:cNvGrpSpPr/>
        <p:nvPr/>
      </p:nvGrpSpPr>
      <p:grpSpPr>
        <a:xfrm>
          <a:off x="0" y="0"/>
          <a:ext cx="0" cy="0"/>
          <a:chOff x="0" y="0"/>
          <a:chExt cx="0" cy="0"/>
        </a:xfrm>
      </p:grpSpPr>
      <p:sp>
        <p:nvSpPr>
          <p:cNvPr id="527" name="Google Shape;527;p105"/>
          <p:cNvSpPr txBox="1">
            <a:spLocks noGrp="1"/>
          </p:cNvSpPr>
          <p:nvPr>
            <p:ph type="body" idx="1"/>
          </p:nvPr>
        </p:nvSpPr>
        <p:spPr>
          <a:xfrm>
            <a:off x="838201" y="1825625"/>
            <a:ext cx="3359986"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28" name="Google Shape;528;p105"/>
          <p:cNvSpPr txBox="1">
            <a:spLocks noGrp="1"/>
          </p:cNvSpPr>
          <p:nvPr>
            <p:ph type="body" idx="2"/>
          </p:nvPr>
        </p:nvSpPr>
        <p:spPr>
          <a:xfrm>
            <a:off x="4416007" y="1825625"/>
            <a:ext cx="3359986"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29" name="Google Shape;529;p105"/>
          <p:cNvSpPr txBox="1">
            <a:spLocks noGrp="1"/>
          </p:cNvSpPr>
          <p:nvPr>
            <p:ph type="body" idx="3"/>
          </p:nvPr>
        </p:nvSpPr>
        <p:spPr>
          <a:xfrm>
            <a:off x="7993813" y="1825625"/>
            <a:ext cx="3359986"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30" name="Google Shape;530;p105"/>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1" name="Google Shape;531;p10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32" name="Google Shape;532;p10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33" name="Google Shape;533;p10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534" name="Google Shape;534;p105"/>
          <p:cNvSpPr txBox="1">
            <a:spLocks noGrp="1"/>
          </p:cNvSpPr>
          <p:nvPr>
            <p:ph type="body" idx="4"/>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chemeClr val="accent2"/>
              </a:buClr>
              <a:buSzPts val="1600"/>
              <a:buNone/>
              <a:defRPr sz="1600">
                <a:solidFill>
                  <a:schemeClr val="accent2"/>
                </a:solidFill>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Deux contenus">
  <p:cSld name="1_Deux contenus 4">
    <p:spTree>
      <p:nvGrpSpPr>
        <p:cNvPr id="1" name="Shape 535"/>
        <p:cNvGrpSpPr/>
        <p:nvPr/>
      </p:nvGrpSpPr>
      <p:grpSpPr>
        <a:xfrm>
          <a:off x="0" y="0"/>
          <a:ext cx="0" cy="0"/>
          <a:chOff x="0" y="0"/>
          <a:chExt cx="0" cy="0"/>
        </a:xfrm>
      </p:grpSpPr>
      <p:sp>
        <p:nvSpPr>
          <p:cNvPr id="536" name="Google Shape;536;p106"/>
          <p:cNvSpPr txBox="1">
            <a:spLocks noGrp="1"/>
          </p:cNvSpPr>
          <p:nvPr>
            <p:ph type="body" idx="1"/>
          </p:nvPr>
        </p:nvSpPr>
        <p:spPr>
          <a:xfrm>
            <a:off x="838201" y="3979332"/>
            <a:ext cx="3359986" cy="219762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2000"/>
              <a:buNone/>
              <a:defRPr/>
            </a:lvl1pPr>
            <a:lvl2pPr marL="914400" lvl="1" indent="-330200" algn="ctr">
              <a:lnSpc>
                <a:spcPct val="100000"/>
              </a:lnSpc>
              <a:spcBef>
                <a:spcPts val="600"/>
              </a:spcBef>
              <a:spcAft>
                <a:spcPts val="0"/>
              </a:spcAft>
              <a:buClr>
                <a:srgbClr val="7F7F7F"/>
              </a:buClr>
              <a:buSzPts val="16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37" name="Google Shape;537;p106"/>
          <p:cNvSpPr txBox="1">
            <a:spLocks noGrp="1"/>
          </p:cNvSpPr>
          <p:nvPr>
            <p:ph type="body" idx="2"/>
          </p:nvPr>
        </p:nvSpPr>
        <p:spPr>
          <a:xfrm>
            <a:off x="4416007" y="3979332"/>
            <a:ext cx="3359986" cy="219762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2000"/>
              <a:buNone/>
              <a:defRPr/>
            </a:lvl1pPr>
            <a:lvl2pPr marL="914400" lvl="1" indent="-330200" algn="ctr">
              <a:lnSpc>
                <a:spcPct val="100000"/>
              </a:lnSpc>
              <a:spcBef>
                <a:spcPts val="600"/>
              </a:spcBef>
              <a:spcAft>
                <a:spcPts val="0"/>
              </a:spcAft>
              <a:buClr>
                <a:srgbClr val="7F7F7F"/>
              </a:buClr>
              <a:buSzPts val="16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38" name="Google Shape;538;p106"/>
          <p:cNvSpPr txBox="1">
            <a:spLocks noGrp="1"/>
          </p:cNvSpPr>
          <p:nvPr>
            <p:ph type="body" idx="3"/>
          </p:nvPr>
        </p:nvSpPr>
        <p:spPr>
          <a:xfrm>
            <a:off x="7993813" y="3979332"/>
            <a:ext cx="3359986" cy="219762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2000"/>
              <a:buNone/>
              <a:defRPr/>
            </a:lvl1pPr>
            <a:lvl2pPr marL="914400" lvl="1" indent="-228600" algn="ctr">
              <a:lnSpc>
                <a:spcPct val="100000"/>
              </a:lnSpc>
              <a:spcBef>
                <a:spcPts val="600"/>
              </a:spcBef>
              <a:spcAft>
                <a:spcPts val="0"/>
              </a:spcAft>
              <a:buClr>
                <a:srgbClr val="7F7F7F"/>
              </a:buClr>
              <a:buSzPts val="1600"/>
              <a:buNone/>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39" name="Google Shape;539;p106"/>
          <p:cNvSpPr txBox="1">
            <a:spLocks noGrp="1"/>
          </p:cNvSpPr>
          <p:nvPr>
            <p:ph type="title"/>
          </p:nvPr>
        </p:nvSpPr>
        <p:spPr>
          <a:xfrm>
            <a:off x="838200" y="1614462"/>
            <a:ext cx="10515600" cy="207329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0" name="Google Shape;540;p1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41" name="Google Shape;541;p1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42" name="Google Shape;542;p1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Deux contenus">
  <p:cSld name="1_Deux contenus 5">
    <p:spTree>
      <p:nvGrpSpPr>
        <p:cNvPr id="1" name="Shape 543"/>
        <p:cNvGrpSpPr/>
        <p:nvPr/>
      </p:nvGrpSpPr>
      <p:grpSpPr>
        <a:xfrm>
          <a:off x="0" y="0"/>
          <a:ext cx="0" cy="0"/>
          <a:chOff x="0" y="0"/>
          <a:chExt cx="0" cy="0"/>
        </a:xfrm>
      </p:grpSpPr>
      <p:sp>
        <p:nvSpPr>
          <p:cNvPr id="544" name="Google Shape;544;p107"/>
          <p:cNvSpPr txBox="1">
            <a:spLocks noGrp="1"/>
          </p:cNvSpPr>
          <p:nvPr>
            <p:ph type="body" idx="1"/>
          </p:nvPr>
        </p:nvSpPr>
        <p:spPr>
          <a:xfrm>
            <a:off x="838201" y="3225800"/>
            <a:ext cx="3359986" cy="2951161"/>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2000"/>
              <a:buNone/>
              <a:defRPr/>
            </a:lvl1pPr>
            <a:lvl2pPr marL="914400" lvl="1" indent="-330200" algn="ctr">
              <a:lnSpc>
                <a:spcPct val="100000"/>
              </a:lnSpc>
              <a:spcBef>
                <a:spcPts val="600"/>
              </a:spcBef>
              <a:spcAft>
                <a:spcPts val="0"/>
              </a:spcAft>
              <a:buClr>
                <a:srgbClr val="7F7F7F"/>
              </a:buClr>
              <a:buSzPts val="16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45" name="Google Shape;545;p107"/>
          <p:cNvSpPr txBox="1">
            <a:spLocks noGrp="1"/>
          </p:cNvSpPr>
          <p:nvPr>
            <p:ph type="body" idx="2"/>
          </p:nvPr>
        </p:nvSpPr>
        <p:spPr>
          <a:xfrm>
            <a:off x="4416007" y="3225800"/>
            <a:ext cx="3359986" cy="2951161"/>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2000"/>
              <a:buNone/>
              <a:defRPr/>
            </a:lvl1pPr>
            <a:lvl2pPr marL="914400" lvl="1" indent="-330200" algn="ctr">
              <a:lnSpc>
                <a:spcPct val="100000"/>
              </a:lnSpc>
              <a:spcBef>
                <a:spcPts val="600"/>
              </a:spcBef>
              <a:spcAft>
                <a:spcPts val="0"/>
              </a:spcAft>
              <a:buClr>
                <a:srgbClr val="7F7F7F"/>
              </a:buClr>
              <a:buSzPts val="16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46" name="Google Shape;546;p107"/>
          <p:cNvSpPr txBox="1">
            <a:spLocks noGrp="1"/>
          </p:cNvSpPr>
          <p:nvPr>
            <p:ph type="body" idx="3"/>
          </p:nvPr>
        </p:nvSpPr>
        <p:spPr>
          <a:xfrm>
            <a:off x="7993813" y="3225800"/>
            <a:ext cx="3359986" cy="2951161"/>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2000"/>
              <a:buNone/>
              <a:defRPr/>
            </a:lvl1pPr>
            <a:lvl2pPr marL="914400" lvl="1" indent="-228600" algn="ctr">
              <a:lnSpc>
                <a:spcPct val="100000"/>
              </a:lnSpc>
              <a:spcBef>
                <a:spcPts val="600"/>
              </a:spcBef>
              <a:spcAft>
                <a:spcPts val="0"/>
              </a:spcAft>
              <a:buClr>
                <a:srgbClr val="7F7F7F"/>
              </a:buClr>
              <a:buSzPts val="1600"/>
              <a:buNone/>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47" name="Google Shape;547;p107"/>
          <p:cNvSpPr txBox="1">
            <a:spLocks noGrp="1"/>
          </p:cNvSpPr>
          <p:nvPr>
            <p:ph type="title"/>
          </p:nvPr>
        </p:nvSpPr>
        <p:spPr>
          <a:xfrm>
            <a:off x="838200" y="805369"/>
            <a:ext cx="10515600" cy="207194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8" name="Google Shape;548;p1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49" name="Google Shape;549;p1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50" name="Google Shape;550;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Rabat">
  <p:cSld name="Rabat">
    <p:bg>
      <p:bgPr>
        <a:solidFill>
          <a:schemeClr val="accent1"/>
        </a:solidFill>
        <a:effectLst/>
      </p:bgPr>
    </p:bg>
    <p:spTree>
      <p:nvGrpSpPr>
        <p:cNvPr id="1" name="Shape 551"/>
        <p:cNvGrpSpPr/>
        <p:nvPr/>
      </p:nvGrpSpPr>
      <p:grpSpPr>
        <a:xfrm>
          <a:off x="0" y="0"/>
          <a:ext cx="0" cy="0"/>
          <a:chOff x="0" y="0"/>
          <a:chExt cx="0" cy="0"/>
        </a:xfrm>
      </p:grpSpPr>
      <p:sp>
        <p:nvSpPr>
          <p:cNvPr id="552" name="Google Shape;552;p108"/>
          <p:cNvSpPr/>
          <p:nvPr/>
        </p:nvSpPr>
        <p:spPr>
          <a:xfrm>
            <a:off x="5121275" y="0"/>
            <a:ext cx="707072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
        <p:nvSpPr>
          <p:cNvPr id="553" name="Google Shape;553;p108"/>
          <p:cNvSpPr txBox="1">
            <a:spLocks noGrp="1"/>
          </p:cNvSpPr>
          <p:nvPr>
            <p:ph type="dt" idx="10"/>
          </p:nvPr>
        </p:nvSpPr>
        <p:spPr>
          <a:xfrm>
            <a:off x="391886"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CCACB"/>
              </a:buClr>
              <a:buSzPts val="1400"/>
              <a:buFont typeface="Manrope"/>
              <a:buNone/>
              <a:defRPr sz="1200">
                <a:solidFill>
                  <a:srgbClr val="FCCACB"/>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54" name="Google Shape;554;p1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555" name="Google Shape;555;p108"/>
          <p:cNvSpPr txBox="1">
            <a:spLocks noGrp="1"/>
          </p:cNvSpPr>
          <p:nvPr>
            <p:ph type="body" idx="1"/>
          </p:nvPr>
        </p:nvSpPr>
        <p:spPr>
          <a:xfrm>
            <a:off x="6059424" y="679450"/>
            <a:ext cx="5294376" cy="549751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56" name="Google Shape;556;p108"/>
          <p:cNvSpPr txBox="1">
            <a:spLocks noGrp="1"/>
          </p:cNvSpPr>
          <p:nvPr>
            <p:ph type="title"/>
          </p:nvPr>
        </p:nvSpPr>
        <p:spPr>
          <a:xfrm>
            <a:off x="391886" y="536448"/>
            <a:ext cx="4310743" cy="289255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7" name="Google Shape;557;p108"/>
          <p:cNvSpPr txBox="1">
            <a:spLocks noGrp="1"/>
          </p:cNvSpPr>
          <p:nvPr>
            <p:ph type="body" idx="2"/>
          </p:nvPr>
        </p:nvSpPr>
        <p:spPr>
          <a:xfrm>
            <a:off x="379694" y="2801998"/>
            <a:ext cx="4310743" cy="111163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sz="2000">
                <a:solidFill>
                  <a:srgbClr val="FCCACB"/>
                </a:solidFill>
              </a:defRPr>
            </a:lvl1pPr>
            <a:lvl2pPr marL="914400" lvl="1" indent="-228600" algn="l">
              <a:lnSpc>
                <a:spcPct val="100000"/>
              </a:lnSpc>
              <a:spcBef>
                <a:spcPts val="600"/>
              </a:spcBef>
              <a:spcAft>
                <a:spcPts val="0"/>
              </a:spcAft>
              <a:buClr>
                <a:schemeClr val="lt1"/>
              </a:buClr>
              <a:buSzPts val="1600"/>
              <a:buNone/>
              <a:defRPr>
                <a:solidFill>
                  <a:schemeClr val="lt1"/>
                </a:solidFill>
              </a:defRPr>
            </a:lvl2pPr>
            <a:lvl3pPr marL="1371600" lvl="2" indent="-228600" algn="l">
              <a:lnSpc>
                <a:spcPct val="100000"/>
              </a:lnSpc>
              <a:spcBef>
                <a:spcPts val="600"/>
              </a:spcBef>
              <a:spcAft>
                <a:spcPts val="0"/>
              </a:spcAft>
              <a:buSzPts val="1400"/>
              <a:buNone/>
              <a:defRPr>
                <a:solidFill>
                  <a:schemeClr val="lt1"/>
                </a:solidFill>
              </a:defRPr>
            </a:lvl3pPr>
            <a:lvl4pPr marL="1828800" lvl="3" indent="-228600" algn="l">
              <a:lnSpc>
                <a:spcPct val="100000"/>
              </a:lnSpc>
              <a:spcBef>
                <a:spcPts val="400"/>
              </a:spcBef>
              <a:spcAft>
                <a:spcPts val="0"/>
              </a:spcAft>
              <a:buSzPts val="1200"/>
              <a:buNone/>
              <a:defRPr>
                <a:solidFill>
                  <a:schemeClr val="lt1"/>
                </a:solidFill>
              </a:defRPr>
            </a:lvl4pPr>
            <a:lvl5pPr marL="2286000" lvl="4" indent="-228600" algn="l">
              <a:lnSpc>
                <a:spcPct val="100000"/>
              </a:lnSpc>
              <a:spcBef>
                <a:spcPts val="400"/>
              </a:spcBef>
              <a:spcAft>
                <a:spcPts val="0"/>
              </a:spcAft>
              <a:buSzPts val="1200"/>
              <a:buNone/>
              <a:defRPr>
                <a:solidFill>
                  <a:schemeClr val="lt1"/>
                </a:solidFill>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Rabat">
  <p:cSld name="1_Rabat">
    <p:bg>
      <p:bgPr>
        <a:solidFill>
          <a:schemeClr val="accent1"/>
        </a:solidFill>
        <a:effectLst/>
      </p:bgPr>
    </p:bg>
    <p:spTree>
      <p:nvGrpSpPr>
        <p:cNvPr id="1" name="Shape 558"/>
        <p:cNvGrpSpPr/>
        <p:nvPr/>
      </p:nvGrpSpPr>
      <p:grpSpPr>
        <a:xfrm>
          <a:off x="0" y="0"/>
          <a:ext cx="0" cy="0"/>
          <a:chOff x="0" y="0"/>
          <a:chExt cx="0" cy="0"/>
        </a:xfrm>
      </p:grpSpPr>
      <p:sp>
        <p:nvSpPr>
          <p:cNvPr id="559" name="Google Shape;559;p109"/>
          <p:cNvSpPr/>
          <p:nvPr/>
        </p:nvSpPr>
        <p:spPr>
          <a:xfrm>
            <a:off x="6096000" y="0"/>
            <a:ext cx="6096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
        <p:nvSpPr>
          <p:cNvPr id="560" name="Google Shape;560;p109"/>
          <p:cNvSpPr txBox="1">
            <a:spLocks noGrp="1"/>
          </p:cNvSpPr>
          <p:nvPr>
            <p:ph type="body" idx="1"/>
          </p:nvPr>
        </p:nvSpPr>
        <p:spPr>
          <a:xfrm>
            <a:off x="6705600" y="679450"/>
            <a:ext cx="4876800" cy="549751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61" name="Google Shape;561;p109"/>
          <p:cNvSpPr txBox="1">
            <a:spLocks noGrp="1"/>
          </p:cNvSpPr>
          <p:nvPr>
            <p:ph type="body" idx="2"/>
          </p:nvPr>
        </p:nvSpPr>
        <p:spPr>
          <a:xfrm>
            <a:off x="609600" y="2801998"/>
            <a:ext cx="3902075" cy="111163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FCCACB"/>
              </a:buClr>
              <a:buSzPts val="2000"/>
              <a:buNone/>
              <a:defRPr sz="2000">
                <a:solidFill>
                  <a:srgbClr val="FCCACB"/>
                </a:solidFill>
              </a:defRPr>
            </a:lvl1pPr>
            <a:lvl2pPr marL="914400" lvl="1" indent="-228600" algn="l">
              <a:lnSpc>
                <a:spcPct val="100000"/>
              </a:lnSpc>
              <a:spcBef>
                <a:spcPts val="600"/>
              </a:spcBef>
              <a:spcAft>
                <a:spcPts val="0"/>
              </a:spcAft>
              <a:buClr>
                <a:schemeClr val="lt1"/>
              </a:buClr>
              <a:buSzPts val="1600"/>
              <a:buNone/>
              <a:defRPr>
                <a:solidFill>
                  <a:schemeClr val="lt1"/>
                </a:solidFill>
              </a:defRPr>
            </a:lvl2pPr>
            <a:lvl3pPr marL="1371600" lvl="2" indent="-228600" algn="l">
              <a:lnSpc>
                <a:spcPct val="100000"/>
              </a:lnSpc>
              <a:spcBef>
                <a:spcPts val="600"/>
              </a:spcBef>
              <a:spcAft>
                <a:spcPts val="0"/>
              </a:spcAft>
              <a:buSzPts val="1400"/>
              <a:buNone/>
              <a:defRPr>
                <a:solidFill>
                  <a:schemeClr val="lt1"/>
                </a:solidFill>
              </a:defRPr>
            </a:lvl3pPr>
            <a:lvl4pPr marL="1828800" lvl="3" indent="-228600" algn="l">
              <a:lnSpc>
                <a:spcPct val="100000"/>
              </a:lnSpc>
              <a:spcBef>
                <a:spcPts val="400"/>
              </a:spcBef>
              <a:spcAft>
                <a:spcPts val="0"/>
              </a:spcAft>
              <a:buSzPts val="1200"/>
              <a:buNone/>
              <a:defRPr>
                <a:solidFill>
                  <a:schemeClr val="lt1"/>
                </a:solidFill>
              </a:defRPr>
            </a:lvl4pPr>
            <a:lvl5pPr marL="2286000" lvl="4" indent="-228600" algn="l">
              <a:lnSpc>
                <a:spcPct val="100000"/>
              </a:lnSpc>
              <a:spcBef>
                <a:spcPts val="400"/>
              </a:spcBef>
              <a:spcAft>
                <a:spcPts val="0"/>
              </a:spcAft>
              <a:buSzPts val="1200"/>
              <a:buNone/>
              <a:defRPr>
                <a:solidFill>
                  <a:schemeClr val="lt1"/>
                </a:solidFill>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62" name="Google Shape;562;p109"/>
          <p:cNvSpPr txBox="1">
            <a:spLocks noGrp="1"/>
          </p:cNvSpPr>
          <p:nvPr>
            <p:ph type="dt" idx="10"/>
          </p:nvPr>
        </p:nvSpPr>
        <p:spPr>
          <a:xfrm>
            <a:off x="6096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CCACB"/>
              </a:buClr>
              <a:buSzPts val="1400"/>
              <a:buFont typeface="Manrope"/>
              <a:buNone/>
              <a:defRPr sz="1200">
                <a:solidFill>
                  <a:srgbClr val="FCCACB"/>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63" name="Google Shape;563;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564" name="Google Shape;564;p109"/>
          <p:cNvSpPr txBox="1">
            <a:spLocks noGrp="1"/>
          </p:cNvSpPr>
          <p:nvPr>
            <p:ph type="title"/>
          </p:nvPr>
        </p:nvSpPr>
        <p:spPr>
          <a:xfrm>
            <a:off x="621792" y="536448"/>
            <a:ext cx="4693920" cy="289255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5" name="Google Shape;565;p109"/>
          <p:cNvSpPr/>
          <p:nvPr/>
        </p:nvSpPr>
        <p:spPr>
          <a:xfrm>
            <a:off x="0" y="0"/>
            <a:ext cx="6096000"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Rabat">
  <p:cSld name="1_Rabat 2">
    <p:bg>
      <p:bgPr>
        <a:solidFill>
          <a:schemeClr val="accent1"/>
        </a:solidFill>
        <a:effectLst/>
      </p:bgPr>
    </p:bg>
    <p:spTree>
      <p:nvGrpSpPr>
        <p:cNvPr id="1" name="Shape 566"/>
        <p:cNvGrpSpPr/>
        <p:nvPr/>
      </p:nvGrpSpPr>
      <p:grpSpPr>
        <a:xfrm>
          <a:off x="0" y="0"/>
          <a:ext cx="0" cy="0"/>
          <a:chOff x="0" y="0"/>
          <a:chExt cx="0" cy="0"/>
        </a:xfrm>
      </p:grpSpPr>
      <p:sp>
        <p:nvSpPr>
          <p:cNvPr id="567" name="Google Shape;567;p110"/>
          <p:cNvSpPr/>
          <p:nvPr/>
        </p:nvSpPr>
        <p:spPr>
          <a:xfrm>
            <a:off x="0" y="0"/>
            <a:ext cx="6096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
        <p:nvSpPr>
          <p:cNvPr id="568" name="Google Shape;568;p110"/>
          <p:cNvSpPr/>
          <p:nvPr/>
        </p:nvSpPr>
        <p:spPr>
          <a:xfrm>
            <a:off x="0" y="0"/>
            <a:ext cx="6096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
        <p:nvSpPr>
          <p:cNvPr id="569" name="Google Shape;569;p110"/>
          <p:cNvSpPr txBox="1">
            <a:spLocks noGrp="1"/>
          </p:cNvSpPr>
          <p:nvPr>
            <p:ph type="dt" idx="10"/>
          </p:nvPr>
        </p:nvSpPr>
        <p:spPr>
          <a:xfrm>
            <a:off x="6096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66669"/>
              </a:buClr>
              <a:buSzPts val="1400"/>
              <a:buFont typeface="Century Gothic"/>
              <a:buNone/>
              <a:defRPr sz="1200">
                <a:solidFill>
                  <a:srgbClr val="F66669"/>
                </a:solidFill>
                <a:latin typeface="Century Gothic"/>
                <a:ea typeface="Century Gothic"/>
                <a:cs typeface="Century Gothic"/>
                <a:sym typeface="Century Gothic"/>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70" name="Google Shape;570;p1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888888"/>
              </a:buClr>
              <a:buSzPts val="1200"/>
              <a:buFont typeface="Century Gothic"/>
              <a:buNone/>
              <a:defRPr sz="120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fr-FR"/>
              <a:t>‹N°›</a:t>
            </a:fld>
            <a:endParaRPr/>
          </a:p>
        </p:txBody>
      </p:sp>
      <p:sp>
        <p:nvSpPr>
          <p:cNvPr id="571" name="Google Shape;571;p110"/>
          <p:cNvSpPr txBox="1">
            <a:spLocks noGrp="1"/>
          </p:cNvSpPr>
          <p:nvPr>
            <p:ph type="body" idx="1"/>
          </p:nvPr>
        </p:nvSpPr>
        <p:spPr>
          <a:xfrm>
            <a:off x="6705600" y="679450"/>
            <a:ext cx="4876800" cy="549751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lt1"/>
              </a:buClr>
              <a:buSzPts val="2000"/>
              <a:buNone/>
              <a:defRPr>
                <a:solidFill>
                  <a:schemeClr val="lt1"/>
                </a:solidFill>
              </a:defRPr>
            </a:lvl1pPr>
            <a:lvl2pPr marL="914400" lvl="1" indent="-330200" algn="l">
              <a:lnSpc>
                <a:spcPct val="100000"/>
              </a:lnSpc>
              <a:spcBef>
                <a:spcPts val="600"/>
              </a:spcBef>
              <a:spcAft>
                <a:spcPts val="0"/>
              </a:spcAft>
              <a:buClr>
                <a:schemeClr val="lt1"/>
              </a:buClr>
              <a:buSzPts val="1600"/>
              <a:buChar char="•"/>
              <a:defRPr>
                <a:solidFill>
                  <a:schemeClr val="lt1"/>
                </a:solidFill>
              </a:defRPr>
            </a:lvl2pPr>
            <a:lvl3pPr marL="1371600" lvl="2" indent="-317500" algn="l">
              <a:lnSpc>
                <a:spcPct val="100000"/>
              </a:lnSpc>
              <a:spcBef>
                <a:spcPts val="600"/>
              </a:spcBef>
              <a:spcAft>
                <a:spcPts val="0"/>
              </a:spcAft>
              <a:buClr>
                <a:schemeClr val="lt1"/>
              </a:buClr>
              <a:buSzPts val="1400"/>
              <a:buChar char="•"/>
              <a:defRPr>
                <a:solidFill>
                  <a:schemeClr val="lt1"/>
                </a:solidFill>
              </a:defRPr>
            </a:lvl3pPr>
            <a:lvl4pPr marL="1828800" lvl="3" indent="-304800" algn="l">
              <a:lnSpc>
                <a:spcPct val="100000"/>
              </a:lnSpc>
              <a:spcBef>
                <a:spcPts val="400"/>
              </a:spcBef>
              <a:spcAft>
                <a:spcPts val="0"/>
              </a:spcAft>
              <a:buClr>
                <a:schemeClr val="lt1"/>
              </a:buClr>
              <a:buSzPts val="1200"/>
              <a:buChar char="•"/>
              <a:defRPr>
                <a:solidFill>
                  <a:schemeClr val="lt1"/>
                </a:solidFill>
              </a:defRPr>
            </a:lvl4pPr>
            <a:lvl5pPr marL="2286000" lvl="4" indent="-304800" algn="l">
              <a:lnSpc>
                <a:spcPct val="100000"/>
              </a:lnSpc>
              <a:spcBef>
                <a:spcPts val="400"/>
              </a:spcBef>
              <a:spcAft>
                <a:spcPts val="0"/>
              </a:spcAft>
              <a:buClr>
                <a:schemeClr val="lt1"/>
              </a:buClr>
              <a:buSzPts val="1200"/>
              <a:buChar char="•"/>
              <a:defRPr>
                <a:solidFill>
                  <a:schemeClr val="lt1"/>
                </a:solidFill>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72" name="Google Shape;572;p110"/>
          <p:cNvSpPr txBox="1">
            <a:spLocks noGrp="1"/>
          </p:cNvSpPr>
          <p:nvPr>
            <p:ph type="body" idx="2"/>
          </p:nvPr>
        </p:nvSpPr>
        <p:spPr>
          <a:xfrm>
            <a:off x="609600" y="2801998"/>
            <a:ext cx="3902075" cy="111163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7F7F7F"/>
              </a:buClr>
              <a:buSzPts val="2000"/>
              <a:buNone/>
              <a:defRPr sz="2000">
                <a:solidFill>
                  <a:srgbClr val="7F7F7F"/>
                </a:solidFill>
              </a:defRPr>
            </a:lvl1pPr>
            <a:lvl2pPr marL="914400" lvl="1" indent="-228600" algn="l">
              <a:lnSpc>
                <a:spcPct val="100000"/>
              </a:lnSpc>
              <a:spcBef>
                <a:spcPts val="600"/>
              </a:spcBef>
              <a:spcAft>
                <a:spcPts val="0"/>
              </a:spcAft>
              <a:buClr>
                <a:schemeClr val="lt1"/>
              </a:buClr>
              <a:buSzPts val="1600"/>
              <a:buNone/>
              <a:defRPr>
                <a:solidFill>
                  <a:schemeClr val="lt1"/>
                </a:solidFill>
              </a:defRPr>
            </a:lvl2pPr>
            <a:lvl3pPr marL="1371600" lvl="2" indent="-228600" algn="l">
              <a:lnSpc>
                <a:spcPct val="100000"/>
              </a:lnSpc>
              <a:spcBef>
                <a:spcPts val="600"/>
              </a:spcBef>
              <a:spcAft>
                <a:spcPts val="0"/>
              </a:spcAft>
              <a:buSzPts val="1400"/>
              <a:buNone/>
              <a:defRPr>
                <a:solidFill>
                  <a:schemeClr val="lt1"/>
                </a:solidFill>
              </a:defRPr>
            </a:lvl3pPr>
            <a:lvl4pPr marL="1828800" lvl="3" indent="-228600" algn="l">
              <a:lnSpc>
                <a:spcPct val="100000"/>
              </a:lnSpc>
              <a:spcBef>
                <a:spcPts val="400"/>
              </a:spcBef>
              <a:spcAft>
                <a:spcPts val="0"/>
              </a:spcAft>
              <a:buSzPts val="1200"/>
              <a:buNone/>
              <a:defRPr>
                <a:solidFill>
                  <a:schemeClr val="lt1"/>
                </a:solidFill>
              </a:defRPr>
            </a:lvl4pPr>
            <a:lvl5pPr marL="2286000" lvl="4" indent="-228600" algn="l">
              <a:lnSpc>
                <a:spcPct val="100000"/>
              </a:lnSpc>
              <a:spcBef>
                <a:spcPts val="400"/>
              </a:spcBef>
              <a:spcAft>
                <a:spcPts val="0"/>
              </a:spcAft>
              <a:buSzPts val="1200"/>
              <a:buNone/>
              <a:defRPr>
                <a:solidFill>
                  <a:schemeClr val="lt1"/>
                </a:solidFill>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73" name="Google Shape;573;p110"/>
          <p:cNvSpPr txBox="1">
            <a:spLocks noGrp="1"/>
          </p:cNvSpPr>
          <p:nvPr>
            <p:ph type="title"/>
          </p:nvPr>
        </p:nvSpPr>
        <p:spPr>
          <a:xfrm>
            <a:off x="621792" y="536448"/>
            <a:ext cx="4803648" cy="289255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re seul">
  <p:cSld name="Titre seul">
    <p:spTree>
      <p:nvGrpSpPr>
        <p:cNvPr id="1" name="Shape 574"/>
        <p:cNvGrpSpPr/>
        <p:nvPr/>
      </p:nvGrpSpPr>
      <p:grpSpPr>
        <a:xfrm>
          <a:off x="0" y="0"/>
          <a:ext cx="0" cy="0"/>
          <a:chOff x="0" y="0"/>
          <a:chExt cx="0" cy="0"/>
        </a:xfrm>
      </p:grpSpPr>
      <p:sp>
        <p:nvSpPr>
          <p:cNvPr id="575" name="Google Shape;575;p111"/>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6" name="Google Shape;576;p1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77" name="Google Shape;577;p1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78" name="Google Shape;578;p1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579" name="Google Shape;579;p111"/>
          <p:cNvSpPr txBox="1">
            <a:spLocks noGrp="1"/>
          </p:cNvSpPr>
          <p:nvPr>
            <p:ph type="body" idx="1"/>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re seul">
  <p:cSld name="1_Titre seul">
    <p:spTree>
      <p:nvGrpSpPr>
        <p:cNvPr id="1" name="Shape 580"/>
        <p:cNvGrpSpPr/>
        <p:nvPr/>
      </p:nvGrpSpPr>
      <p:grpSpPr>
        <a:xfrm>
          <a:off x="0" y="0"/>
          <a:ext cx="0" cy="0"/>
          <a:chOff x="0" y="0"/>
          <a:chExt cx="0" cy="0"/>
        </a:xfrm>
      </p:grpSpPr>
      <p:sp>
        <p:nvSpPr>
          <p:cNvPr id="581" name="Google Shape;581;p112"/>
          <p:cNvSpPr txBox="1">
            <a:spLocks noGrp="1"/>
          </p:cNvSpPr>
          <p:nvPr>
            <p:ph type="title"/>
          </p:nvPr>
        </p:nvSpPr>
        <p:spPr>
          <a:xfrm>
            <a:off x="838200" y="365126"/>
            <a:ext cx="7772400" cy="58685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sz="24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2" name="Google Shape;582;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83" name="Google Shape;583;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84" name="Google Shape;584;p1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585" name="Google Shape;585;p112"/>
          <p:cNvSpPr txBox="1">
            <a:spLocks noGrp="1"/>
          </p:cNvSpPr>
          <p:nvPr>
            <p:ph type="body" idx="1"/>
          </p:nvPr>
        </p:nvSpPr>
        <p:spPr>
          <a:xfrm>
            <a:off x="838200" y="836614"/>
            <a:ext cx="6057900" cy="365125"/>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eux contenus">
  <p:cSld name="1_Deux contenus 4">
    <p:spTree>
      <p:nvGrpSpPr>
        <p:cNvPr id="1" name="Shape 60"/>
        <p:cNvGrpSpPr/>
        <p:nvPr/>
      </p:nvGrpSpPr>
      <p:grpSpPr>
        <a:xfrm>
          <a:off x="0" y="0"/>
          <a:ext cx="0" cy="0"/>
          <a:chOff x="0" y="0"/>
          <a:chExt cx="0" cy="0"/>
        </a:xfrm>
      </p:grpSpPr>
      <p:sp>
        <p:nvSpPr>
          <p:cNvPr id="61" name="Google Shape;61;p38"/>
          <p:cNvSpPr txBox="1">
            <a:spLocks noGrp="1"/>
          </p:cNvSpPr>
          <p:nvPr>
            <p:ph type="body" idx="1"/>
          </p:nvPr>
        </p:nvSpPr>
        <p:spPr>
          <a:xfrm>
            <a:off x="838201" y="3979332"/>
            <a:ext cx="3359986" cy="219762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1600"/>
              <a:buNone/>
              <a:defRPr/>
            </a:lvl1pPr>
            <a:lvl2pPr marL="914400" lvl="1" indent="-304800" algn="ctr">
              <a:lnSpc>
                <a:spcPct val="100000"/>
              </a:lnSpc>
              <a:spcBef>
                <a:spcPts val="600"/>
              </a:spcBef>
              <a:spcAft>
                <a:spcPts val="0"/>
              </a:spcAft>
              <a:buClr>
                <a:srgbClr val="7F7F7F"/>
              </a:buClr>
              <a:buSzPts val="12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2" name="Google Shape;62;p38"/>
          <p:cNvSpPr txBox="1">
            <a:spLocks noGrp="1"/>
          </p:cNvSpPr>
          <p:nvPr>
            <p:ph type="body" idx="2"/>
          </p:nvPr>
        </p:nvSpPr>
        <p:spPr>
          <a:xfrm>
            <a:off x="4416007" y="3979332"/>
            <a:ext cx="3359986" cy="219762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1600"/>
              <a:buNone/>
              <a:defRPr/>
            </a:lvl1pPr>
            <a:lvl2pPr marL="914400" lvl="1" indent="-304800" algn="ctr">
              <a:lnSpc>
                <a:spcPct val="100000"/>
              </a:lnSpc>
              <a:spcBef>
                <a:spcPts val="600"/>
              </a:spcBef>
              <a:spcAft>
                <a:spcPts val="0"/>
              </a:spcAft>
              <a:buClr>
                <a:srgbClr val="7F7F7F"/>
              </a:buClr>
              <a:buSzPts val="12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3" name="Google Shape;63;p38"/>
          <p:cNvSpPr txBox="1">
            <a:spLocks noGrp="1"/>
          </p:cNvSpPr>
          <p:nvPr>
            <p:ph type="body" idx="3"/>
          </p:nvPr>
        </p:nvSpPr>
        <p:spPr>
          <a:xfrm>
            <a:off x="7993813" y="3979332"/>
            <a:ext cx="3359986" cy="219762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rgbClr val="000000"/>
              </a:buClr>
              <a:buSzPts val="1600"/>
              <a:buNone/>
              <a:defRPr/>
            </a:lvl1pPr>
            <a:lvl2pPr marL="914400" lvl="1" indent="-228600" algn="ctr">
              <a:lnSpc>
                <a:spcPct val="100000"/>
              </a:lnSpc>
              <a:spcBef>
                <a:spcPts val="600"/>
              </a:spcBef>
              <a:spcAft>
                <a:spcPts val="0"/>
              </a:spcAft>
              <a:buClr>
                <a:srgbClr val="7F7F7F"/>
              </a:buClr>
              <a:buSzPts val="1200"/>
              <a:buNone/>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4" name="Google Shape;64;p38"/>
          <p:cNvSpPr txBox="1">
            <a:spLocks noGrp="1"/>
          </p:cNvSpPr>
          <p:nvPr>
            <p:ph type="title"/>
          </p:nvPr>
        </p:nvSpPr>
        <p:spPr>
          <a:xfrm>
            <a:off x="838200" y="1614462"/>
            <a:ext cx="10515600" cy="207329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6" name="Google Shape;66;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7" name="Google Shape;67;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Vide">
  <p:cSld name="Vide">
    <p:spTree>
      <p:nvGrpSpPr>
        <p:cNvPr id="1" name="Shape 586"/>
        <p:cNvGrpSpPr/>
        <p:nvPr/>
      </p:nvGrpSpPr>
      <p:grpSpPr>
        <a:xfrm>
          <a:off x="0" y="0"/>
          <a:ext cx="0" cy="0"/>
          <a:chOff x="0" y="0"/>
          <a:chExt cx="0" cy="0"/>
        </a:xfrm>
      </p:grpSpPr>
      <p:sp>
        <p:nvSpPr>
          <p:cNvPr id="587" name="Google Shape;587;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88" name="Google Shape;588;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89" name="Google Shape;589;p1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Deux contenus">
  <p:cSld name="1_Deux contenus 6">
    <p:spTree>
      <p:nvGrpSpPr>
        <p:cNvPr id="1" name="Shape 590"/>
        <p:cNvGrpSpPr/>
        <p:nvPr/>
      </p:nvGrpSpPr>
      <p:grpSpPr>
        <a:xfrm>
          <a:off x="0" y="0"/>
          <a:ext cx="0" cy="0"/>
          <a:chOff x="0" y="0"/>
          <a:chExt cx="0" cy="0"/>
        </a:xfrm>
      </p:grpSpPr>
      <p:sp>
        <p:nvSpPr>
          <p:cNvPr id="591" name="Google Shape;591;p114"/>
          <p:cNvSpPr txBox="1">
            <a:spLocks noGrp="1"/>
          </p:cNvSpPr>
          <p:nvPr>
            <p:ph type="body" idx="1"/>
          </p:nvPr>
        </p:nvSpPr>
        <p:spPr>
          <a:xfrm>
            <a:off x="838201" y="2682239"/>
            <a:ext cx="6623303" cy="311677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92" name="Google Shape;592;p114"/>
          <p:cNvSpPr txBox="1">
            <a:spLocks noGrp="1"/>
          </p:cNvSpPr>
          <p:nvPr>
            <p:ph type="body" idx="2"/>
          </p:nvPr>
        </p:nvSpPr>
        <p:spPr>
          <a:xfrm>
            <a:off x="7993813" y="1328292"/>
            <a:ext cx="3359986" cy="447071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93" name="Google Shape;593;p114"/>
          <p:cNvSpPr txBox="1">
            <a:spLocks noGrp="1"/>
          </p:cNvSpPr>
          <p:nvPr>
            <p:ph type="title"/>
          </p:nvPr>
        </p:nvSpPr>
        <p:spPr>
          <a:xfrm>
            <a:off x="838200" y="1328292"/>
            <a:ext cx="662330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4" name="Google Shape;594;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95" name="Google Shape;595;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96" name="Google Shape;596;p1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Deux contenus">
  <p:cSld name="1_Deux contenus 7">
    <p:spTree>
      <p:nvGrpSpPr>
        <p:cNvPr id="1" name="Shape 597"/>
        <p:cNvGrpSpPr/>
        <p:nvPr/>
      </p:nvGrpSpPr>
      <p:grpSpPr>
        <a:xfrm>
          <a:off x="0" y="0"/>
          <a:ext cx="0" cy="0"/>
          <a:chOff x="0" y="0"/>
          <a:chExt cx="0" cy="0"/>
        </a:xfrm>
      </p:grpSpPr>
      <p:sp>
        <p:nvSpPr>
          <p:cNvPr id="598" name="Google Shape;598;p1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99" name="Google Shape;599;p1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00" name="Google Shape;600;p1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601" name="Google Shape;601;p115"/>
          <p:cNvSpPr txBox="1">
            <a:spLocks noGrp="1"/>
          </p:cNvSpPr>
          <p:nvPr>
            <p:ph type="body" idx="1"/>
          </p:nvPr>
        </p:nvSpPr>
        <p:spPr>
          <a:xfrm>
            <a:off x="4730497" y="2682239"/>
            <a:ext cx="6623303" cy="311677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02" name="Google Shape;602;p115"/>
          <p:cNvSpPr txBox="1">
            <a:spLocks noGrp="1"/>
          </p:cNvSpPr>
          <p:nvPr>
            <p:ph type="body" idx="2"/>
          </p:nvPr>
        </p:nvSpPr>
        <p:spPr>
          <a:xfrm>
            <a:off x="838200" y="1328292"/>
            <a:ext cx="3359986" cy="447071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03" name="Google Shape;603;p115"/>
          <p:cNvSpPr txBox="1">
            <a:spLocks noGrp="1"/>
          </p:cNvSpPr>
          <p:nvPr>
            <p:ph type="title"/>
          </p:nvPr>
        </p:nvSpPr>
        <p:spPr>
          <a:xfrm>
            <a:off x="4730496" y="1328292"/>
            <a:ext cx="662330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ntenu avec légende">
  <p:cSld name="Contenu avec légende">
    <p:spTree>
      <p:nvGrpSpPr>
        <p:cNvPr id="1" name="Shape 604"/>
        <p:cNvGrpSpPr/>
        <p:nvPr/>
      </p:nvGrpSpPr>
      <p:grpSpPr>
        <a:xfrm>
          <a:off x="0" y="0"/>
          <a:ext cx="0" cy="0"/>
          <a:chOff x="0" y="0"/>
          <a:chExt cx="0" cy="0"/>
        </a:xfrm>
      </p:grpSpPr>
      <p:sp>
        <p:nvSpPr>
          <p:cNvPr id="605" name="Google Shape;605;p116"/>
          <p:cNvSpPr txBox="1">
            <a:spLocks noGrp="1"/>
          </p:cNvSpPr>
          <p:nvPr>
            <p:ph type="body" idx="1"/>
          </p:nvPr>
        </p:nvSpPr>
        <p:spPr>
          <a:xfrm>
            <a:off x="838201" y="2548128"/>
            <a:ext cx="3933824" cy="331292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06" name="Google Shape;606;p116"/>
          <p:cNvSpPr txBox="1">
            <a:spLocks noGrp="1"/>
          </p:cNvSpPr>
          <p:nvPr>
            <p:ph type="body" idx="2"/>
          </p:nvPr>
        </p:nvSpPr>
        <p:spPr>
          <a:xfrm>
            <a:off x="5183188" y="987424"/>
            <a:ext cx="6170612" cy="487362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07" name="Google Shape;607;p1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08" name="Google Shape;608;p1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09" name="Google Shape;609;p1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610" name="Google Shape;610;p116"/>
          <p:cNvSpPr txBox="1">
            <a:spLocks noGrp="1"/>
          </p:cNvSpPr>
          <p:nvPr>
            <p:ph type="title"/>
          </p:nvPr>
        </p:nvSpPr>
        <p:spPr>
          <a:xfrm>
            <a:off x="838199" y="996950"/>
            <a:ext cx="3933825" cy="169227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Persona">
  <p:cSld name="Persona">
    <p:spTree>
      <p:nvGrpSpPr>
        <p:cNvPr id="1" name="Shape 611"/>
        <p:cNvGrpSpPr/>
        <p:nvPr/>
      </p:nvGrpSpPr>
      <p:grpSpPr>
        <a:xfrm>
          <a:off x="0" y="0"/>
          <a:ext cx="0" cy="0"/>
          <a:chOff x="0" y="0"/>
          <a:chExt cx="0" cy="0"/>
        </a:xfrm>
      </p:grpSpPr>
      <p:sp>
        <p:nvSpPr>
          <p:cNvPr id="612" name="Google Shape;612;p1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13" name="Google Shape;613;p1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14" name="Google Shape;614;p1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615" name="Google Shape;615;p117"/>
          <p:cNvSpPr txBox="1">
            <a:spLocks noGrp="1"/>
          </p:cNvSpPr>
          <p:nvPr>
            <p:ph type="title"/>
          </p:nvPr>
        </p:nvSpPr>
        <p:spPr>
          <a:xfrm>
            <a:off x="605735" y="2308567"/>
            <a:ext cx="2975665" cy="775597"/>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SzPts val="1400"/>
              <a:buNone/>
              <a:defRPr sz="2800" b="0">
                <a:solidFill>
                  <a:schemeClr val="dk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6" name="Google Shape;616;p117"/>
          <p:cNvSpPr txBox="1">
            <a:spLocks noGrp="1"/>
          </p:cNvSpPr>
          <p:nvPr>
            <p:ph type="body" idx="1"/>
          </p:nvPr>
        </p:nvSpPr>
        <p:spPr>
          <a:xfrm>
            <a:off x="606425" y="3084164"/>
            <a:ext cx="2974975" cy="3045174"/>
          </a:xfrm>
          <a:prstGeom prst="rect">
            <a:avLst/>
          </a:prstGeom>
          <a:noFill/>
          <a:ln>
            <a:noFill/>
          </a:ln>
        </p:spPr>
        <p:txBody>
          <a:bodyPr spcFirstLastPara="1" wrap="square" lIns="0" tIns="108000" rIns="0"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17" name="Google Shape;617;p117"/>
          <p:cNvSpPr txBox="1">
            <a:spLocks noGrp="1"/>
          </p:cNvSpPr>
          <p:nvPr>
            <p:ph type="body" idx="2"/>
          </p:nvPr>
        </p:nvSpPr>
        <p:spPr>
          <a:xfrm>
            <a:off x="3830199" y="1171074"/>
            <a:ext cx="7752200" cy="49582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18" name="Google Shape;618;p117"/>
          <p:cNvSpPr>
            <a:spLocks noGrp="1"/>
          </p:cNvSpPr>
          <p:nvPr>
            <p:ph type="pic" idx="3"/>
          </p:nvPr>
        </p:nvSpPr>
        <p:spPr>
          <a:xfrm>
            <a:off x="605735" y="499476"/>
            <a:ext cx="1656000" cy="1656000"/>
          </a:xfrm>
          <a:prstGeom prst="rect">
            <a:avLst/>
          </a:prstGeom>
          <a:noFill/>
          <a:ln>
            <a:noFill/>
          </a:ln>
        </p:spPr>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Titre et contenu avec marge">
  <p:cSld name="Titre et contenu avec marge">
    <p:spTree>
      <p:nvGrpSpPr>
        <p:cNvPr id="1" name="Shape 619"/>
        <p:cNvGrpSpPr/>
        <p:nvPr/>
      </p:nvGrpSpPr>
      <p:grpSpPr>
        <a:xfrm>
          <a:off x="0" y="0"/>
          <a:ext cx="0" cy="0"/>
          <a:chOff x="0" y="0"/>
          <a:chExt cx="0" cy="0"/>
        </a:xfrm>
      </p:grpSpPr>
      <p:sp>
        <p:nvSpPr>
          <p:cNvPr id="620" name="Google Shape;620;p118"/>
          <p:cNvSpPr txBox="1">
            <a:spLocks noGrp="1"/>
          </p:cNvSpPr>
          <p:nvPr>
            <p:ph type="title"/>
          </p:nvPr>
        </p:nvSpPr>
        <p:spPr>
          <a:xfrm>
            <a:off x="3734874" y="518364"/>
            <a:ext cx="7340956" cy="11919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1" name="Google Shape;621;p118"/>
          <p:cNvSpPr/>
          <p:nvPr/>
        </p:nvSpPr>
        <p:spPr>
          <a:xfrm>
            <a:off x="0" y="0"/>
            <a:ext cx="2846231" cy="6858000"/>
          </a:xfrm>
          <a:prstGeom prst="rect">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anrope"/>
              <a:ea typeface="Manrope"/>
              <a:cs typeface="Manrope"/>
              <a:sym typeface="Manrope"/>
            </a:endParaRPr>
          </a:p>
        </p:txBody>
      </p:sp>
      <p:sp>
        <p:nvSpPr>
          <p:cNvPr id="622" name="Google Shape;622;p118"/>
          <p:cNvSpPr txBox="1">
            <a:spLocks noGrp="1"/>
          </p:cNvSpPr>
          <p:nvPr>
            <p:ph type="body" idx="1"/>
          </p:nvPr>
        </p:nvSpPr>
        <p:spPr>
          <a:xfrm>
            <a:off x="3734874" y="1710266"/>
            <a:ext cx="7847526" cy="456744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23" name="Google Shape;623;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1400"/>
              <a:buFont typeface="Manrope"/>
              <a:buNone/>
              <a:defRPr>
                <a:solidFill>
                  <a:schemeClr val="lt1"/>
                </a:solidFill>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24" name="Google Shape;624;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Manrope"/>
              <a:buNone/>
              <a:defRPr>
                <a:solidFill>
                  <a:schemeClr val="lt1"/>
                </a:solidFill>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25" name="Google Shape;625;p1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1pPr>
            <a:lvl2pPr marL="0" marR="0" lvl="1"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2pPr>
            <a:lvl3pPr marL="0" marR="0" lvl="2"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3pPr>
            <a:lvl4pPr marL="0" marR="0" lvl="3"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4pPr>
            <a:lvl5pPr marL="0" marR="0" lvl="4"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5pPr>
            <a:lvl6pPr marL="0" marR="0" lvl="5"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6pPr>
            <a:lvl7pPr marL="0" marR="0" lvl="6"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7pPr>
            <a:lvl8pPr marL="0" marR="0" lvl="7"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8pPr>
            <a:lvl9pPr marL="0" marR="0" lvl="8" indent="0" algn="r">
              <a:lnSpc>
                <a:spcPct val="100000"/>
              </a:lnSpc>
              <a:spcBef>
                <a:spcPts val="0"/>
              </a:spcBef>
              <a:spcAft>
                <a:spcPts val="0"/>
              </a:spcAft>
              <a:buClr>
                <a:schemeClr val="lt1"/>
              </a:buClr>
              <a:buSzPts val="1200"/>
              <a:buFont typeface="Manrope"/>
              <a:buNone/>
              <a:defRPr sz="1200" b="0" i="0" u="none" strike="noStrike" cap="none">
                <a:solidFill>
                  <a:schemeClr val="lt1"/>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626" name="Google Shape;626;p118"/>
          <p:cNvSpPr txBox="1">
            <a:spLocks noGrp="1"/>
          </p:cNvSpPr>
          <p:nvPr>
            <p:ph type="body" idx="2"/>
          </p:nvPr>
        </p:nvSpPr>
        <p:spPr>
          <a:xfrm>
            <a:off x="3734874" y="1238778"/>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Image pleine page">
  <p:cSld name="Image pleine page">
    <p:bg>
      <p:bgPr>
        <a:solidFill>
          <a:schemeClr val="lt2"/>
        </a:solidFill>
        <a:effectLst/>
      </p:bgPr>
    </p:bg>
    <p:spTree>
      <p:nvGrpSpPr>
        <p:cNvPr id="1" name="Shape 627"/>
        <p:cNvGrpSpPr/>
        <p:nvPr/>
      </p:nvGrpSpPr>
      <p:grpSpPr>
        <a:xfrm>
          <a:off x="0" y="0"/>
          <a:ext cx="0" cy="0"/>
          <a:chOff x="0" y="0"/>
          <a:chExt cx="0" cy="0"/>
        </a:xfrm>
      </p:grpSpPr>
      <p:sp>
        <p:nvSpPr>
          <p:cNvPr id="628" name="Google Shape;628;p119"/>
          <p:cNvSpPr>
            <a:spLocks noGrp="1"/>
          </p:cNvSpPr>
          <p:nvPr>
            <p:ph type="pic" idx="2"/>
          </p:nvPr>
        </p:nvSpPr>
        <p:spPr>
          <a:xfrm>
            <a:off x="0" y="0"/>
            <a:ext cx="12192000" cy="6858000"/>
          </a:xfrm>
          <a:prstGeom prst="rect">
            <a:avLst/>
          </a:prstGeom>
          <a:noFill/>
          <a:ln>
            <a:noFill/>
          </a:ln>
        </p:spPr>
      </p:sp>
      <p:sp>
        <p:nvSpPr>
          <p:cNvPr id="629" name="Google Shape;629;p1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SzPts val="1400"/>
              <a:buNone/>
              <a:defRPr sz="4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Image 1/3">
  <p:cSld name="Image 1/3">
    <p:spTree>
      <p:nvGrpSpPr>
        <p:cNvPr id="1" name="Shape 630"/>
        <p:cNvGrpSpPr/>
        <p:nvPr/>
      </p:nvGrpSpPr>
      <p:grpSpPr>
        <a:xfrm>
          <a:off x="0" y="0"/>
          <a:ext cx="0" cy="0"/>
          <a:chOff x="0" y="0"/>
          <a:chExt cx="0" cy="0"/>
        </a:xfrm>
      </p:grpSpPr>
      <p:sp>
        <p:nvSpPr>
          <p:cNvPr id="631" name="Google Shape;631;p120"/>
          <p:cNvSpPr>
            <a:spLocks noGrp="1"/>
          </p:cNvSpPr>
          <p:nvPr>
            <p:ph type="pic" idx="2"/>
          </p:nvPr>
        </p:nvSpPr>
        <p:spPr>
          <a:xfrm>
            <a:off x="7535864" y="0"/>
            <a:ext cx="4656136" cy="6858000"/>
          </a:xfrm>
          <a:prstGeom prst="rect">
            <a:avLst/>
          </a:prstGeom>
          <a:solidFill>
            <a:schemeClr val="dk2"/>
          </a:solidFill>
          <a:ln>
            <a:noFill/>
          </a:ln>
        </p:spPr>
      </p:sp>
      <p:sp>
        <p:nvSpPr>
          <p:cNvPr id="632" name="Google Shape;632;p120"/>
          <p:cNvSpPr txBox="1">
            <a:spLocks noGrp="1"/>
          </p:cNvSpPr>
          <p:nvPr>
            <p:ph type="title"/>
          </p:nvPr>
        </p:nvSpPr>
        <p:spPr>
          <a:xfrm>
            <a:off x="550864" y="1734629"/>
            <a:ext cx="629851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3" name="Google Shape;633;p120"/>
          <p:cNvSpPr txBox="1">
            <a:spLocks noGrp="1"/>
          </p:cNvSpPr>
          <p:nvPr>
            <p:ph type="body" idx="1"/>
          </p:nvPr>
        </p:nvSpPr>
        <p:spPr>
          <a:xfrm>
            <a:off x="550863" y="3060192"/>
            <a:ext cx="6299200"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34" name="Google Shape;634;p120"/>
          <p:cNvSpPr txBox="1">
            <a:spLocks noGrp="1"/>
          </p:cNvSpPr>
          <p:nvPr>
            <p:ph type="body" idx="3"/>
          </p:nvPr>
        </p:nvSpPr>
        <p:spPr>
          <a:xfrm>
            <a:off x="550176" y="2588704"/>
            <a:ext cx="605790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35" name="Google Shape;635;p120"/>
          <p:cNvSpPr txBox="1">
            <a:spLocks noGrp="1"/>
          </p:cNvSpPr>
          <p:nvPr>
            <p:ph type="dt" idx="10"/>
          </p:nvPr>
        </p:nvSpPr>
        <p:spPr>
          <a:xfrm>
            <a:off x="550176"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36" name="Google Shape;636;p120"/>
          <p:cNvSpPr txBox="1">
            <a:spLocks noGrp="1"/>
          </p:cNvSpPr>
          <p:nvPr>
            <p:ph type="ftr" idx="11"/>
          </p:nvPr>
        </p:nvSpPr>
        <p:spPr>
          <a:xfrm>
            <a:off x="1706892"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37" name="Google Shape;637;p120"/>
          <p:cNvSpPr txBox="1">
            <a:spLocks noGrp="1"/>
          </p:cNvSpPr>
          <p:nvPr>
            <p:ph type="sldNum" idx="12"/>
          </p:nvPr>
        </p:nvSpPr>
        <p:spPr>
          <a:xfrm>
            <a:off x="4106175"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Image 1/2">
  <p:cSld name="Image 1/2">
    <p:spTree>
      <p:nvGrpSpPr>
        <p:cNvPr id="1" name="Shape 638"/>
        <p:cNvGrpSpPr/>
        <p:nvPr/>
      </p:nvGrpSpPr>
      <p:grpSpPr>
        <a:xfrm>
          <a:off x="0" y="0"/>
          <a:ext cx="0" cy="0"/>
          <a:chOff x="0" y="0"/>
          <a:chExt cx="0" cy="0"/>
        </a:xfrm>
      </p:grpSpPr>
      <p:sp>
        <p:nvSpPr>
          <p:cNvPr id="639" name="Google Shape;639;p121"/>
          <p:cNvSpPr>
            <a:spLocks noGrp="1"/>
          </p:cNvSpPr>
          <p:nvPr>
            <p:ph type="pic" idx="2"/>
          </p:nvPr>
        </p:nvSpPr>
        <p:spPr>
          <a:xfrm>
            <a:off x="6167439" y="0"/>
            <a:ext cx="6024561" cy="6858000"/>
          </a:xfrm>
          <a:prstGeom prst="rect">
            <a:avLst/>
          </a:prstGeom>
          <a:solidFill>
            <a:schemeClr val="dk2"/>
          </a:solidFill>
          <a:ln>
            <a:noFill/>
          </a:ln>
        </p:spPr>
      </p:sp>
      <p:sp>
        <p:nvSpPr>
          <p:cNvPr id="640" name="Google Shape;640;p121"/>
          <p:cNvSpPr txBox="1">
            <a:spLocks noGrp="1"/>
          </p:cNvSpPr>
          <p:nvPr>
            <p:ph type="title"/>
          </p:nvPr>
        </p:nvSpPr>
        <p:spPr>
          <a:xfrm>
            <a:off x="550864" y="1734629"/>
            <a:ext cx="504471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1" name="Google Shape;641;p121"/>
          <p:cNvSpPr txBox="1">
            <a:spLocks noGrp="1"/>
          </p:cNvSpPr>
          <p:nvPr>
            <p:ph type="body" idx="1"/>
          </p:nvPr>
        </p:nvSpPr>
        <p:spPr>
          <a:xfrm>
            <a:off x="550863" y="3060192"/>
            <a:ext cx="5045265"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42" name="Google Shape;642;p121"/>
          <p:cNvSpPr txBox="1">
            <a:spLocks noGrp="1"/>
          </p:cNvSpPr>
          <p:nvPr>
            <p:ph type="body" idx="3"/>
          </p:nvPr>
        </p:nvSpPr>
        <p:spPr>
          <a:xfrm>
            <a:off x="550313" y="2588704"/>
            <a:ext cx="5044713"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43" name="Google Shape;643;p121"/>
          <p:cNvSpPr txBox="1">
            <a:spLocks noGrp="1"/>
          </p:cNvSpPr>
          <p:nvPr>
            <p:ph type="dt" idx="10"/>
          </p:nvPr>
        </p:nvSpPr>
        <p:spPr>
          <a:xfrm>
            <a:off x="550176"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44" name="Google Shape;644;p121"/>
          <p:cNvSpPr txBox="1">
            <a:spLocks noGrp="1"/>
          </p:cNvSpPr>
          <p:nvPr>
            <p:ph type="ftr" idx="11"/>
          </p:nvPr>
        </p:nvSpPr>
        <p:spPr>
          <a:xfrm>
            <a:off x="1235976"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45" name="Google Shape;645;p121"/>
          <p:cNvSpPr txBox="1">
            <a:spLocks noGrp="1"/>
          </p:cNvSpPr>
          <p:nvPr>
            <p:ph type="sldNum" idx="12"/>
          </p:nvPr>
        </p:nvSpPr>
        <p:spPr>
          <a:xfrm>
            <a:off x="3072669"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Ordinateur focus">
  <p:cSld name="Ordinateur focus">
    <p:spTree>
      <p:nvGrpSpPr>
        <p:cNvPr id="1" name="Shape 646"/>
        <p:cNvGrpSpPr/>
        <p:nvPr/>
      </p:nvGrpSpPr>
      <p:grpSpPr>
        <a:xfrm>
          <a:off x="0" y="0"/>
          <a:ext cx="0" cy="0"/>
          <a:chOff x="0" y="0"/>
          <a:chExt cx="0" cy="0"/>
        </a:xfrm>
      </p:grpSpPr>
      <p:pic>
        <p:nvPicPr>
          <p:cNvPr id="647" name="Google Shape;647;p122" descr="A screen shot of a computer &#10; &#10;Description automatically generated"/>
          <p:cNvPicPr preferRelativeResize="0"/>
          <p:nvPr/>
        </p:nvPicPr>
        <p:blipFill rotWithShape="1">
          <a:blip r:embed="rId2">
            <a:alphaModFix/>
          </a:blip>
          <a:srcRect r="-241"/>
          <a:stretch/>
        </p:blipFill>
        <p:spPr>
          <a:xfrm>
            <a:off x="4670848" y="742675"/>
            <a:ext cx="8980798" cy="5372651"/>
          </a:xfrm>
          <a:prstGeom prst="rect">
            <a:avLst/>
          </a:prstGeom>
          <a:noFill/>
          <a:ln>
            <a:noFill/>
          </a:ln>
        </p:spPr>
      </p:pic>
      <p:sp>
        <p:nvSpPr>
          <p:cNvPr id="648" name="Google Shape;648;p122"/>
          <p:cNvSpPr>
            <a:spLocks noGrp="1"/>
          </p:cNvSpPr>
          <p:nvPr>
            <p:ph type="pic" idx="2"/>
          </p:nvPr>
        </p:nvSpPr>
        <p:spPr>
          <a:xfrm>
            <a:off x="5748671" y="1169582"/>
            <a:ext cx="6819014" cy="4295553"/>
          </a:xfrm>
          <a:prstGeom prst="rect">
            <a:avLst/>
          </a:prstGeom>
          <a:solidFill>
            <a:schemeClr val="dk2"/>
          </a:solidFill>
          <a:ln>
            <a:noFill/>
          </a:ln>
        </p:spPr>
      </p:sp>
      <p:sp>
        <p:nvSpPr>
          <p:cNvPr id="649" name="Google Shape;649;p122"/>
          <p:cNvSpPr txBox="1">
            <a:spLocks noGrp="1"/>
          </p:cNvSpPr>
          <p:nvPr>
            <p:ph type="title"/>
          </p:nvPr>
        </p:nvSpPr>
        <p:spPr>
          <a:xfrm>
            <a:off x="465520" y="945014"/>
            <a:ext cx="456927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0" name="Google Shape;650;p122"/>
          <p:cNvSpPr txBox="1">
            <a:spLocks noGrp="1"/>
          </p:cNvSpPr>
          <p:nvPr>
            <p:ph type="body" idx="1"/>
          </p:nvPr>
        </p:nvSpPr>
        <p:spPr>
          <a:xfrm>
            <a:off x="465519" y="2270577"/>
            <a:ext cx="4569777"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51" name="Google Shape;651;p122"/>
          <p:cNvSpPr txBox="1">
            <a:spLocks noGrp="1"/>
          </p:cNvSpPr>
          <p:nvPr>
            <p:ph type="body" idx="3"/>
          </p:nvPr>
        </p:nvSpPr>
        <p:spPr>
          <a:xfrm>
            <a:off x="465519" y="1814438"/>
            <a:ext cx="4569277"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52" name="Google Shape;652;p1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53" name="Google Shape;653;p1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54" name="Google Shape;654;p1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Diapositive de titre / Couleur">
  <p:cSld name="Diapositive de titre / Couleur">
    <p:bg>
      <p:bgPr>
        <a:solidFill>
          <a:schemeClr val="dk2"/>
        </a:solidFill>
        <a:effectLst/>
      </p:bgPr>
    </p:bg>
    <p:spTree>
      <p:nvGrpSpPr>
        <p:cNvPr id="1" name="Shape 68"/>
        <p:cNvGrpSpPr/>
        <p:nvPr/>
      </p:nvGrpSpPr>
      <p:grpSpPr>
        <a:xfrm>
          <a:off x="0" y="0"/>
          <a:ext cx="0" cy="0"/>
          <a:chOff x="0" y="0"/>
          <a:chExt cx="0" cy="0"/>
        </a:xfrm>
      </p:grpSpPr>
      <p:sp>
        <p:nvSpPr>
          <p:cNvPr id="69" name="Google Shape;69;p43"/>
          <p:cNvSpPr txBox="1">
            <a:spLocks noGrp="1"/>
          </p:cNvSpPr>
          <p:nvPr>
            <p:ph type="body" idx="1"/>
          </p:nvPr>
        </p:nvSpPr>
        <p:spPr>
          <a:xfrm>
            <a:off x="1524000" y="4316413"/>
            <a:ext cx="9144000" cy="941387"/>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1000"/>
              </a:spcBef>
              <a:spcAft>
                <a:spcPts val="0"/>
              </a:spcAft>
              <a:buClr>
                <a:srgbClr val="FCCACB"/>
              </a:buClr>
              <a:buSzPts val="2000"/>
              <a:buNone/>
              <a:defRPr sz="2000">
                <a:solidFill>
                  <a:srgbClr val="FCCACB"/>
                </a:solidFill>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70" name="Google Shape;70;p43"/>
          <p:cNvSpPr/>
          <p:nvPr/>
        </p:nvSpPr>
        <p:spPr>
          <a:xfrm>
            <a:off x="0" y="5876544"/>
            <a:ext cx="12192000" cy="981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dk1"/>
              </a:solidFill>
              <a:latin typeface="Century Gothic"/>
              <a:ea typeface="Century Gothic"/>
              <a:cs typeface="Century Gothic"/>
              <a:sym typeface="Century Gothic"/>
            </a:endParaRPr>
          </a:p>
        </p:txBody>
      </p:sp>
      <p:sp>
        <p:nvSpPr>
          <p:cNvPr id="71" name="Google Shape;71;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1pPr>
            <a:lvl2pPr marL="0" marR="0" lvl="1"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2pPr>
            <a:lvl3pPr marL="0" marR="0" lvl="2"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3pPr>
            <a:lvl4pPr marL="0" marR="0" lvl="3"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4pPr>
            <a:lvl5pPr marL="0" marR="0" lvl="4"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5pPr>
            <a:lvl6pPr marL="0" marR="0" lvl="5"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6pPr>
            <a:lvl7pPr marL="0" marR="0" lvl="6"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7pPr>
            <a:lvl8pPr marL="0" marR="0" lvl="7"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8pPr>
            <a:lvl9pPr marL="0" marR="0" lvl="8" indent="0" algn="r">
              <a:lnSpc>
                <a:spcPct val="100000"/>
              </a:lnSpc>
              <a:spcBef>
                <a:spcPts val="0"/>
              </a:spcBef>
              <a:spcAft>
                <a:spcPts val="0"/>
              </a:spcAft>
              <a:buClr>
                <a:srgbClr val="7F7F7F"/>
              </a:buClr>
              <a:buSzPts val="1200"/>
              <a:buFont typeface="Manrope"/>
              <a:buNone/>
              <a:defRPr sz="1200" b="0" i="0" u="none" strike="noStrike" cap="none">
                <a:solidFill>
                  <a:srgbClr val="7F7F7F"/>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72" name="Google Shape;72;p43"/>
          <p:cNvSpPr txBox="1">
            <a:spLocks noGrp="1"/>
          </p:cNvSpPr>
          <p:nvPr>
            <p:ph type="title"/>
          </p:nvPr>
        </p:nvSpPr>
        <p:spPr>
          <a:xfrm>
            <a:off x="1524000" y="1122220"/>
            <a:ext cx="9144000" cy="305707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3" name="Google Shape;73;p43" descr="Ihédate | FRANCE MOBILITÉS"/>
          <p:cNvPicPr preferRelativeResize="0"/>
          <p:nvPr/>
        </p:nvPicPr>
        <p:blipFill rotWithShape="1">
          <a:blip r:embed="rId2">
            <a:alphaModFix/>
          </a:blip>
          <a:srcRect t="22893" b="31824"/>
          <a:stretch/>
        </p:blipFill>
        <p:spPr>
          <a:xfrm>
            <a:off x="10455593" y="6091619"/>
            <a:ext cx="1355407" cy="57317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Ordinateur">
  <p:cSld name="Ordinateur">
    <p:spTree>
      <p:nvGrpSpPr>
        <p:cNvPr id="1" name="Shape 655"/>
        <p:cNvGrpSpPr/>
        <p:nvPr/>
      </p:nvGrpSpPr>
      <p:grpSpPr>
        <a:xfrm>
          <a:off x="0" y="0"/>
          <a:ext cx="0" cy="0"/>
          <a:chOff x="0" y="0"/>
          <a:chExt cx="0" cy="0"/>
        </a:xfrm>
      </p:grpSpPr>
      <p:pic>
        <p:nvPicPr>
          <p:cNvPr id="656" name="Google Shape;656;p123" descr="A person walking down a street&#10;&#10;Description automatically generated"/>
          <p:cNvPicPr preferRelativeResize="0"/>
          <p:nvPr/>
        </p:nvPicPr>
        <p:blipFill rotWithShape="1">
          <a:blip r:embed="rId2">
            <a:alphaModFix/>
          </a:blip>
          <a:srcRect/>
          <a:stretch/>
        </p:blipFill>
        <p:spPr>
          <a:xfrm>
            <a:off x="6197325" y="1754633"/>
            <a:ext cx="4925105" cy="3283403"/>
          </a:xfrm>
          <a:prstGeom prst="rect">
            <a:avLst/>
          </a:prstGeom>
          <a:noFill/>
          <a:ln>
            <a:noFill/>
          </a:ln>
        </p:spPr>
      </p:pic>
      <p:pic>
        <p:nvPicPr>
          <p:cNvPr id="657" name="Google Shape;657;p123" descr="A screen shot of a computer &#10; &#10;Description automatically generated"/>
          <p:cNvPicPr preferRelativeResize="0"/>
          <p:nvPr/>
        </p:nvPicPr>
        <p:blipFill rotWithShape="1">
          <a:blip r:embed="rId3">
            <a:alphaModFix/>
          </a:blip>
          <a:srcRect r="-241"/>
          <a:stretch/>
        </p:blipFill>
        <p:spPr>
          <a:xfrm>
            <a:off x="5499885" y="1535674"/>
            <a:ext cx="6329681" cy="3786653"/>
          </a:xfrm>
          <a:prstGeom prst="rect">
            <a:avLst/>
          </a:prstGeom>
          <a:noFill/>
          <a:ln>
            <a:noFill/>
          </a:ln>
        </p:spPr>
      </p:pic>
      <p:sp>
        <p:nvSpPr>
          <p:cNvPr id="658" name="Google Shape;658;p123"/>
          <p:cNvSpPr>
            <a:spLocks noGrp="1"/>
          </p:cNvSpPr>
          <p:nvPr>
            <p:ph type="pic" idx="2"/>
          </p:nvPr>
        </p:nvSpPr>
        <p:spPr>
          <a:xfrm>
            <a:off x="6253998" y="1842073"/>
            <a:ext cx="4778961" cy="3018685"/>
          </a:xfrm>
          <a:prstGeom prst="rect">
            <a:avLst/>
          </a:prstGeom>
          <a:solidFill>
            <a:schemeClr val="dk2"/>
          </a:solidFill>
          <a:ln>
            <a:noFill/>
          </a:ln>
        </p:spPr>
      </p:sp>
      <p:sp>
        <p:nvSpPr>
          <p:cNvPr id="659" name="Google Shape;659;p123"/>
          <p:cNvSpPr txBox="1">
            <a:spLocks noGrp="1"/>
          </p:cNvSpPr>
          <p:nvPr>
            <p:ph type="title"/>
          </p:nvPr>
        </p:nvSpPr>
        <p:spPr>
          <a:xfrm>
            <a:off x="550864" y="1091851"/>
            <a:ext cx="504471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0" name="Google Shape;660;p123"/>
          <p:cNvSpPr txBox="1">
            <a:spLocks noGrp="1"/>
          </p:cNvSpPr>
          <p:nvPr>
            <p:ph type="body" idx="1"/>
          </p:nvPr>
        </p:nvSpPr>
        <p:spPr>
          <a:xfrm>
            <a:off x="550863" y="2417414"/>
            <a:ext cx="5045265"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61" name="Google Shape;661;p123"/>
          <p:cNvSpPr txBox="1">
            <a:spLocks noGrp="1"/>
          </p:cNvSpPr>
          <p:nvPr>
            <p:ph type="body" idx="3"/>
          </p:nvPr>
        </p:nvSpPr>
        <p:spPr>
          <a:xfrm>
            <a:off x="550313" y="1945926"/>
            <a:ext cx="5044713"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62" name="Google Shape;662;p123"/>
          <p:cNvSpPr txBox="1">
            <a:spLocks noGrp="1"/>
          </p:cNvSpPr>
          <p:nvPr>
            <p:ph type="dt" idx="10"/>
          </p:nvPr>
        </p:nvSpPr>
        <p:spPr>
          <a:xfrm>
            <a:off x="550313"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63" name="Google Shape;663;p123"/>
          <p:cNvSpPr txBox="1">
            <a:spLocks noGrp="1"/>
          </p:cNvSpPr>
          <p:nvPr>
            <p:ph type="ftr" idx="11"/>
          </p:nvPr>
        </p:nvSpPr>
        <p:spPr>
          <a:xfrm>
            <a:off x="3894656"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64" name="Google Shape;664;p1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Ordinateur x 3">
  <p:cSld name="Ordinateur x 3">
    <p:spTree>
      <p:nvGrpSpPr>
        <p:cNvPr id="1" name="Shape 665"/>
        <p:cNvGrpSpPr/>
        <p:nvPr/>
      </p:nvGrpSpPr>
      <p:grpSpPr>
        <a:xfrm>
          <a:off x="0" y="0"/>
          <a:ext cx="0" cy="0"/>
          <a:chOff x="0" y="0"/>
          <a:chExt cx="0" cy="0"/>
        </a:xfrm>
      </p:grpSpPr>
      <p:pic>
        <p:nvPicPr>
          <p:cNvPr id="666" name="Google Shape;666;p124" descr="A screen shot of a computer &#10; &#10;Description automatically generated"/>
          <p:cNvPicPr preferRelativeResize="0"/>
          <p:nvPr/>
        </p:nvPicPr>
        <p:blipFill rotWithShape="1">
          <a:blip r:embed="rId2">
            <a:alphaModFix/>
          </a:blip>
          <a:srcRect r="-241"/>
          <a:stretch/>
        </p:blipFill>
        <p:spPr>
          <a:xfrm>
            <a:off x="204842" y="2077394"/>
            <a:ext cx="4635223" cy="2872106"/>
          </a:xfrm>
          <a:prstGeom prst="rect">
            <a:avLst/>
          </a:prstGeom>
          <a:noFill/>
          <a:ln>
            <a:noFill/>
          </a:ln>
          <a:effectLst>
            <a:outerShdw blurRad="381000" dist="38100" dir="5400000" algn="t" rotWithShape="0">
              <a:srgbClr val="000000">
                <a:alpha val="20000"/>
              </a:srgbClr>
            </a:outerShdw>
          </a:effectLst>
        </p:spPr>
      </p:pic>
      <p:sp>
        <p:nvSpPr>
          <p:cNvPr id="667" name="Google Shape;667;p124"/>
          <p:cNvSpPr>
            <a:spLocks noGrp="1"/>
          </p:cNvSpPr>
          <p:nvPr>
            <p:ph type="pic" idx="2"/>
          </p:nvPr>
        </p:nvSpPr>
        <p:spPr>
          <a:xfrm>
            <a:off x="762081" y="2316734"/>
            <a:ext cx="2760609" cy="2255533"/>
          </a:xfrm>
          <a:prstGeom prst="rect">
            <a:avLst/>
          </a:prstGeom>
          <a:solidFill>
            <a:schemeClr val="dk2"/>
          </a:solidFill>
          <a:ln>
            <a:noFill/>
          </a:ln>
        </p:spPr>
      </p:sp>
      <p:pic>
        <p:nvPicPr>
          <p:cNvPr id="668" name="Google Shape;668;p124" descr="A screen shot of a computer &#10; &#10;Description automatically generated"/>
          <p:cNvPicPr preferRelativeResize="0"/>
          <p:nvPr/>
        </p:nvPicPr>
        <p:blipFill rotWithShape="1">
          <a:blip r:embed="rId2">
            <a:alphaModFix/>
          </a:blip>
          <a:srcRect r="-241"/>
          <a:stretch/>
        </p:blipFill>
        <p:spPr>
          <a:xfrm>
            <a:off x="7376001" y="2077394"/>
            <a:ext cx="4635223" cy="2872106"/>
          </a:xfrm>
          <a:prstGeom prst="rect">
            <a:avLst/>
          </a:prstGeom>
          <a:noFill/>
          <a:ln>
            <a:noFill/>
          </a:ln>
          <a:effectLst>
            <a:outerShdw blurRad="381000" dist="38100" dir="5400000" algn="t" rotWithShape="0">
              <a:srgbClr val="000000">
                <a:alpha val="20000"/>
              </a:srgbClr>
            </a:outerShdw>
          </a:effectLst>
        </p:spPr>
      </p:pic>
      <p:sp>
        <p:nvSpPr>
          <p:cNvPr id="669" name="Google Shape;669;p124"/>
          <p:cNvSpPr>
            <a:spLocks noGrp="1"/>
          </p:cNvSpPr>
          <p:nvPr>
            <p:ph type="pic" idx="3"/>
          </p:nvPr>
        </p:nvSpPr>
        <p:spPr>
          <a:xfrm>
            <a:off x="8676082" y="2316734"/>
            <a:ext cx="2777903" cy="2255533"/>
          </a:xfrm>
          <a:prstGeom prst="rect">
            <a:avLst/>
          </a:prstGeom>
          <a:solidFill>
            <a:schemeClr val="dk2"/>
          </a:solidFill>
          <a:ln>
            <a:noFill/>
          </a:ln>
        </p:spPr>
      </p:sp>
      <p:pic>
        <p:nvPicPr>
          <p:cNvPr id="670" name="Google Shape;670;p124" descr="A screen shot of a computer &#10; &#10;Description automatically generated"/>
          <p:cNvPicPr preferRelativeResize="0"/>
          <p:nvPr/>
        </p:nvPicPr>
        <p:blipFill rotWithShape="1">
          <a:blip r:embed="rId3">
            <a:alphaModFix/>
          </a:blip>
          <a:srcRect r="-241"/>
          <a:stretch/>
        </p:blipFill>
        <p:spPr>
          <a:xfrm>
            <a:off x="2943193" y="1705032"/>
            <a:ext cx="6329681" cy="3786653"/>
          </a:xfrm>
          <a:prstGeom prst="rect">
            <a:avLst/>
          </a:prstGeom>
          <a:noFill/>
          <a:ln>
            <a:noFill/>
          </a:ln>
          <a:effectLst>
            <a:outerShdw blurRad="381000" dist="38100" dir="5400000" algn="t" rotWithShape="0">
              <a:srgbClr val="000000">
                <a:alpha val="20000"/>
              </a:srgbClr>
            </a:outerShdw>
          </a:effectLst>
        </p:spPr>
      </p:pic>
      <p:sp>
        <p:nvSpPr>
          <p:cNvPr id="671" name="Google Shape;671;p124"/>
          <p:cNvSpPr>
            <a:spLocks noGrp="1"/>
          </p:cNvSpPr>
          <p:nvPr>
            <p:ph type="pic" idx="4"/>
          </p:nvPr>
        </p:nvSpPr>
        <p:spPr>
          <a:xfrm>
            <a:off x="3703504" y="2010749"/>
            <a:ext cx="4806753" cy="3004872"/>
          </a:xfrm>
          <a:prstGeom prst="rect">
            <a:avLst/>
          </a:prstGeom>
          <a:solidFill>
            <a:schemeClr val="dk2"/>
          </a:solidFill>
          <a:ln>
            <a:noFill/>
          </a:ln>
        </p:spPr>
      </p:sp>
      <p:sp>
        <p:nvSpPr>
          <p:cNvPr id="672" name="Google Shape;672;p124"/>
          <p:cNvSpPr txBox="1">
            <a:spLocks noGrp="1"/>
          </p:cNvSpPr>
          <p:nvPr>
            <p:ph type="title"/>
          </p:nvPr>
        </p:nvSpPr>
        <p:spPr>
          <a:xfrm>
            <a:off x="762081" y="365125"/>
            <a:ext cx="7848519" cy="110343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3" name="Google Shape;673;p124"/>
          <p:cNvSpPr txBox="1">
            <a:spLocks noGrp="1"/>
          </p:cNvSpPr>
          <p:nvPr>
            <p:ph type="body" idx="1"/>
          </p:nvPr>
        </p:nvSpPr>
        <p:spPr>
          <a:xfrm>
            <a:off x="762081" y="1001257"/>
            <a:ext cx="5044713"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74" name="Google Shape;674;p1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75" name="Google Shape;675;p1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76" name="Google Shape;676;p1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Smartphone">
  <p:cSld name="Smartphone">
    <p:spTree>
      <p:nvGrpSpPr>
        <p:cNvPr id="1" name="Shape 677"/>
        <p:cNvGrpSpPr/>
        <p:nvPr/>
      </p:nvGrpSpPr>
      <p:grpSpPr>
        <a:xfrm>
          <a:off x="0" y="0"/>
          <a:ext cx="0" cy="0"/>
          <a:chOff x="0" y="0"/>
          <a:chExt cx="0" cy="0"/>
        </a:xfrm>
      </p:grpSpPr>
      <p:pic>
        <p:nvPicPr>
          <p:cNvPr id="678" name="Google Shape;678;p125"/>
          <p:cNvPicPr preferRelativeResize="0"/>
          <p:nvPr/>
        </p:nvPicPr>
        <p:blipFill rotWithShape="1">
          <a:blip r:embed="rId2">
            <a:alphaModFix/>
          </a:blip>
          <a:srcRect/>
          <a:stretch/>
        </p:blipFill>
        <p:spPr>
          <a:xfrm>
            <a:off x="8667779" y="235876"/>
            <a:ext cx="3032455" cy="6059378"/>
          </a:xfrm>
          <a:prstGeom prst="rect">
            <a:avLst/>
          </a:prstGeom>
          <a:noFill/>
          <a:ln>
            <a:noFill/>
          </a:ln>
        </p:spPr>
      </p:pic>
      <p:sp>
        <p:nvSpPr>
          <p:cNvPr id="679" name="Google Shape;679;p125"/>
          <p:cNvSpPr>
            <a:spLocks noGrp="1"/>
          </p:cNvSpPr>
          <p:nvPr>
            <p:ph type="pic" idx="2"/>
          </p:nvPr>
        </p:nvSpPr>
        <p:spPr>
          <a:xfrm>
            <a:off x="8958734" y="622419"/>
            <a:ext cx="2448000" cy="5437033"/>
          </a:xfrm>
          <a:prstGeom prst="roundRect">
            <a:avLst>
              <a:gd name="adj" fmla="val 12987"/>
            </a:avLst>
          </a:prstGeom>
          <a:solidFill>
            <a:schemeClr val="dk2"/>
          </a:solidFill>
          <a:ln>
            <a:noFill/>
          </a:ln>
        </p:spPr>
      </p:sp>
      <p:sp>
        <p:nvSpPr>
          <p:cNvPr id="680" name="Google Shape;680;p125"/>
          <p:cNvSpPr txBox="1">
            <a:spLocks noGrp="1"/>
          </p:cNvSpPr>
          <p:nvPr>
            <p:ph type="title"/>
          </p:nvPr>
        </p:nvSpPr>
        <p:spPr>
          <a:xfrm>
            <a:off x="1306768" y="1027493"/>
            <a:ext cx="629851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1" name="Google Shape;681;p125"/>
          <p:cNvSpPr txBox="1">
            <a:spLocks noGrp="1"/>
          </p:cNvSpPr>
          <p:nvPr>
            <p:ph type="body" idx="1"/>
          </p:nvPr>
        </p:nvSpPr>
        <p:spPr>
          <a:xfrm>
            <a:off x="1306767" y="2353056"/>
            <a:ext cx="6299200"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82" name="Google Shape;682;p1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83" name="Google Shape;683;p1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84" name="Google Shape;684;p1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Smartphone et ordinateur">
  <p:cSld name="Smartphone et ordinateur">
    <p:spTree>
      <p:nvGrpSpPr>
        <p:cNvPr id="1" name="Shape 685"/>
        <p:cNvGrpSpPr/>
        <p:nvPr/>
      </p:nvGrpSpPr>
      <p:grpSpPr>
        <a:xfrm>
          <a:off x="0" y="0"/>
          <a:ext cx="0" cy="0"/>
          <a:chOff x="0" y="0"/>
          <a:chExt cx="0" cy="0"/>
        </a:xfrm>
      </p:grpSpPr>
      <p:pic>
        <p:nvPicPr>
          <p:cNvPr id="686" name="Google Shape;686;p126" descr="A screen shot of a computer &#10; &#10;Description automatically generated"/>
          <p:cNvPicPr preferRelativeResize="0"/>
          <p:nvPr/>
        </p:nvPicPr>
        <p:blipFill rotWithShape="1">
          <a:blip r:embed="rId2">
            <a:alphaModFix/>
          </a:blip>
          <a:srcRect r="-241"/>
          <a:stretch/>
        </p:blipFill>
        <p:spPr>
          <a:xfrm>
            <a:off x="5077053" y="1048438"/>
            <a:ext cx="6329681" cy="3786653"/>
          </a:xfrm>
          <a:prstGeom prst="rect">
            <a:avLst/>
          </a:prstGeom>
          <a:noFill/>
          <a:ln>
            <a:noFill/>
          </a:ln>
          <a:effectLst>
            <a:outerShdw blurRad="381000" dist="38100" dir="5400000" algn="t" rotWithShape="0">
              <a:srgbClr val="000000">
                <a:alpha val="20000"/>
              </a:srgbClr>
            </a:outerShdw>
          </a:effectLst>
        </p:spPr>
      </p:pic>
      <p:sp>
        <p:nvSpPr>
          <p:cNvPr id="687" name="Google Shape;687;p126"/>
          <p:cNvSpPr>
            <a:spLocks noGrp="1"/>
          </p:cNvSpPr>
          <p:nvPr>
            <p:ph type="pic" idx="2"/>
          </p:nvPr>
        </p:nvSpPr>
        <p:spPr>
          <a:xfrm>
            <a:off x="5837364" y="1354155"/>
            <a:ext cx="4806753" cy="3004872"/>
          </a:xfrm>
          <a:prstGeom prst="rect">
            <a:avLst/>
          </a:prstGeom>
          <a:solidFill>
            <a:schemeClr val="dk2"/>
          </a:solidFill>
          <a:ln>
            <a:noFill/>
          </a:ln>
        </p:spPr>
      </p:sp>
      <p:pic>
        <p:nvPicPr>
          <p:cNvPr id="688" name="Google Shape;688;p126"/>
          <p:cNvPicPr preferRelativeResize="0"/>
          <p:nvPr/>
        </p:nvPicPr>
        <p:blipFill rotWithShape="1">
          <a:blip r:embed="rId3">
            <a:alphaModFix/>
          </a:blip>
          <a:srcRect/>
          <a:stretch/>
        </p:blipFill>
        <p:spPr>
          <a:xfrm>
            <a:off x="8667779" y="235876"/>
            <a:ext cx="3032455" cy="6059378"/>
          </a:xfrm>
          <a:prstGeom prst="rect">
            <a:avLst/>
          </a:prstGeom>
          <a:noFill/>
          <a:ln>
            <a:noFill/>
          </a:ln>
        </p:spPr>
      </p:pic>
      <p:sp>
        <p:nvSpPr>
          <p:cNvPr id="689" name="Google Shape;689;p126"/>
          <p:cNvSpPr>
            <a:spLocks noGrp="1"/>
          </p:cNvSpPr>
          <p:nvPr>
            <p:ph type="pic" idx="3"/>
          </p:nvPr>
        </p:nvSpPr>
        <p:spPr>
          <a:xfrm>
            <a:off x="8958734" y="622419"/>
            <a:ext cx="2448000" cy="5437033"/>
          </a:xfrm>
          <a:prstGeom prst="roundRect">
            <a:avLst>
              <a:gd name="adj" fmla="val 12987"/>
            </a:avLst>
          </a:prstGeom>
          <a:solidFill>
            <a:schemeClr val="dk2"/>
          </a:solidFill>
          <a:ln>
            <a:noFill/>
          </a:ln>
        </p:spPr>
      </p:sp>
      <p:sp>
        <p:nvSpPr>
          <p:cNvPr id="690" name="Google Shape;690;p126"/>
          <p:cNvSpPr txBox="1">
            <a:spLocks noGrp="1"/>
          </p:cNvSpPr>
          <p:nvPr>
            <p:ph type="title"/>
          </p:nvPr>
        </p:nvSpPr>
        <p:spPr>
          <a:xfrm>
            <a:off x="374966" y="1027493"/>
            <a:ext cx="4988969"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1" name="Google Shape;691;p126"/>
          <p:cNvSpPr txBox="1">
            <a:spLocks noGrp="1"/>
          </p:cNvSpPr>
          <p:nvPr>
            <p:ph type="body" idx="1"/>
          </p:nvPr>
        </p:nvSpPr>
        <p:spPr>
          <a:xfrm>
            <a:off x="374965" y="2353056"/>
            <a:ext cx="4989515" cy="319455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92" name="Google Shape;692;p126"/>
          <p:cNvSpPr txBox="1">
            <a:spLocks noGrp="1"/>
          </p:cNvSpPr>
          <p:nvPr>
            <p:ph type="body" idx="4"/>
          </p:nvPr>
        </p:nvSpPr>
        <p:spPr>
          <a:xfrm>
            <a:off x="374422" y="1881568"/>
            <a:ext cx="4988970" cy="47148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Clr>
                <a:srgbClr val="000000"/>
              </a:buClr>
              <a:buSzPts val="1600"/>
              <a:buNone/>
              <a:defRPr sz="1600"/>
            </a:lvl1pPr>
            <a:lvl2pPr marL="914400" lvl="1" indent="-342900" algn="l">
              <a:lnSpc>
                <a:spcPct val="100000"/>
              </a:lnSpc>
              <a:spcBef>
                <a:spcPts val="600"/>
              </a:spcBef>
              <a:spcAft>
                <a:spcPts val="0"/>
              </a:spcAft>
              <a:buClr>
                <a:srgbClr val="7F7F7F"/>
              </a:buClr>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228600" algn="l">
              <a:lnSpc>
                <a:spcPct val="100000"/>
              </a:lnSpc>
              <a:spcBef>
                <a:spcPts val="40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93" name="Google Shape;693;p126"/>
          <p:cNvSpPr txBox="1">
            <a:spLocks noGrp="1"/>
          </p:cNvSpPr>
          <p:nvPr>
            <p:ph type="dt" idx="10"/>
          </p:nvPr>
        </p:nvSpPr>
        <p:spPr>
          <a:xfrm>
            <a:off x="374422"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94" name="Google Shape;694;p126"/>
          <p:cNvSpPr txBox="1">
            <a:spLocks noGrp="1"/>
          </p:cNvSpPr>
          <p:nvPr>
            <p:ph type="ftr" idx="11"/>
          </p:nvPr>
        </p:nvSpPr>
        <p:spPr>
          <a:xfrm>
            <a:off x="3779964"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695" name="Google Shape;695;p1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Diapositive de titre">
  <p:cSld name="Diapositive de titre">
    <p:bg>
      <p:bgPr>
        <a:solidFill>
          <a:schemeClr val="accent5"/>
        </a:solidFill>
        <a:effectLst/>
      </p:bgPr>
    </p:bg>
    <p:spTree>
      <p:nvGrpSpPr>
        <p:cNvPr id="1" name="Shape 696"/>
        <p:cNvGrpSpPr/>
        <p:nvPr/>
      </p:nvGrpSpPr>
      <p:grpSpPr>
        <a:xfrm>
          <a:off x="0" y="0"/>
          <a:ext cx="0" cy="0"/>
          <a:chOff x="0" y="0"/>
          <a:chExt cx="0" cy="0"/>
        </a:xfrm>
      </p:grpSpPr>
      <p:sp>
        <p:nvSpPr>
          <p:cNvPr id="697" name="Google Shape;697;p1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CDBE0"/>
              </a:buClr>
              <a:buSzPts val="1400"/>
              <a:buFont typeface="Manrope"/>
              <a:buNone/>
              <a:defRPr sz="1200">
                <a:solidFill>
                  <a:srgbClr val="FCDBE0"/>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98" name="Google Shape;698;p1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CDBE0"/>
              </a:buClr>
              <a:buSzPts val="1400"/>
              <a:buFont typeface="Manrope"/>
              <a:buNone/>
              <a:defRPr sz="1200">
                <a:solidFill>
                  <a:srgbClr val="FCDBE0"/>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99" name="Google Shape;699;p1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1pPr>
            <a:lvl2pPr marL="0" marR="0" lvl="1"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2pPr>
            <a:lvl3pPr marL="0" marR="0" lvl="2"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3pPr>
            <a:lvl4pPr marL="0" marR="0" lvl="3"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4pPr>
            <a:lvl5pPr marL="0" marR="0" lvl="4"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5pPr>
            <a:lvl6pPr marL="0" marR="0" lvl="5"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6pPr>
            <a:lvl7pPr marL="0" marR="0" lvl="6"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7pPr>
            <a:lvl8pPr marL="0" marR="0" lvl="7"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8pPr>
            <a:lvl9pPr marL="0" marR="0" lvl="8" indent="0" algn="r">
              <a:lnSpc>
                <a:spcPct val="100000"/>
              </a:lnSpc>
              <a:spcBef>
                <a:spcPts val="0"/>
              </a:spcBef>
              <a:spcAft>
                <a:spcPts val="0"/>
              </a:spcAft>
              <a:buClr>
                <a:srgbClr val="FCDBE0"/>
              </a:buClr>
              <a:buSzPts val="1200"/>
              <a:buFont typeface="Manrope"/>
              <a:buNone/>
              <a:defRPr sz="1200" b="0" i="0" u="none" strike="noStrike" cap="none">
                <a:solidFill>
                  <a:srgbClr val="FCDBE0"/>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700" name="Google Shape;700;p127"/>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lt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701" name="Google Shape;701;p127"/>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FCDBE0"/>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Aplat Bleu Canard" type="blank">
  <p:cSld name="BLANK">
    <p:bg>
      <p:bgPr>
        <a:solidFill>
          <a:schemeClr val="accent5"/>
        </a:solidFill>
        <a:effectLst/>
      </p:bgPr>
    </p:bg>
    <p:spTree>
      <p:nvGrpSpPr>
        <p:cNvPr id="1" name="Shape 702"/>
        <p:cNvGrpSpPr/>
        <p:nvPr/>
      </p:nvGrpSpPr>
      <p:grpSpPr>
        <a:xfrm>
          <a:off x="0" y="0"/>
          <a:ext cx="0" cy="0"/>
          <a:chOff x="0" y="0"/>
          <a:chExt cx="0" cy="0"/>
        </a:xfrm>
      </p:grpSpPr>
      <p:sp>
        <p:nvSpPr>
          <p:cNvPr id="703" name="Google Shape;703;p1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FCDBE0"/>
              </a:buClr>
              <a:buSzPts val="1400"/>
              <a:buFont typeface="Century Gothic"/>
              <a:buNone/>
              <a:defRPr sz="1200" b="0" i="0" u="none" strike="noStrike" cap="none">
                <a:solidFill>
                  <a:srgbClr val="FCDBE0"/>
                </a:solidFill>
                <a:latin typeface="Century Gothic"/>
                <a:ea typeface="Century Gothic"/>
                <a:cs typeface="Century Gothic"/>
                <a:sym typeface="Century Gothic"/>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04" name="Google Shape;704;p1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FCDBE0"/>
              </a:buClr>
              <a:buSzPts val="1400"/>
              <a:buFont typeface="Century Gothic"/>
              <a:buNone/>
              <a:defRPr sz="1200" b="0" i="0" u="none" strike="noStrike" cap="none">
                <a:solidFill>
                  <a:srgbClr val="FCDBE0"/>
                </a:solidFill>
                <a:latin typeface="Century Gothic"/>
                <a:ea typeface="Century Gothic"/>
                <a:cs typeface="Century Gothic"/>
                <a:sym typeface="Century Gothic"/>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05" name="Google Shape;705;p1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FCDBE0"/>
              </a:buClr>
              <a:buSzPts val="1200"/>
              <a:buFont typeface="Century Gothic"/>
              <a:buNone/>
              <a:defRPr sz="1200" b="0" i="0" u="none" strike="noStrike" cap="none">
                <a:solidFill>
                  <a:srgbClr val="FCDBE0"/>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Diapositive de titre">
  <p:cSld name="1_Diapositive de titre">
    <p:bg>
      <p:bgPr>
        <a:solidFill>
          <a:schemeClr val="accent2"/>
        </a:solidFill>
        <a:effectLst/>
      </p:bgPr>
    </p:bg>
    <p:spTree>
      <p:nvGrpSpPr>
        <p:cNvPr id="1" name="Shape 706"/>
        <p:cNvGrpSpPr/>
        <p:nvPr/>
      </p:nvGrpSpPr>
      <p:grpSpPr>
        <a:xfrm>
          <a:off x="0" y="0"/>
          <a:ext cx="0" cy="0"/>
          <a:chOff x="0" y="0"/>
          <a:chExt cx="0" cy="0"/>
        </a:xfrm>
      </p:grpSpPr>
      <p:sp>
        <p:nvSpPr>
          <p:cNvPr id="707" name="Google Shape;707;p1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E9E9E9"/>
              </a:buClr>
              <a:buSzPts val="1400"/>
              <a:buFont typeface="Manrope"/>
              <a:buNone/>
              <a:defRPr sz="1200">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08" name="Google Shape;708;p1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E9E9E9"/>
              </a:buClr>
              <a:buSzPts val="1400"/>
              <a:buFont typeface="Manrope"/>
              <a:buNone/>
              <a:defRPr sz="1200">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09" name="Google Shape;709;p1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1pPr>
            <a:lvl2pPr marL="0" marR="0" lvl="1"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2pPr>
            <a:lvl3pPr marL="0" marR="0" lvl="2"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3pPr>
            <a:lvl4pPr marL="0" marR="0" lvl="3"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4pPr>
            <a:lvl5pPr marL="0" marR="0" lvl="4"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5pPr>
            <a:lvl6pPr marL="0" marR="0" lvl="5"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6pPr>
            <a:lvl7pPr marL="0" marR="0" lvl="6"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7pPr>
            <a:lvl8pPr marL="0" marR="0" lvl="7"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8pPr>
            <a:lvl9pPr marL="0" marR="0" lvl="8"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710" name="Google Shape;710;p129"/>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lt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711" name="Google Shape;711;p129"/>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E9E9E9"/>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Aplat Rouge">
  <p:cSld name="Aplat Rouge">
    <p:bg>
      <p:bgPr>
        <a:solidFill>
          <a:schemeClr val="accent2"/>
        </a:solidFill>
        <a:effectLst/>
      </p:bgPr>
    </p:bg>
    <p:spTree>
      <p:nvGrpSpPr>
        <p:cNvPr id="1" name="Shape 712"/>
        <p:cNvGrpSpPr/>
        <p:nvPr/>
      </p:nvGrpSpPr>
      <p:grpSpPr>
        <a:xfrm>
          <a:off x="0" y="0"/>
          <a:ext cx="0" cy="0"/>
          <a:chOff x="0" y="0"/>
          <a:chExt cx="0" cy="0"/>
        </a:xfrm>
      </p:grpSpPr>
      <p:sp>
        <p:nvSpPr>
          <p:cNvPr id="713" name="Google Shape;713;p1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E9E9E9"/>
              </a:buClr>
              <a:buSzPts val="1400"/>
              <a:buFont typeface="Manrope"/>
              <a:buNone/>
              <a:defRPr sz="1200" b="0" i="0" u="none" strike="noStrike" cap="none">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14" name="Google Shape;714;p1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E9E9E9"/>
              </a:buClr>
              <a:buSzPts val="1400"/>
              <a:buFont typeface="Manrope"/>
              <a:buNone/>
              <a:defRPr sz="1200" b="0" i="0" u="none" strike="noStrike" cap="none">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15" name="Google Shape;715;p1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1pPr>
            <a:lvl2pPr marL="0" marR="0" lvl="1"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2pPr>
            <a:lvl3pPr marL="0" marR="0" lvl="2"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3pPr>
            <a:lvl4pPr marL="0" marR="0" lvl="3"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4pPr>
            <a:lvl5pPr marL="0" marR="0" lvl="4"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5pPr>
            <a:lvl6pPr marL="0" marR="0" lvl="5"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6pPr>
            <a:lvl7pPr marL="0" marR="0" lvl="6"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7pPr>
            <a:lvl8pPr marL="0" marR="0" lvl="7"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8pPr>
            <a:lvl9pPr marL="0" marR="0" lvl="8"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Diapositive de titre">
  <p:cSld name="1_Diapositive de titre 2">
    <p:bg>
      <p:bgPr>
        <a:solidFill>
          <a:schemeClr val="accent3"/>
        </a:solidFill>
        <a:effectLst/>
      </p:bgPr>
    </p:bg>
    <p:spTree>
      <p:nvGrpSpPr>
        <p:cNvPr id="1" name="Shape 716"/>
        <p:cNvGrpSpPr/>
        <p:nvPr/>
      </p:nvGrpSpPr>
      <p:grpSpPr>
        <a:xfrm>
          <a:off x="0" y="0"/>
          <a:ext cx="0" cy="0"/>
          <a:chOff x="0" y="0"/>
          <a:chExt cx="0" cy="0"/>
        </a:xfrm>
      </p:grpSpPr>
      <p:sp>
        <p:nvSpPr>
          <p:cNvPr id="717" name="Google Shape;717;p1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E9E9E9"/>
              </a:buClr>
              <a:buSzPts val="1400"/>
              <a:buFont typeface="Manrope"/>
              <a:buNone/>
              <a:defRPr sz="1200">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18" name="Google Shape;718;p1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E9E9E9"/>
              </a:buClr>
              <a:buSzPts val="1400"/>
              <a:buFont typeface="Manrope"/>
              <a:buNone/>
              <a:defRPr sz="1200">
                <a:solidFill>
                  <a:srgbClr val="E9E9E9"/>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19" name="Google Shape;719;p1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1pPr>
            <a:lvl2pPr marL="0" marR="0" lvl="1"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2pPr>
            <a:lvl3pPr marL="0" marR="0" lvl="2"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3pPr>
            <a:lvl4pPr marL="0" marR="0" lvl="3"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4pPr>
            <a:lvl5pPr marL="0" marR="0" lvl="4"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5pPr>
            <a:lvl6pPr marL="0" marR="0" lvl="5"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6pPr>
            <a:lvl7pPr marL="0" marR="0" lvl="6"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7pPr>
            <a:lvl8pPr marL="0" marR="0" lvl="7"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8pPr>
            <a:lvl9pPr marL="0" marR="0" lvl="8" indent="0" algn="r">
              <a:lnSpc>
                <a:spcPct val="100000"/>
              </a:lnSpc>
              <a:spcBef>
                <a:spcPts val="0"/>
              </a:spcBef>
              <a:spcAft>
                <a:spcPts val="0"/>
              </a:spcAft>
              <a:buClr>
                <a:srgbClr val="E9E9E9"/>
              </a:buClr>
              <a:buSzPts val="1200"/>
              <a:buFont typeface="Manrope"/>
              <a:buNone/>
              <a:defRPr sz="1200" b="0" i="0" u="none" strike="noStrike" cap="none">
                <a:solidFill>
                  <a:srgbClr val="E9E9E9"/>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720" name="Google Shape;720;p131"/>
          <p:cNvSpPr txBox="1">
            <a:spLocks noGrp="1"/>
          </p:cNvSpPr>
          <p:nvPr>
            <p:ph type="ctrTitle"/>
          </p:nvPr>
        </p:nvSpPr>
        <p:spPr>
          <a:xfrm>
            <a:off x="1524000" y="1122363"/>
            <a:ext cx="9144000" cy="3057080"/>
          </a:xfrm>
          <a:prstGeom prst="rect">
            <a:avLst/>
          </a:prstGeom>
          <a:noFill/>
          <a:ln>
            <a:noFill/>
          </a:ln>
        </p:spPr>
        <p:txBody>
          <a:bodyPr spcFirstLastPara="1" wrap="square" lIns="91425" tIns="45700" rIns="91425" bIns="45700" anchor="b" anchorCtr="0">
            <a:normAutofit/>
          </a:bodyPr>
          <a:lstStyle>
            <a:lvl1pPr marR="0" lvl="0" algn="ctr">
              <a:lnSpc>
                <a:spcPct val="90000"/>
              </a:lnSpc>
              <a:spcBef>
                <a:spcPts val="0"/>
              </a:spcBef>
              <a:spcAft>
                <a:spcPts val="0"/>
              </a:spcAft>
              <a:buClr>
                <a:schemeClr val="dk1"/>
              </a:buClr>
              <a:buSzPts val="6000"/>
              <a:buFont typeface="Century Gothic"/>
              <a:buNone/>
              <a:defRPr sz="6000" b="1" i="0" u="none" strike="noStrike" cap="none">
                <a:solidFill>
                  <a:schemeClr val="lt1"/>
                </a:solidFill>
                <a:latin typeface="DM Serif Display"/>
                <a:ea typeface="DM Serif Display"/>
                <a:cs typeface="DM Serif Display"/>
                <a:sym typeface="DM Serif Display"/>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721" name="Google Shape;721;p131"/>
          <p:cNvSpPr txBox="1">
            <a:spLocks noGrp="1"/>
          </p:cNvSpPr>
          <p:nvPr>
            <p:ph type="subTitle" idx="1"/>
          </p:nvPr>
        </p:nvSpPr>
        <p:spPr>
          <a:xfrm>
            <a:off x="1524000" y="4315968"/>
            <a:ext cx="9144000" cy="941832"/>
          </a:xfrm>
          <a:prstGeom prst="rect">
            <a:avLst/>
          </a:prstGeom>
          <a:noFill/>
          <a:ln>
            <a:noFill/>
          </a:ln>
        </p:spPr>
        <p:txBody>
          <a:bodyPr spcFirstLastPara="1" wrap="square" lIns="91425" tIns="45700" rIns="91425" bIns="45700" anchor="t" anchorCtr="0">
            <a:normAutofit/>
          </a:bodyPr>
          <a:lstStyle>
            <a:lvl1pPr marR="0" lvl="0" algn="ctr">
              <a:lnSpc>
                <a:spcPct val="100000"/>
              </a:lnSpc>
              <a:spcBef>
                <a:spcPts val="1000"/>
              </a:spcBef>
              <a:spcAft>
                <a:spcPts val="0"/>
              </a:spcAft>
              <a:buClr>
                <a:srgbClr val="7F7F7F"/>
              </a:buClr>
              <a:buSzPts val="2400"/>
              <a:buFont typeface="Arial"/>
              <a:buNone/>
              <a:defRPr sz="2400" b="0" i="0" u="none" strike="noStrike" cap="none">
                <a:solidFill>
                  <a:srgbClr val="CCCCCC"/>
                </a:solidFill>
                <a:latin typeface="Manrope"/>
                <a:ea typeface="Manrope"/>
                <a:cs typeface="Manrope"/>
                <a:sym typeface="Manrope"/>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Gothic"/>
                <a:ea typeface="Century Gothic"/>
                <a:cs typeface="Century Gothic"/>
                <a:sym typeface="Century Gothic"/>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entury Gothic"/>
                <a:ea typeface="Century Gothic"/>
                <a:cs typeface="Century Gothic"/>
                <a:sym typeface="Century Gothic"/>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Aplat Rouge">
  <p:cSld name="1_Aplat Rouge">
    <p:bg>
      <p:bgPr>
        <a:solidFill>
          <a:schemeClr val="accent3"/>
        </a:solidFill>
        <a:effectLst/>
      </p:bgPr>
    </p:bg>
    <p:spTree>
      <p:nvGrpSpPr>
        <p:cNvPr id="1" name="Shape 722"/>
        <p:cNvGrpSpPr/>
        <p:nvPr/>
      </p:nvGrpSpPr>
      <p:grpSpPr>
        <a:xfrm>
          <a:off x="0" y="0"/>
          <a:ext cx="0" cy="0"/>
          <a:chOff x="0" y="0"/>
          <a:chExt cx="0" cy="0"/>
        </a:xfrm>
      </p:grpSpPr>
      <p:sp>
        <p:nvSpPr>
          <p:cNvPr id="723" name="Google Shape;723;p1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CCCCCC"/>
              </a:buClr>
              <a:buSzPts val="1400"/>
              <a:buFont typeface="Manrope"/>
              <a:buNone/>
              <a:defRPr sz="1200" b="0" i="0" u="none" strike="noStrike" cap="none">
                <a:solidFill>
                  <a:srgbClr val="CCCCCC"/>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24" name="Google Shape;724;p1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CCCCCC"/>
              </a:buClr>
              <a:buSzPts val="1400"/>
              <a:buFont typeface="Manrope"/>
              <a:buNone/>
              <a:defRPr sz="1200" b="0" i="0" u="none" strike="noStrike" cap="none">
                <a:solidFill>
                  <a:srgbClr val="CCCCCC"/>
                </a:solidFill>
                <a:latin typeface="Manrope"/>
                <a:ea typeface="Manrope"/>
                <a:cs typeface="Manrope"/>
                <a:sym typeface="Manrope"/>
              </a:defRPr>
            </a:lvl1pPr>
            <a:lvl2pPr marR="0" lvl="1"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25" name="Google Shape;725;p1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1pPr>
            <a:lvl2pPr marL="0" marR="0" lvl="1"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2pPr>
            <a:lvl3pPr marL="0" marR="0" lvl="2"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3pPr>
            <a:lvl4pPr marL="0" marR="0" lvl="3"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4pPr>
            <a:lvl5pPr marL="0" marR="0" lvl="4"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5pPr>
            <a:lvl6pPr marL="0" marR="0" lvl="5"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6pPr>
            <a:lvl7pPr marL="0" marR="0" lvl="6"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7pPr>
            <a:lvl8pPr marL="0" marR="0" lvl="7"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8pPr>
            <a:lvl9pPr marL="0" marR="0" lvl="8" indent="0" algn="r">
              <a:lnSpc>
                <a:spcPct val="100000"/>
              </a:lnSpc>
              <a:spcBef>
                <a:spcPts val="0"/>
              </a:spcBef>
              <a:spcAft>
                <a:spcPts val="0"/>
              </a:spcAft>
              <a:buClr>
                <a:srgbClr val="CCCCCC"/>
              </a:buClr>
              <a:buSzPts val="1200"/>
              <a:buFont typeface="Manrope"/>
              <a:buNone/>
              <a:defRPr sz="1200" b="0" i="0" u="none" strike="noStrike" cap="none">
                <a:solidFill>
                  <a:srgbClr val="CCCCCC"/>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8.xml"/><Relationship Id="rId18" Type="http://schemas.openxmlformats.org/officeDocument/2006/relationships/slideLayout" Target="../slideLayouts/slideLayout73.xml"/><Relationship Id="rId26" Type="http://schemas.openxmlformats.org/officeDocument/2006/relationships/slideLayout" Target="../slideLayouts/slideLayout81.xml"/><Relationship Id="rId39" Type="http://schemas.openxmlformats.org/officeDocument/2006/relationships/slideLayout" Target="../slideLayouts/slideLayout94.xml"/><Relationship Id="rId21" Type="http://schemas.openxmlformats.org/officeDocument/2006/relationships/slideLayout" Target="../slideLayouts/slideLayout76.xml"/><Relationship Id="rId34" Type="http://schemas.openxmlformats.org/officeDocument/2006/relationships/slideLayout" Target="../slideLayouts/slideLayout89.xml"/><Relationship Id="rId42" Type="http://schemas.openxmlformats.org/officeDocument/2006/relationships/slideLayout" Target="../slideLayouts/slideLayout97.xml"/><Relationship Id="rId47" Type="http://schemas.openxmlformats.org/officeDocument/2006/relationships/slideLayout" Target="../slideLayouts/slideLayout102.xml"/><Relationship Id="rId50" Type="http://schemas.openxmlformats.org/officeDocument/2006/relationships/slideLayout" Target="../slideLayouts/slideLayout105.xml"/><Relationship Id="rId55" Type="http://schemas.openxmlformats.org/officeDocument/2006/relationships/image" Target="../media/image1.png"/><Relationship Id="rId7" Type="http://schemas.openxmlformats.org/officeDocument/2006/relationships/slideLayout" Target="../slideLayouts/slideLayout6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9" Type="http://schemas.openxmlformats.org/officeDocument/2006/relationships/slideLayout" Target="../slideLayouts/slideLayout84.xml"/><Relationship Id="rId11" Type="http://schemas.openxmlformats.org/officeDocument/2006/relationships/slideLayout" Target="../slideLayouts/slideLayout66.xml"/><Relationship Id="rId24" Type="http://schemas.openxmlformats.org/officeDocument/2006/relationships/slideLayout" Target="../slideLayouts/slideLayout79.xml"/><Relationship Id="rId32" Type="http://schemas.openxmlformats.org/officeDocument/2006/relationships/slideLayout" Target="../slideLayouts/slideLayout87.xml"/><Relationship Id="rId37" Type="http://schemas.openxmlformats.org/officeDocument/2006/relationships/slideLayout" Target="../slideLayouts/slideLayout92.xml"/><Relationship Id="rId40" Type="http://schemas.openxmlformats.org/officeDocument/2006/relationships/slideLayout" Target="../slideLayouts/slideLayout95.xml"/><Relationship Id="rId45" Type="http://schemas.openxmlformats.org/officeDocument/2006/relationships/slideLayout" Target="../slideLayouts/slideLayout100.xml"/><Relationship Id="rId53" Type="http://schemas.openxmlformats.org/officeDocument/2006/relationships/slideLayout" Target="../slideLayouts/slideLayout108.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31" Type="http://schemas.openxmlformats.org/officeDocument/2006/relationships/slideLayout" Target="../slideLayouts/slideLayout86.xml"/><Relationship Id="rId44" Type="http://schemas.openxmlformats.org/officeDocument/2006/relationships/slideLayout" Target="../slideLayouts/slideLayout99.xml"/><Relationship Id="rId52" Type="http://schemas.openxmlformats.org/officeDocument/2006/relationships/slideLayout" Target="../slideLayouts/slideLayout107.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 Id="rId22" Type="http://schemas.openxmlformats.org/officeDocument/2006/relationships/slideLayout" Target="../slideLayouts/slideLayout77.xml"/><Relationship Id="rId27" Type="http://schemas.openxmlformats.org/officeDocument/2006/relationships/slideLayout" Target="../slideLayouts/slideLayout82.xml"/><Relationship Id="rId30" Type="http://schemas.openxmlformats.org/officeDocument/2006/relationships/slideLayout" Target="../slideLayouts/slideLayout85.xml"/><Relationship Id="rId35" Type="http://schemas.openxmlformats.org/officeDocument/2006/relationships/slideLayout" Target="../slideLayouts/slideLayout90.xml"/><Relationship Id="rId43" Type="http://schemas.openxmlformats.org/officeDocument/2006/relationships/slideLayout" Target="../slideLayouts/slideLayout98.xml"/><Relationship Id="rId48" Type="http://schemas.openxmlformats.org/officeDocument/2006/relationships/slideLayout" Target="../slideLayouts/slideLayout103.xml"/><Relationship Id="rId8" Type="http://schemas.openxmlformats.org/officeDocument/2006/relationships/slideLayout" Target="../slideLayouts/slideLayout63.xml"/><Relationship Id="rId51" Type="http://schemas.openxmlformats.org/officeDocument/2006/relationships/slideLayout" Target="../slideLayouts/slideLayout106.xml"/><Relationship Id="rId3" Type="http://schemas.openxmlformats.org/officeDocument/2006/relationships/slideLayout" Target="../slideLayouts/slideLayout58.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5" Type="http://schemas.openxmlformats.org/officeDocument/2006/relationships/slideLayout" Target="../slideLayouts/slideLayout80.xml"/><Relationship Id="rId33" Type="http://schemas.openxmlformats.org/officeDocument/2006/relationships/slideLayout" Target="../slideLayouts/slideLayout88.xml"/><Relationship Id="rId38" Type="http://schemas.openxmlformats.org/officeDocument/2006/relationships/slideLayout" Target="../slideLayouts/slideLayout93.xml"/><Relationship Id="rId46" Type="http://schemas.openxmlformats.org/officeDocument/2006/relationships/slideLayout" Target="../slideLayouts/slideLayout101.xml"/><Relationship Id="rId20" Type="http://schemas.openxmlformats.org/officeDocument/2006/relationships/slideLayout" Target="../slideLayouts/slideLayout75.xml"/><Relationship Id="rId41" Type="http://schemas.openxmlformats.org/officeDocument/2006/relationships/slideLayout" Target="../slideLayouts/slideLayout96.xml"/><Relationship Id="rId54" Type="http://schemas.openxmlformats.org/officeDocument/2006/relationships/theme" Target="../theme/theme2.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5" Type="http://schemas.openxmlformats.org/officeDocument/2006/relationships/slideLayout" Target="../slideLayouts/slideLayout70.xml"/><Relationship Id="rId23" Type="http://schemas.openxmlformats.org/officeDocument/2006/relationships/slideLayout" Target="../slideLayouts/slideLayout78.xml"/><Relationship Id="rId28" Type="http://schemas.openxmlformats.org/officeDocument/2006/relationships/slideLayout" Target="../slideLayouts/slideLayout83.xml"/><Relationship Id="rId36" Type="http://schemas.openxmlformats.org/officeDocument/2006/relationships/slideLayout" Target="../slideLayouts/slideLayout91.xml"/><Relationship Id="rId4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 name="Google Shape;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 name="Google Shape;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9" name="Google Shape;9;p30"/>
          <p:cNvSpPr/>
          <p:nvPr/>
        </p:nvSpPr>
        <p:spPr>
          <a:xfrm>
            <a:off x="0" y="-8509"/>
            <a:ext cx="12192000" cy="1942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
        <p:nvSpPr>
          <p:cNvPr id="10" name="Google Shape;10;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Manrope"/>
                <a:ea typeface="Manrope"/>
                <a:cs typeface="Manrope"/>
                <a:sym typeface="Manrope"/>
              </a:defRPr>
            </a:lvl1pPr>
            <a:lvl2pPr marL="914400" marR="0" lvl="1" indent="-304800" algn="l" rtl="0">
              <a:lnSpc>
                <a:spcPct val="100000"/>
              </a:lnSpc>
              <a:spcBef>
                <a:spcPts val="600"/>
              </a:spcBef>
              <a:spcAft>
                <a:spcPts val="0"/>
              </a:spcAft>
              <a:buClr>
                <a:srgbClr val="7F7F7F"/>
              </a:buClr>
              <a:buSzPts val="1200"/>
              <a:buFont typeface="Arial"/>
              <a:buChar char="•"/>
              <a:defRPr sz="1200" b="0" i="0" u="none" strike="noStrike" cap="none">
                <a:solidFill>
                  <a:srgbClr val="7F7F7F"/>
                </a:solidFill>
                <a:latin typeface="Manrope"/>
                <a:ea typeface="Manrope"/>
                <a:cs typeface="Manrope"/>
                <a:sym typeface="Manrope"/>
              </a:defRPr>
            </a:lvl2pPr>
            <a:lvl3pPr marL="1371600" marR="0" lvl="2" indent="-298450" algn="l" rtl="0">
              <a:lnSpc>
                <a:spcPct val="100000"/>
              </a:lnSpc>
              <a:spcBef>
                <a:spcPts val="600"/>
              </a:spcBef>
              <a:spcAft>
                <a:spcPts val="0"/>
              </a:spcAft>
              <a:buClr>
                <a:srgbClr val="000000"/>
              </a:buClr>
              <a:buSzPts val="1100"/>
              <a:buFont typeface="Arial"/>
              <a:buChar char="•"/>
              <a:defRPr sz="1100" b="0" i="0" u="none" strike="noStrike" cap="none">
                <a:solidFill>
                  <a:srgbClr val="000000"/>
                </a:solidFill>
                <a:latin typeface="Manrope"/>
                <a:ea typeface="Manrope"/>
                <a:cs typeface="Manrope"/>
                <a:sym typeface="Manrope"/>
              </a:defRPr>
            </a:lvl3pPr>
            <a:lvl4pPr marL="1828800" marR="0" lvl="3" indent="-295275" algn="l" rtl="0">
              <a:lnSpc>
                <a:spcPct val="100000"/>
              </a:lnSpc>
              <a:spcBef>
                <a:spcPts val="400"/>
              </a:spcBef>
              <a:spcAft>
                <a:spcPts val="0"/>
              </a:spcAft>
              <a:buClr>
                <a:srgbClr val="000000"/>
              </a:buClr>
              <a:buSzPts val="1050"/>
              <a:buFont typeface="Arial"/>
              <a:buChar char="•"/>
              <a:defRPr sz="1050" b="0" i="0" u="none" strike="noStrike" cap="none">
                <a:solidFill>
                  <a:srgbClr val="595959"/>
                </a:solidFill>
                <a:latin typeface="Manrope"/>
                <a:ea typeface="Manrope"/>
                <a:cs typeface="Manrope"/>
                <a:sym typeface="Manrope"/>
              </a:defRPr>
            </a:lvl4pPr>
            <a:lvl5pPr marL="2286000" marR="0" lvl="4" indent="-295275" algn="l" rtl="0">
              <a:lnSpc>
                <a:spcPct val="100000"/>
              </a:lnSpc>
              <a:spcBef>
                <a:spcPts val="400"/>
              </a:spcBef>
              <a:spcAft>
                <a:spcPts val="0"/>
              </a:spcAft>
              <a:buClr>
                <a:srgbClr val="000000"/>
              </a:buClr>
              <a:buSzPts val="1050"/>
              <a:buFont typeface="Arial"/>
              <a:buChar char="•"/>
              <a:defRPr sz="1050" b="0" i="0" u="none" strike="noStrike" cap="none">
                <a:solidFill>
                  <a:srgbClr val="595959"/>
                </a:solidFill>
                <a:latin typeface="Manrope"/>
                <a:ea typeface="Manrope"/>
                <a:cs typeface="Manrope"/>
                <a:sym typeface="Manrope"/>
              </a:defRPr>
            </a:lvl5pPr>
            <a:lvl6pPr marL="2743200" marR="0" lvl="5" indent="-228600" algn="l" rtl="0">
              <a:lnSpc>
                <a:spcPct val="100000"/>
              </a:lnSpc>
              <a:spcBef>
                <a:spcPts val="4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 name="Google Shape;11;p30"/>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0000"/>
              </a:buClr>
              <a:buSzPts val="1400"/>
              <a:buFont typeface="Arial"/>
              <a:buNone/>
              <a:defRPr sz="3200" b="0" i="0" u="none" strike="noStrike" cap="none">
                <a:solidFill>
                  <a:srgbClr val="000000"/>
                </a:solidFill>
                <a:latin typeface="DM Serif Display"/>
                <a:ea typeface="DM Serif Display"/>
                <a:cs typeface="DM Serif Display"/>
                <a:sym typeface="DM Serif Display"/>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pic>
        <p:nvPicPr>
          <p:cNvPr id="12" name="Google Shape;12;p30" descr="Ihédate | FRANCE MOBILITÉS"/>
          <p:cNvPicPr preferRelativeResize="0"/>
          <p:nvPr/>
        </p:nvPicPr>
        <p:blipFill rotWithShape="1">
          <a:blip r:embed="rId57">
            <a:alphaModFix/>
          </a:blip>
          <a:srcRect t="22893" b="31824"/>
          <a:stretch/>
        </p:blipFill>
        <p:spPr>
          <a:xfrm>
            <a:off x="10793714" y="6311900"/>
            <a:ext cx="1120171" cy="47369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0"/>
        <p:cNvGrpSpPr/>
        <p:nvPr/>
      </p:nvGrpSpPr>
      <p:grpSpPr>
        <a:xfrm>
          <a:off x="0" y="0"/>
          <a:ext cx="0" cy="0"/>
          <a:chOff x="0" y="0"/>
          <a:chExt cx="0" cy="0"/>
        </a:xfrm>
      </p:grpSpPr>
      <p:sp>
        <p:nvSpPr>
          <p:cNvPr id="411" name="Google Shape;41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12" name="Google Shape;41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Manrope"/>
              <a:buNone/>
              <a:defRPr sz="1200" b="0" i="0" u="none" strike="noStrike" cap="none">
                <a:solidFill>
                  <a:srgbClr val="888888"/>
                </a:solidFill>
                <a:latin typeface="Manrope"/>
                <a:ea typeface="Manrope"/>
                <a:cs typeface="Manrope"/>
                <a:sym typeface="Manrope"/>
              </a:defRPr>
            </a:lvl1pPr>
            <a:lvl2pPr marR="0" lvl="1"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chemeClr val="dk1"/>
              </a:buClr>
              <a:buSzPts val="1400"/>
              <a:buFont typeface="Century Gothic"/>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13" name="Google Shape;41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1pPr>
            <a:lvl2pPr marL="0" marR="0" lvl="1"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2pPr>
            <a:lvl3pPr marL="0" marR="0" lvl="2"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3pPr>
            <a:lvl4pPr marL="0" marR="0" lvl="3"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4pPr>
            <a:lvl5pPr marL="0" marR="0" lvl="4"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5pPr>
            <a:lvl6pPr marL="0" marR="0" lvl="5"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6pPr>
            <a:lvl7pPr marL="0" marR="0" lvl="6"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7pPr>
            <a:lvl8pPr marL="0" marR="0" lvl="7"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8pPr>
            <a:lvl9pPr marL="0" marR="0" lvl="8" indent="0" algn="r" rtl="0">
              <a:lnSpc>
                <a:spcPct val="100000"/>
              </a:lnSpc>
              <a:spcBef>
                <a:spcPts val="0"/>
              </a:spcBef>
              <a:spcAft>
                <a:spcPts val="0"/>
              </a:spcAft>
              <a:buClr>
                <a:srgbClr val="888888"/>
              </a:buClr>
              <a:buSzPts val="1200"/>
              <a:buFont typeface="Manrope"/>
              <a:buNone/>
              <a:defRPr sz="1200" b="0" i="0" u="none" strike="noStrike" cap="none">
                <a:solidFill>
                  <a:srgbClr val="888888"/>
                </a:solidFill>
                <a:latin typeface="Manrope"/>
                <a:ea typeface="Manrope"/>
                <a:cs typeface="Manrope"/>
                <a:sym typeface="Manrope"/>
              </a:defRPr>
            </a:lvl9pPr>
          </a:lstStyle>
          <a:p>
            <a:pPr marL="0" lvl="0" indent="0" algn="r" rtl="0">
              <a:spcBef>
                <a:spcPts val="0"/>
              </a:spcBef>
              <a:spcAft>
                <a:spcPts val="0"/>
              </a:spcAft>
              <a:buNone/>
            </a:pPr>
            <a:fld id="{00000000-1234-1234-1234-123412341234}" type="slidenum">
              <a:rPr lang="fr-FR"/>
              <a:t>‹N°›</a:t>
            </a:fld>
            <a:endParaRPr/>
          </a:p>
        </p:txBody>
      </p:sp>
      <p:sp>
        <p:nvSpPr>
          <p:cNvPr id="414" name="Google Shape;414;p33"/>
          <p:cNvSpPr/>
          <p:nvPr/>
        </p:nvSpPr>
        <p:spPr>
          <a:xfrm>
            <a:off x="0" y="-8509"/>
            <a:ext cx="12192000" cy="19424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Manrope"/>
              <a:buNone/>
            </a:pPr>
            <a:endParaRPr sz="1800" b="0" i="0" u="none" strike="noStrike" cap="none">
              <a:solidFill>
                <a:schemeClr val="lt1"/>
              </a:solidFill>
              <a:latin typeface="Century Gothic"/>
              <a:ea typeface="Century Gothic"/>
              <a:cs typeface="Century Gothic"/>
              <a:sym typeface="Century Gothic"/>
            </a:endParaRPr>
          </a:p>
        </p:txBody>
      </p:sp>
      <p:sp>
        <p:nvSpPr>
          <p:cNvPr id="415" name="Google Shape;415;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2000"/>
              <a:buFont typeface="Arial"/>
              <a:buNone/>
              <a:defRPr sz="2000" b="0" i="0" u="none" strike="noStrike" cap="none">
                <a:solidFill>
                  <a:srgbClr val="000000"/>
                </a:solidFill>
                <a:latin typeface="Manrope"/>
                <a:ea typeface="Manrope"/>
                <a:cs typeface="Manrope"/>
                <a:sym typeface="Manrope"/>
              </a:defRPr>
            </a:lvl1pPr>
            <a:lvl2pPr marL="914400" marR="0" lvl="1" indent="-330200" algn="l" rtl="0">
              <a:lnSpc>
                <a:spcPct val="100000"/>
              </a:lnSpc>
              <a:spcBef>
                <a:spcPts val="600"/>
              </a:spcBef>
              <a:spcAft>
                <a:spcPts val="0"/>
              </a:spcAft>
              <a:buClr>
                <a:srgbClr val="7F7F7F"/>
              </a:buClr>
              <a:buSzPts val="1600"/>
              <a:buFont typeface="Arial"/>
              <a:buChar char="•"/>
              <a:defRPr sz="1600" b="0" i="0" u="none" strike="noStrike" cap="none">
                <a:solidFill>
                  <a:srgbClr val="7F7F7F"/>
                </a:solidFill>
                <a:latin typeface="Manrope"/>
                <a:ea typeface="Manrope"/>
                <a:cs typeface="Manrope"/>
                <a:sym typeface="Manrope"/>
              </a:defRPr>
            </a:lvl2pPr>
            <a:lvl3pPr marL="1371600" marR="0" lvl="2" indent="-317500" algn="l" rtl="0">
              <a:lnSpc>
                <a:spcPct val="100000"/>
              </a:lnSpc>
              <a:spcBef>
                <a:spcPts val="600"/>
              </a:spcBef>
              <a:spcAft>
                <a:spcPts val="0"/>
              </a:spcAft>
              <a:buClr>
                <a:srgbClr val="000000"/>
              </a:buClr>
              <a:buSzPts val="1400"/>
              <a:buFont typeface="Arial"/>
              <a:buChar char="•"/>
              <a:defRPr sz="1400" b="0" i="0" u="none" strike="noStrike" cap="none">
                <a:solidFill>
                  <a:srgbClr val="000000"/>
                </a:solidFill>
                <a:latin typeface="Manrope"/>
                <a:ea typeface="Manrope"/>
                <a:cs typeface="Manrope"/>
                <a:sym typeface="Manrope"/>
              </a:defRPr>
            </a:lvl3pPr>
            <a:lvl4pPr marL="1828800" marR="0" lvl="3" indent="-304800" algn="l" rtl="0">
              <a:lnSpc>
                <a:spcPct val="100000"/>
              </a:lnSpc>
              <a:spcBef>
                <a:spcPts val="400"/>
              </a:spcBef>
              <a:spcAft>
                <a:spcPts val="0"/>
              </a:spcAft>
              <a:buClr>
                <a:srgbClr val="000000"/>
              </a:buClr>
              <a:buSzPts val="1200"/>
              <a:buFont typeface="Arial"/>
              <a:buChar char="•"/>
              <a:defRPr sz="1200" b="0" i="0" u="none" strike="noStrike" cap="none">
                <a:solidFill>
                  <a:srgbClr val="595959"/>
                </a:solidFill>
                <a:latin typeface="Manrope"/>
                <a:ea typeface="Manrope"/>
                <a:cs typeface="Manrope"/>
                <a:sym typeface="Manrope"/>
              </a:defRPr>
            </a:lvl4pPr>
            <a:lvl5pPr marL="2286000" marR="0" lvl="4" indent="-304800" algn="l" rtl="0">
              <a:lnSpc>
                <a:spcPct val="100000"/>
              </a:lnSpc>
              <a:spcBef>
                <a:spcPts val="400"/>
              </a:spcBef>
              <a:spcAft>
                <a:spcPts val="0"/>
              </a:spcAft>
              <a:buClr>
                <a:srgbClr val="000000"/>
              </a:buClr>
              <a:buSzPts val="1200"/>
              <a:buFont typeface="Arial"/>
              <a:buChar char="•"/>
              <a:defRPr sz="1200" b="0" i="0" u="none" strike="noStrike" cap="none">
                <a:solidFill>
                  <a:srgbClr val="595959"/>
                </a:solidFill>
                <a:latin typeface="Manrope"/>
                <a:ea typeface="Manrope"/>
                <a:cs typeface="Manrope"/>
                <a:sym typeface="Manrope"/>
              </a:defRPr>
            </a:lvl5pPr>
            <a:lvl6pPr marL="2743200" marR="0" lvl="5" indent="-228600" algn="l" rtl="0">
              <a:lnSpc>
                <a:spcPct val="100000"/>
              </a:lnSpc>
              <a:spcBef>
                <a:spcPts val="4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16" name="Google Shape;416;p33"/>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0000"/>
              </a:buClr>
              <a:buSzPts val="1400"/>
              <a:buFont typeface="Arial"/>
              <a:buNone/>
              <a:defRPr sz="3200" b="0" i="0" u="none" strike="noStrike" cap="none">
                <a:solidFill>
                  <a:srgbClr val="000000"/>
                </a:solidFill>
                <a:latin typeface="DM Serif Display"/>
                <a:ea typeface="DM Serif Display"/>
                <a:cs typeface="DM Serif Display"/>
                <a:sym typeface="DM Serif Display"/>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pic>
        <p:nvPicPr>
          <p:cNvPr id="417" name="Google Shape;417;p33" descr="Ihédate | FRANCE MOBILITÉS"/>
          <p:cNvPicPr preferRelativeResize="0"/>
          <p:nvPr/>
        </p:nvPicPr>
        <p:blipFill rotWithShape="1">
          <a:blip r:embed="rId55">
            <a:alphaModFix/>
          </a:blip>
          <a:srcRect t="22893" b="31824"/>
          <a:stretch/>
        </p:blipFill>
        <p:spPr>
          <a:xfrm>
            <a:off x="10455593" y="6176963"/>
            <a:ext cx="1355407" cy="57317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 id="2147483738" r:id="rId34"/>
    <p:sldLayoutId id="2147483739" r:id="rId35"/>
    <p:sldLayoutId id="2147483740" r:id="rId36"/>
    <p:sldLayoutId id="2147483741" r:id="rId37"/>
    <p:sldLayoutId id="2147483742" r:id="rId38"/>
    <p:sldLayoutId id="2147483743" r:id="rId39"/>
    <p:sldLayoutId id="2147483744" r:id="rId40"/>
    <p:sldLayoutId id="2147483745" r:id="rId41"/>
    <p:sldLayoutId id="2147483746" r:id="rId42"/>
    <p:sldLayoutId id="2147483747" r:id="rId43"/>
    <p:sldLayoutId id="2147483748" r:id="rId44"/>
    <p:sldLayoutId id="2147483749" r:id="rId45"/>
    <p:sldLayoutId id="2147483750" r:id="rId46"/>
    <p:sldLayoutId id="2147483751" r:id="rId47"/>
    <p:sldLayoutId id="2147483752" r:id="rId48"/>
    <p:sldLayoutId id="2147483753" r:id="rId49"/>
    <p:sldLayoutId id="2147483754" r:id="rId50"/>
    <p:sldLayoutId id="2147483755" r:id="rId51"/>
    <p:sldLayoutId id="2147483756" r:id="rId52"/>
    <p:sldLayoutId id="2147483757" r:id="rId5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
          <p:cNvSpPr txBox="1">
            <a:spLocks noGrp="1"/>
          </p:cNvSpPr>
          <p:nvPr>
            <p:ph type="title"/>
          </p:nvPr>
        </p:nvSpPr>
        <p:spPr>
          <a:xfrm>
            <a:off x="370200" y="336775"/>
            <a:ext cx="8037600" cy="3236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ts val="1260"/>
              <a:buNone/>
            </a:pPr>
            <a:r>
              <a:rPr lang="fr-FR"/>
              <a:t>Communauté</a:t>
            </a:r>
            <a:endParaRPr/>
          </a:p>
          <a:p>
            <a:pPr marL="0" lvl="0" indent="0" algn="l" rtl="0">
              <a:lnSpc>
                <a:spcPct val="90000"/>
              </a:lnSpc>
              <a:spcBef>
                <a:spcPts val="0"/>
              </a:spcBef>
              <a:spcAft>
                <a:spcPts val="0"/>
              </a:spcAft>
              <a:buSzPts val="1260"/>
              <a:buNone/>
            </a:pPr>
            <a:r>
              <a:rPr lang="fr-FR"/>
              <a:t>de Communes </a:t>
            </a:r>
            <a:endParaRPr/>
          </a:p>
          <a:p>
            <a:pPr marL="0" lvl="0" indent="0" algn="l" rtl="0">
              <a:lnSpc>
                <a:spcPct val="90000"/>
              </a:lnSpc>
              <a:spcBef>
                <a:spcPts val="0"/>
              </a:spcBef>
              <a:spcAft>
                <a:spcPts val="0"/>
              </a:spcAft>
              <a:buSzPts val="1260"/>
              <a:buNone/>
            </a:pPr>
            <a:r>
              <a:rPr lang="fr-FR"/>
              <a:t>des Hauts de Flandre</a:t>
            </a:r>
            <a:endParaRPr/>
          </a:p>
        </p:txBody>
      </p:sp>
      <p:sp>
        <p:nvSpPr>
          <p:cNvPr id="803" name="Google Shape;803;p1"/>
          <p:cNvSpPr txBox="1">
            <a:spLocks noGrp="1"/>
          </p:cNvSpPr>
          <p:nvPr>
            <p:ph type="body" idx="1"/>
          </p:nvPr>
        </p:nvSpPr>
        <p:spPr>
          <a:xfrm>
            <a:off x="838199" y="3983479"/>
            <a:ext cx="6490251" cy="1288609"/>
          </a:xfrm>
          <a:prstGeom prst="rect">
            <a:avLst/>
          </a:prstGeom>
          <a:noFill/>
          <a:ln>
            <a:noFill/>
          </a:ln>
        </p:spPr>
        <p:txBody>
          <a:bodyPr spcFirstLastPara="1" wrap="square" lIns="91425" tIns="45700" rIns="91425" bIns="45700" anchor="t" anchorCtr="0">
            <a:normAutofit/>
          </a:bodyPr>
          <a:lstStyle/>
          <a:p>
            <a:pPr marL="11113" lvl="0" indent="0" algn="l" rtl="0">
              <a:lnSpc>
                <a:spcPct val="100000"/>
              </a:lnSpc>
              <a:spcBef>
                <a:spcPts val="0"/>
              </a:spcBef>
              <a:spcAft>
                <a:spcPts val="0"/>
              </a:spcAft>
              <a:buSzPts val="2000"/>
              <a:buNone/>
            </a:pPr>
            <a:r>
              <a:rPr lang="fr-FR">
                <a:latin typeface="Manrope"/>
                <a:ea typeface="Manrope"/>
                <a:cs typeface="Manrope"/>
                <a:sym typeface="Manrope"/>
              </a:rPr>
              <a:t>Restitution de l’immersion</a:t>
            </a:r>
            <a:br>
              <a:rPr lang="fr-FR">
                <a:latin typeface="Manrope"/>
                <a:ea typeface="Manrope"/>
                <a:cs typeface="Manrope"/>
                <a:sym typeface="Manrope"/>
              </a:rPr>
            </a:br>
            <a:r>
              <a:rPr lang="fr-FR">
                <a:latin typeface="Manrope"/>
                <a:ea typeface="Manrope"/>
                <a:cs typeface="Manrope"/>
                <a:sym typeface="Manrope"/>
              </a:rPr>
              <a:t>du Cycle Territoires et mobilités de l’IHEDATE</a:t>
            </a:r>
            <a:endParaRPr>
              <a:latin typeface="Manrope"/>
              <a:ea typeface="Manrope"/>
              <a:cs typeface="Manrope"/>
              <a:sym typeface="Manrope"/>
            </a:endParaRPr>
          </a:p>
          <a:p>
            <a:pPr marL="11113" lvl="0" indent="0" algn="l" rtl="0">
              <a:lnSpc>
                <a:spcPct val="100000"/>
              </a:lnSpc>
              <a:spcBef>
                <a:spcPts val="0"/>
              </a:spcBef>
              <a:spcAft>
                <a:spcPts val="0"/>
              </a:spcAft>
              <a:buSzPts val="2000"/>
              <a:buNone/>
            </a:pPr>
            <a:endParaRPr sz="1600">
              <a:latin typeface="Manrope"/>
              <a:ea typeface="Manrope"/>
              <a:cs typeface="Manrope"/>
              <a:sym typeface="Manrope"/>
            </a:endParaRPr>
          </a:p>
          <a:p>
            <a:pPr marL="11113" lvl="0" indent="0" algn="l" rtl="0">
              <a:lnSpc>
                <a:spcPct val="100000"/>
              </a:lnSpc>
              <a:spcBef>
                <a:spcPts val="0"/>
              </a:spcBef>
              <a:spcAft>
                <a:spcPts val="0"/>
              </a:spcAft>
              <a:buSzPts val="2000"/>
              <a:buNone/>
            </a:pPr>
            <a:r>
              <a:rPr lang="fr-FR" sz="1600">
                <a:latin typeface="Manrope"/>
                <a:ea typeface="Manrope"/>
                <a:cs typeface="Manrope"/>
                <a:sym typeface="Manrope"/>
              </a:rPr>
              <a:t>24 – 26 juin 2026</a:t>
            </a:r>
            <a:endParaRPr>
              <a:latin typeface="Manrope"/>
              <a:ea typeface="Manrope"/>
              <a:cs typeface="Manrope"/>
              <a:sym typeface="Manrope"/>
            </a:endParaRPr>
          </a:p>
        </p:txBody>
      </p:sp>
      <p:pic>
        <p:nvPicPr>
          <p:cNvPr id="804" name="Google Shape;804;p1"/>
          <p:cNvPicPr preferRelativeResize="0"/>
          <p:nvPr/>
        </p:nvPicPr>
        <p:blipFill rotWithShape="1">
          <a:blip r:embed="rId3">
            <a:alphaModFix/>
          </a:blip>
          <a:srcRect/>
          <a:stretch/>
        </p:blipFill>
        <p:spPr>
          <a:xfrm>
            <a:off x="8875800" y="569700"/>
            <a:ext cx="3011400" cy="495333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8" name="Google Shape;878;g3ef59d97ab2_0_30"/>
          <p:cNvSpPr txBox="1">
            <a:spLocks noGrp="1"/>
          </p:cNvSpPr>
          <p:nvPr>
            <p:ph type="title"/>
          </p:nvPr>
        </p:nvSpPr>
        <p:spPr>
          <a:xfrm>
            <a:off x="914400" y="1122225"/>
            <a:ext cx="10426200" cy="3057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fr-FR" sz="4000"/>
              <a:t>1- </a:t>
            </a:r>
            <a:r>
              <a:rPr lang="fr-FR" sz="4000" b="1"/>
              <a:t>Une politique de mobilité encore récente à conforter</a:t>
            </a:r>
            <a:endParaRPr sz="4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pic>
        <p:nvPicPr>
          <p:cNvPr id="883" name="Google Shape;883;g3ef59d97ab2_1_9"/>
          <p:cNvPicPr preferRelativeResize="0"/>
          <p:nvPr/>
        </p:nvPicPr>
        <p:blipFill rotWithShape="1">
          <a:blip r:embed="rId3">
            <a:alphaModFix/>
          </a:blip>
          <a:srcRect/>
          <a:stretch/>
        </p:blipFill>
        <p:spPr>
          <a:xfrm>
            <a:off x="620400" y="620400"/>
            <a:ext cx="7501724" cy="3282000"/>
          </a:xfrm>
          <a:prstGeom prst="rect">
            <a:avLst/>
          </a:prstGeom>
          <a:noFill/>
          <a:ln>
            <a:noFill/>
          </a:ln>
        </p:spPr>
      </p:pic>
      <p:pic>
        <p:nvPicPr>
          <p:cNvPr id="884" name="Google Shape;884;g3ef59d97ab2_1_9"/>
          <p:cNvPicPr preferRelativeResize="0"/>
          <p:nvPr/>
        </p:nvPicPr>
        <p:blipFill rotWithShape="1">
          <a:blip r:embed="rId4">
            <a:alphaModFix/>
          </a:blip>
          <a:srcRect/>
          <a:stretch/>
        </p:blipFill>
        <p:spPr>
          <a:xfrm>
            <a:off x="6909667" y="2923422"/>
            <a:ext cx="4912458" cy="3282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Google Shape;889;p12"/>
          <p:cNvSpPr txBox="1">
            <a:spLocks noGrp="1"/>
          </p:cNvSpPr>
          <p:nvPr>
            <p:ph type="title"/>
          </p:nvPr>
        </p:nvSpPr>
        <p:spPr>
          <a:xfrm>
            <a:off x="838200" y="365125"/>
            <a:ext cx="1087526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L’heure du premier bilan  </a:t>
            </a:r>
            <a:endParaRPr/>
          </a:p>
        </p:txBody>
      </p:sp>
      <p:sp>
        <p:nvSpPr>
          <p:cNvPr id="890" name="Google Shape;890;p12"/>
          <p:cNvSpPr txBox="1">
            <a:spLocks noGrp="1"/>
          </p:cNvSpPr>
          <p:nvPr>
            <p:ph type="body" idx="1"/>
          </p:nvPr>
        </p:nvSpPr>
        <p:spPr>
          <a:xfrm>
            <a:off x="864150" y="1486550"/>
            <a:ext cx="10463700" cy="5248800"/>
          </a:xfrm>
          <a:prstGeom prst="rect">
            <a:avLst/>
          </a:prstGeom>
          <a:noFill/>
          <a:ln>
            <a:noFill/>
          </a:ln>
        </p:spPr>
        <p:txBody>
          <a:bodyPr spcFirstLastPara="1" wrap="square" lIns="91425" tIns="45700" rIns="91425" bIns="45700" anchor="ctr" anchorCtr="0">
            <a:noAutofit/>
          </a:bodyPr>
          <a:lstStyle/>
          <a:p>
            <a:pPr marL="514350" lvl="0" indent="-285750" algn="l" rtl="0">
              <a:lnSpc>
                <a:spcPct val="115000"/>
              </a:lnSpc>
              <a:spcBef>
                <a:spcPts val="600"/>
              </a:spcBef>
              <a:spcAft>
                <a:spcPts val="0"/>
              </a:spcAft>
              <a:buSzPts val="1600"/>
              <a:buFont typeface="Arial"/>
              <a:buChar char="•"/>
            </a:pPr>
            <a:r>
              <a:rPr lang="fr-FR" sz="2000" dirty="0">
                <a:solidFill>
                  <a:schemeClr val="dk1"/>
                </a:solidFill>
              </a:rPr>
              <a:t>Des </a:t>
            </a:r>
            <a:r>
              <a:rPr lang="fr-FR" sz="2000" b="1" dirty="0">
                <a:solidFill>
                  <a:schemeClr val="dk1"/>
                </a:solidFill>
              </a:rPr>
              <a:t>actions volontaristes</a:t>
            </a:r>
            <a:r>
              <a:rPr lang="fr-FR" sz="2000" dirty="0">
                <a:solidFill>
                  <a:schemeClr val="dk1"/>
                </a:solidFill>
              </a:rPr>
              <a:t> mises en place de </a:t>
            </a:r>
            <a:r>
              <a:rPr lang="fr-FR" sz="2000" b="1" dirty="0">
                <a:solidFill>
                  <a:schemeClr val="dk1"/>
                </a:solidFill>
              </a:rPr>
              <a:t>manière expérimentale</a:t>
            </a:r>
            <a:r>
              <a:rPr lang="fr-FR" sz="2000" dirty="0">
                <a:solidFill>
                  <a:schemeClr val="dk1"/>
                </a:solidFill>
              </a:rPr>
              <a:t> depuis 2023 en attendant l’analyse globale des besoins du territoire. </a:t>
            </a:r>
            <a:r>
              <a:rPr lang="fr-FR" sz="2000" b="1" dirty="0">
                <a:solidFill>
                  <a:schemeClr val="dk1"/>
                </a:solidFill>
              </a:rPr>
              <a:t>Un</a:t>
            </a:r>
            <a:r>
              <a:rPr lang="fr-FR" sz="2000" dirty="0">
                <a:solidFill>
                  <a:schemeClr val="dk1"/>
                </a:solidFill>
              </a:rPr>
              <a:t> </a:t>
            </a:r>
            <a:r>
              <a:rPr lang="fr-FR" sz="2000" b="1" dirty="0">
                <a:solidFill>
                  <a:schemeClr val="dk1"/>
                </a:solidFill>
              </a:rPr>
              <a:t>premier bilan</a:t>
            </a:r>
            <a:r>
              <a:rPr lang="fr-FR" sz="2000" dirty="0">
                <a:solidFill>
                  <a:schemeClr val="dk1"/>
                </a:solidFill>
              </a:rPr>
              <a:t> peut maintenant en être tiré :</a:t>
            </a:r>
            <a:endParaRPr sz="2000" dirty="0">
              <a:solidFill>
                <a:schemeClr val="dk1"/>
              </a:solidFill>
            </a:endParaRPr>
          </a:p>
          <a:p>
            <a:pPr marL="914400" lvl="1" indent="-330200" algn="l" rtl="0">
              <a:lnSpc>
                <a:spcPct val="115000"/>
              </a:lnSpc>
              <a:spcBef>
                <a:spcPts val="600"/>
              </a:spcBef>
              <a:spcAft>
                <a:spcPts val="0"/>
              </a:spcAft>
              <a:buSzPts val="1600"/>
              <a:buChar char="•"/>
            </a:pPr>
            <a:r>
              <a:rPr lang="fr-FR" sz="2000" b="1" dirty="0">
                <a:solidFill>
                  <a:schemeClr val="dk1"/>
                </a:solidFill>
              </a:rPr>
              <a:t>TAD </a:t>
            </a:r>
            <a:r>
              <a:rPr lang="fr-FR" sz="2000" dirty="0">
                <a:solidFill>
                  <a:schemeClr val="dk1"/>
                </a:solidFill>
              </a:rPr>
              <a:t>: répond à une attente mais les moyens sont modestes (1 véhicule), la fréquentation assez faible, et le coût par passager assez élevé</a:t>
            </a:r>
            <a:endParaRPr dirty="0"/>
          </a:p>
          <a:p>
            <a:pPr marL="914400" lvl="1" indent="-355600" algn="l" rtl="0">
              <a:lnSpc>
                <a:spcPct val="115000"/>
              </a:lnSpc>
              <a:spcBef>
                <a:spcPts val="600"/>
              </a:spcBef>
              <a:spcAft>
                <a:spcPts val="0"/>
              </a:spcAft>
              <a:buClr>
                <a:schemeClr val="dk1"/>
              </a:buClr>
              <a:buSzPts val="2000"/>
              <a:buChar char="•"/>
            </a:pPr>
            <a:r>
              <a:rPr lang="fr-FR" sz="2000" b="1" dirty="0">
                <a:solidFill>
                  <a:schemeClr val="dk1"/>
                </a:solidFill>
              </a:rPr>
              <a:t>Lignes de bus</a:t>
            </a:r>
            <a:r>
              <a:rPr lang="fr-FR" sz="2000" dirty="0">
                <a:solidFill>
                  <a:schemeClr val="dk1"/>
                </a:solidFill>
              </a:rPr>
              <a:t> :</a:t>
            </a:r>
            <a:endParaRPr sz="1600" dirty="0">
              <a:solidFill>
                <a:schemeClr val="accent2"/>
              </a:solidFill>
            </a:endParaRPr>
          </a:p>
          <a:p>
            <a:pPr marL="1371600" lvl="2" indent="-342900" algn="l" rtl="0">
              <a:lnSpc>
                <a:spcPct val="115000"/>
              </a:lnSpc>
              <a:spcBef>
                <a:spcPts val="600"/>
              </a:spcBef>
              <a:spcAft>
                <a:spcPts val="0"/>
              </a:spcAft>
              <a:buClr>
                <a:schemeClr val="dk1"/>
              </a:buClr>
              <a:buSzPts val="1800"/>
              <a:buChar char="•"/>
            </a:pPr>
            <a:r>
              <a:rPr lang="fr-FR" sz="1800" dirty="0">
                <a:solidFill>
                  <a:schemeClr val="dk1"/>
                </a:solidFill>
              </a:rPr>
              <a:t>lignes régionales à vocation principalement scolaire, non adaptées aux travailleurs</a:t>
            </a:r>
            <a:endParaRPr sz="1800" dirty="0">
              <a:solidFill>
                <a:schemeClr val="dk1"/>
              </a:solidFill>
            </a:endParaRPr>
          </a:p>
          <a:p>
            <a:pPr marL="1371600" lvl="2" indent="-342900" algn="l" rtl="0">
              <a:lnSpc>
                <a:spcPct val="115000"/>
              </a:lnSpc>
              <a:spcBef>
                <a:spcPts val="600"/>
              </a:spcBef>
              <a:spcAft>
                <a:spcPts val="0"/>
              </a:spcAft>
              <a:buClr>
                <a:schemeClr val="dk1"/>
              </a:buClr>
              <a:buSzPts val="1800"/>
              <a:buChar char="•"/>
            </a:pPr>
            <a:r>
              <a:rPr lang="fr-FR" sz="1800" dirty="0">
                <a:solidFill>
                  <a:schemeClr val="dk1"/>
                </a:solidFill>
              </a:rPr>
              <a:t>lignes CCHF complémentaires, qui ont du mal à trouver leur public (faible fréquence, absence de correspondance avec lignes TER)</a:t>
            </a:r>
            <a:endParaRPr sz="1800" dirty="0">
              <a:solidFill>
                <a:schemeClr val="dk1"/>
              </a:solidFill>
            </a:endParaRPr>
          </a:p>
          <a:p>
            <a:pPr marL="914400" lvl="1" indent="-330200" algn="l" rtl="0">
              <a:lnSpc>
                <a:spcPct val="115000"/>
              </a:lnSpc>
              <a:spcBef>
                <a:spcPts val="600"/>
              </a:spcBef>
              <a:spcAft>
                <a:spcPts val="0"/>
              </a:spcAft>
              <a:buSzPts val="1600"/>
              <a:buChar char="•"/>
            </a:pPr>
            <a:r>
              <a:rPr lang="fr-FR" sz="2000" b="1" dirty="0">
                <a:solidFill>
                  <a:schemeClr val="dk1"/>
                </a:solidFill>
              </a:rPr>
              <a:t>Covoiturage</a:t>
            </a:r>
            <a:r>
              <a:rPr lang="fr-FR" sz="2000" dirty="0">
                <a:solidFill>
                  <a:schemeClr val="dk1"/>
                </a:solidFill>
              </a:rPr>
              <a:t>, </a:t>
            </a:r>
            <a:r>
              <a:rPr lang="fr-FR" sz="2000" b="1" dirty="0">
                <a:solidFill>
                  <a:schemeClr val="dk1"/>
                </a:solidFill>
              </a:rPr>
              <a:t>itinéraire vélos</a:t>
            </a:r>
            <a:r>
              <a:rPr lang="fr-FR" sz="2000" dirty="0">
                <a:solidFill>
                  <a:schemeClr val="dk1"/>
                </a:solidFill>
              </a:rPr>
              <a:t>, …</a:t>
            </a:r>
            <a:endParaRPr sz="2000" dirty="0">
              <a:solidFill>
                <a:schemeClr val="dk1"/>
              </a:solidFill>
            </a:endParaRPr>
          </a:p>
          <a:p>
            <a:pPr marL="914400" lvl="1" indent="-355600" algn="l" rtl="0">
              <a:lnSpc>
                <a:spcPct val="115000"/>
              </a:lnSpc>
              <a:spcBef>
                <a:spcPts val="600"/>
              </a:spcBef>
              <a:spcAft>
                <a:spcPts val="0"/>
              </a:spcAft>
              <a:buClr>
                <a:schemeClr val="dk1"/>
              </a:buClr>
              <a:buSzPts val="2000"/>
              <a:buChar char="•"/>
            </a:pPr>
            <a:r>
              <a:rPr lang="fr-FR" sz="2000" dirty="0">
                <a:solidFill>
                  <a:schemeClr val="dk1"/>
                </a:solidFill>
              </a:rPr>
              <a:t>Ces actions ont pâti d’une </a:t>
            </a:r>
            <a:r>
              <a:rPr lang="fr-FR" sz="2000" b="1" dirty="0">
                <a:solidFill>
                  <a:schemeClr val="dk1"/>
                </a:solidFill>
              </a:rPr>
              <a:t>communication insuffisante</a:t>
            </a:r>
            <a:r>
              <a:rPr lang="fr-FR" sz="2000" dirty="0">
                <a:solidFill>
                  <a:schemeClr val="dk1"/>
                </a:solidFill>
              </a:rPr>
              <a:t>, qui en a limité leur portée</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13"/>
          <p:cNvSpPr txBox="1">
            <a:spLocks noGrp="1"/>
          </p:cNvSpPr>
          <p:nvPr>
            <p:ph type="title"/>
          </p:nvPr>
        </p:nvSpPr>
        <p:spPr>
          <a:xfrm>
            <a:off x="838200" y="707125"/>
            <a:ext cx="108753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Des études en cours ou à venir pour réfléchir aux évolutions futures et opportunes</a:t>
            </a:r>
            <a:endParaRPr/>
          </a:p>
        </p:txBody>
      </p:sp>
      <p:sp>
        <p:nvSpPr>
          <p:cNvPr id="896" name="Google Shape;896;p13"/>
          <p:cNvSpPr txBox="1">
            <a:spLocks noGrp="1"/>
          </p:cNvSpPr>
          <p:nvPr>
            <p:ph type="body" idx="1"/>
          </p:nvPr>
        </p:nvSpPr>
        <p:spPr>
          <a:xfrm>
            <a:off x="864113" y="2497560"/>
            <a:ext cx="10463700" cy="2795100"/>
          </a:xfrm>
          <a:prstGeom prst="rect">
            <a:avLst/>
          </a:prstGeom>
          <a:noFill/>
          <a:ln>
            <a:noFill/>
          </a:ln>
        </p:spPr>
        <p:txBody>
          <a:bodyPr spcFirstLastPara="1" wrap="square" lIns="91425" tIns="45700" rIns="91425" bIns="45700" anchor="ctr" anchorCtr="0">
            <a:noAutofit/>
          </a:bodyPr>
          <a:lstStyle/>
          <a:p>
            <a:pPr marL="514350" lvl="0" indent="-285750" algn="l" rtl="0">
              <a:lnSpc>
                <a:spcPct val="150000"/>
              </a:lnSpc>
              <a:spcBef>
                <a:spcPts val="0"/>
              </a:spcBef>
              <a:spcAft>
                <a:spcPts val="0"/>
              </a:spcAft>
              <a:buSzPts val="1600"/>
              <a:buFont typeface="Arial"/>
              <a:buChar char="•"/>
            </a:pPr>
            <a:r>
              <a:rPr lang="fr-FR" sz="2000">
                <a:solidFill>
                  <a:schemeClr val="dk1"/>
                </a:solidFill>
              </a:rPr>
              <a:t>Utiliser les échanges avec le territoire de la CUD (enquête Ménages)</a:t>
            </a:r>
            <a:endParaRPr sz="2000">
              <a:solidFill>
                <a:schemeClr val="dk1"/>
              </a:solidFill>
            </a:endParaRPr>
          </a:p>
          <a:p>
            <a:pPr marL="514350" lvl="0" indent="-285750" algn="l" rtl="0">
              <a:lnSpc>
                <a:spcPct val="150000"/>
              </a:lnSpc>
              <a:spcBef>
                <a:spcPts val="0"/>
              </a:spcBef>
              <a:spcAft>
                <a:spcPts val="0"/>
              </a:spcAft>
              <a:buSzPts val="1600"/>
              <a:buFont typeface="Arial"/>
              <a:buChar char="•"/>
            </a:pPr>
            <a:r>
              <a:rPr lang="fr-FR" sz="2000">
                <a:solidFill>
                  <a:schemeClr val="dk1"/>
                </a:solidFill>
              </a:rPr>
              <a:t>Etude AGUR </a:t>
            </a:r>
            <a:endParaRPr sz="2000">
              <a:solidFill>
                <a:schemeClr val="dk1"/>
              </a:solidFill>
            </a:endParaRPr>
          </a:p>
          <a:p>
            <a:pPr marL="514350" lvl="0" indent="-285750" algn="l" rtl="0">
              <a:lnSpc>
                <a:spcPct val="150000"/>
              </a:lnSpc>
              <a:spcBef>
                <a:spcPts val="0"/>
              </a:spcBef>
              <a:spcAft>
                <a:spcPts val="0"/>
              </a:spcAft>
              <a:buSzPts val="1600"/>
              <a:buFont typeface="Arial"/>
              <a:buChar char="•"/>
            </a:pPr>
            <a:r>
              <a:rPr lang="fr-FR" sz="2000">
                <a:solidFill>
                  <a:schemeClr val="dk1"/>
                </a:solidFill>
              </a:rPr>
              <a:t>Le SERM peut constituer une opportunité pour se faire financer des études sur les solutions de mobilités du territoire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14"/>
          <p:cNvSpPr txBox="1">
            <a:spLocks noGrp="1"/>
          </p:cNvSpPr>
          <p:nvPr>
            <p:ph type="title"/>
          </p:nvPr>
        </p:nvSpPr>
        <p:spPr>
          <a:xfrm>
            <a:off x="838200" y="365125"/>
            <a:ext cx="72045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Quelles perspectives d’évolution pour le TAD ?</a:t>
            </a:r>
            <a:endParaRPr/>
          </a:p>
        </p:txBody>
      </p:sp>
      <p:sp>
        <p:nvSpPr>
          <p:cNvPr id="902" name="Google Shape;902;p14"/>
          <p:cNvSpPr txBox="1"/>
          <p:nvPr/>
        </p:nvSpPr>
        <p:spPr>
          <a:xfrm>
            <a:off x="720600" y="2291600"/>
            <a:ext cx="8022900" cy="3873900"/>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100000"/>
              </a:lnSpc>
              <a:spcBef>
                <a:spcPts val="0"/>
              </a:spcBef>
              <a:spcAft>
                <a:spcPts val="0"/>
              </a:spcAft>
              <a:buClr>
                <a:schemeClr val="accent2"/>
              </a:buClr>
              <a:buSzPts val="1600"/>
              <a:buFont typeface="Arial"/>
              <a:buNone/>
            </a:pPr>
            <a:r>
              <a:rPr lang="fr-FR" sz="2000" b="0" i="0" u="none" strike="noStrike" cap="none">
                <a:solidFill>
                  <a:schemeClr val="dk1"/>
                </a:solidFill>
                <a:latin typeface="Manrope"/>
                <a:ea typeface="Manrope"/>
                <a:cs typeface="Manrope"/>
                <a:sym typeface="Manrope"/>
              </a:rPr>
              <a:t>Caractériser les différents publics concernés : scolaires, salariés, précaires, loisirs, santé, etc.</a:t>
            </a:r>
            <a:endParaRPr sz="2000"/>
          </a:p>
          <a:p>
            <a:pPr marL="457200" marR="0" lvl="0" indent="-228600" algn="l" rtl="0">
              <a:lnSpc>
                <a:spcPct val="100000"/>
              </a:lnSpc>
              <a:spcBef>
                <a:spcPts val="0"/>
              </a:spcBef>
              <a:spcAft>
                <a:spcPts val="0"/>
              </a:spcAft>
              <a:buClr>
                <a:schemeClr val="accent2"/>
              </a:buClr>
              <a:buSzPts val="1600"/>
              <a:buFont typeface="Arial"/>
              <a:buNone/>
            </a:pPr>
            <a:endParaRPr sz="2000">
              <a:solidFill>
                <a:schemeClr val="dk1"/>
              </a:solidFill>
              <a:latin typeface="Manrope"/>
              <a:ea typeface="Manrope"/>
              <a:cs typeface="Manrope"/>
              <a:sym typeface="Manrope"/>
            </a:endParaRPr>
          </a:p>
          <a:p>
            <a:pPr marL="457200" marR="0" lvl="0" indent="-228600" algn="l" rtl="0">
              <a:lnSpc>
                <a:spcPct val="100000"/>
              </a:lnSpc>
              <a:spcBef>
                <a:spcPts val="0"/>
              </a:spcBef>
              <a:spcAft>
                <a:spcPts val="0"/>
              </a:spcAft>
              <a:buClr>
                <a:schemeClr val="accent2"/>
              </a:buClr>
              <a:buSzPts val="1600"/>
              <a:buFont typeface="Arial"/>
              <a:buNone/>
            </a:pPr>
            <a:r>
              <a:rPr lang="fr-FR" sz="2000" b="0" i="0" u="none" strike="noStrike" cap="none">
                <a:solidFill>
                  <a:schemeClr val="dk1"/>
                </a:solidFill>
                <a:latin typeface="Manrope"/>
                <a:ea typeface="Manrope"/>
                <a:cs typeface="Manrope"/>
                <a:sym typeface="Manrope"/>
              </a:rPr>
              <a:t>Des </a:t>
            </a:r>
            <a:r>
              <a:rPr lang="fr-FR" sz="2000">
                <a:solidFill>
                  <a:schemeClr val="dk1"/>
                </a:solidFill>
                <a:latin typeface="Manrope"/>
                <a:ea typeface="Manrope"/>
                <a:cs typeface="Manrope"/>
                <a:sym typeface="Manrope"/>
              </a:rPr>
              <a:t>verbatim entendus :</a:t>
            </a:r>
            <a:endParaRPr sz="2000"/>
          </a:p>
          <a:p>
            <a:pPr marL="914400" marR="0" lvl="1" indent="-355600" algn="l" rtl="0">
              <a:lnSpc>
                <a:spcPct val="100000"/>
              </a:lnSpc>
              <a:spcBef>
                <a:spcPts val="600"/>
              </a:spcBef>
              <a:spcAft>
                <a:spcPts val="0"/>
              </a:spcAft>
              <a:buClr>
                <a:srgbClr val="7F7F7F"/>
              </a:buClr>
              <a:buSzPts val="2000"/>
              <a:buFont typeface="Arial"/>
              <a:buChar char="•"/>
            </a:pPr>
            <a:r>
              <a:rPr lang="fr-FR" sz="2000">
                <a:solidFill>
                  <a:schemeClr val="dk1"/>
                </a:solidFill>
                <a:latin typeface="Manrope"/>
                <a:ea typeface="Manrope"/>
                <a:cs typeface="Manrope"/>
                <a:sym typeface="Manrope"/>
              </a:rPr>
              <a:t>augmenter les </a:t>
            </a:r>
            <a:r>
              <a:rPr lang="fr-FR" sz="2000" b="0" i="0" u="none" strike="noStrike" cap="none">
                <a:solidFill>
                  <a:schemeClr val="dk1"/>
                </a:solidFill>
                <a:latin typeface="Manrope"/>
                <a:ea typeface="Manrope"/>
                <a:cs typeface="Manrope"/>
                <a:sym typeface="Manrope"/>
              </a:rPr>
              <a:t>amplitudes horaires (pour les salariés en horaires décalés)</a:t>
            </a:r>
            <a:endParaRPr sz="2000"/>
          </a:p>
          <a:p>
            <a:pPr marL="914400" marR="0" lvl="1" indent="-355600" algn="l" rtl="0">
              <a:lnSpc>
                <a:spcPct val="100000"/>
              </a:lnSpc>
              <a:spcBef>
                <a:spcPts val="600"/>
              </a:spcBef>
              <a:spcAft>
                <a:spcPts val="0"/>
              </a:spcAft>
              <a:buClr>
                <a:srgbClr val="7F7F7F"/>
              </a:buClr>
              <a:buSzPts val="2000"/>
              <a:buFont typeface="Arial"/>
              <a:buChar char="•"/>
            </a:pPr>
            <a:r>
              <a:rPr lang="fr-FR" sz="2000">
                <a:solidFill>
                  <a:schemeClr val="dk1"/>
                </a:solidFill>
                <a:latin typeface="Manrope"/>
                <a:ea typeface="Manrope"/>
                <a:cs typeface="Manrope"/>
                <a:sym typeface="Manrope"/>
              </a:rPr>
              <a:t>étendre les </a:t>
            </a:r>
            <a:r>
              <a:rPr lang="fr-FR" sz="2000" b="0" i="0" u="none" strike="noStrike" cap="none">
                <a:solidFill>
                  <a:schemeClr val="dk1"/>
                </a:solidFill>
                <a:latin typeface="Manrope"/>
                <a:ea typeface="Manrope"/>
                <a:cs typeface="Manrope"/>
                <a:sym typeface="Manrope"/>
              </a:rPr>
              <a:t>limites territoriales du dispositif, pour mieux relier le territoire au</a:t>
            </a:r>
            <a:r>
              <a:rPr lang="fr-FR" sz="2000">
                <a:solidFill>
                  <a:schemeClr val="dk1"/>
                </a:solidFill>
                <a:latin typeface="Manrope"/>
                <a:ea typeface="Manrope"/>
                <a:cs typeface="Manrope"/>
                <a:sym typeface="Manrope"/>
              </a:rPr>
              <a:t>x zones frontières</a:t>
            </a:r>
            <a:endParaRPr sz="2000"/>
          </a:p>
          <a:p>
            <a:pPr marL="914400" marR="0" lvl="1" indent="-355600" algn="l" rtl="0">
              <a:lnSpc>
                <a:spcPct val="100000"/>
              </a:lnSpc>
              <a:spcBef>
                <a:spcPts val="600"/>
              </a:spcBef>
              <a:spcAft>
                <a:spcPts val="0"/>
              </a:spcAft>
              <a:buClr>
                <a:srgbClr val="7F7F7F"/>
              </a:buClr>
              <a:buSzPts val="2000"/>
              <a:buFont typeface="Arial"/>
              <a:buChar char="•"/>
            </a:pPr>
            <a:r>
              <a:rPr lang="fr-FR" sz="2000">
                <a:solidFill>
                  <a:schemeClr val="dk1"/>
                </a:solidFill>
                <a:latin typeface="Manrope"/>
                <a:ea typeface="Manrope"/>
                <a:cs typeface="Manrope"/>
                <a:sym typeface="Manrope"/>
              </a:rPr>
              <a:t>développer la </a:t>
            </a:r>
            <a:r>
              <a:rPr lang="fr-FR" sz="2000" b="0" i="0" u="none" strike="noStrike" cap="none">
                <a:solidFill>
                  <a:schemeClr val="dk1"/>
                </a:solidFill>
                <a:latin typeface="Manrope"/>
                <a:ea typeface="Manrope"/>
                <a:cs typeface="Manrope"/>
                <a:sym typeface="Manrope"/>
              </a:rPr>
              <a:t>volumétrie (nombre de véhicules)</a:t>
            </a:r>
            <a:endParaRPr sz="2000" b="0" i="0" u="none" strike="noStrike" cap="none">
              <a:solidFill>
                <a:schemeClr val="dk1"/>
              </a:solidFill>
              <a:latin typeface="Manrope"/>
              <a:ea typeface="Manrope"/>
              <a:cs typeface="Manrope"/>
              <a:sym typeface="Manrope"/>
            </a:endParaRPr>
          </a:p>
          <a:p>
            <a:pPr marL="914400" marR="0" lvl="0" indent="0" algn="l" rtl="0">
              <a:lnSpc>
                <a:spcPct val="100000"/>
              </a:lnSpc>
              <a:spcBef>
                <a:spcPts val="600"/>
              </a:spcBef>
              <a:spcAft>
                <a:spcPts val="0"/>
              </a:spcAft>
              <a:buNone/>
            </a:pPr>
            <a:endParaRPr sz="2000">
              <a:solidFill>
                <a:schemeClr val="dk1"/>
              </a:solidFill>
              <a:latin typeface="Manrope"/>
              <a:ea typeface="Manrope"/>
              <a:cs typeface="Manrope"/>
              <a:sym typeface="Manrope"/>
            </a:endParaRPr>
          </a:p>
          <a:p>
            <a:pPr marL="457200" marR="0" lvl="0" indent="-228600" algn="l" rtl="0">
              <a:lnSpc>
                <a:spcPct val="100000"/>
              </a:lnSpc>
              <a:spcBef>
                <a:spcPts val="0"/>
              </a:spcBef>
              <a:spcAft>
                <a:spcPts val="0"/>
              </a:spcAft>
              <a:buClr>
                <a:schemeClr val="accent2"/>
              </a:buClr>
              <a:buSzPts val="1600"/>
              <a:buFont typeface="Arial"/>
              <a:buNone/>
            </a:pPr>
            <a:r>
              <a:rPr lang="fr-FR" sz="2000" b="0" i="0" u="none" strike="noStrike" cap="none">
                <a:solidFill>
                  <a:schemeClr val="dk1"/>
                </a:solidFill>
                <a:latin typeface="Manrope"/>
                <a:ea typeface="Manrope"/>
                <a:cs typeface="Manrope"/>
                <a:sym typeface="Manrope"/>
              </a:rPr>
              <a:t>→ à penser en fonction du public visé, dont les besoins sont par nature différents (exemple : rabattement vers les gares pour les salariés, etc.)</a:t>
            </a:r>
            <a:endParaRPr sz="2000"/>
          </a:p>
          <a:p>
            <a:pPr marL="457200" marR="0" lvl="0" indent="-228600" algn="l" rtl="0">
              <a:lnSpc>
                <a:spcPct val="100000"/>
              </a:lnSpc>
              <a:spcBef>
                <a:spcPts val="0"/>
              </a:spcBef>
              <a:spcAft>
                <a:spcPts val="0"/>
              </a:spcAft>
              <a:buClr>
                <a:schemeClr val="accent2"/>
              </a:buClr>
              <a:buSzPts val="1600"/>
              <a:buFont typeface="Arial"/>
              <a:buNone/>
            </a:pPr>
            <a:endParaRPr/>
          </a:p>
        </p:txBody>
      </p:sp>
      <p:pic>
        <p:nvPicPr>
          <p:cNvPr id="903" name="Google Shape;903;p14"/>
          <p:cNvPicPr preferRelativeResize="0"/>
          <p:nvPr/>
        </p:nvPicPr>
        <p:blipFill>
          <a:blip r:embed="rId3">
            <a:alphaModFix/>
          </a:blip>
          <a:stretch>
            <a:fillRect/>
          </a:stretch>
        </p:blipFill>
        <p:spPr>
          <a:xfrm>
            <a:off x="9054850" y="1147875"/>
            <a:ext cx="3137150" cy="4776800"/>
          </a:xfrm>
          <a:prstGeom prst="rect">
            <a:avLst/>
          </a:prstGeom>
          <a:noFill/>
          <a:ln>
            <a:noFill/>
          </a:ln>
        </p:spPr>
      </p:pic>
      <p:sp>
        <p:nvSpPr>
          <p:cNvPr id="904" name="Google Shape;904;p14"/>
          <p:cNvSpPr/>
          <p:nvPr/>
        </p:nvSpPr>
        <p:spPr>
          <a:xfrm>
            <a:off x="838200" y="1859653"/>
            <a:ext cx="8022900" cy="8553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anrope"/>
              <a:ea typeface="Manrope"/>
              <a:cs typeface="Manrope"/>
              <a:sym typeface="Manrope"/>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g3ef7b6debc0_2_0"/>
          <p:cNvSpPr txBox="1">
            <a:spLocks noGrp="1"/>
          </p:cNvSpPr>
          <p:nvPr>
            <p:ph type="title"/>
          </p:nvPr>
        </p:nvSpPr>
        <p:spPr>
          <a:xfrm>
            <a:off x="749850" y="221125"/>
            <a:ext cx="10692300" cy="85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Mais encore ?</a:t>
            </a:r>
            <a:endParaRPr/>
          </a:p>
        </p:txBody>
      </p:sp>
      <p:sp>
        <p:nvSpPr>
          <p:cNvPr id="910" name="Google Shape;910;g3ef7b6debc0_2_0"/>
          <p:cNvSpPr txBox="1"/>
          <p:nvPr/>
        </p:nvSpPr>
        <p:spPr>
          <a:xfrm>
            <a:off x="864150" y="990001"/>
            <a:ext cx="10463700" cy="4507200"/>
          </a:xfrm>
          <a:prstGeom prst="rect">
            <a:avLst/>
          </a:prstGeom>
          <a:noFill/>
          <a:ln>
            <a:noFill/>
          </a:ln>
        </p:spPr>
        <p:txBody>
          <a:bodyPr spcFirstLastPara="1" wrap="square" lIns="91425" tIns="45700" rIns="91425" bIns="45700" anchor="ctr" anchorCtr="0">
            <a:noAutofit/>
          </a:bodyPr>
          <a:lstStyle/>
          <a:p>
            <a:pPr marL="228600" marR="0" lvl="0" indent="0" algn="l" rtl="0">
              <a:lnSpc>
                <a:spcPct val="100000"/>
              </a:lnSpc>
              <a:spcBef>
                <a:spcPts val="0"/>
              </a:spcBef>
              <a:spcAft>
                <a:spcPts val="0"/>
              </a:spcAft>
              <a:buClr>
                <a:schemeClr val="accent2"/>
              </a:buClr>
              <a:buSzPts val="1600"/>
              <a:buFont typeface="Arial"/>
              <a:buNone/>
            </a:pPr>
            <a:r>
              <a:rPr lang="fr-FR" sz="2000" b="0" i="0" u="none" strike="noStrike" cap="none" dirty="0">
                <a:solidFill>
                  <a:schemeClr val="dk1"/>
                </a:solidFill>
                <a:latin typeface="Manrope"/>
                <a:ea typeface="Manrope"/>
                <a:cs typeface="Manrope"/>
                <a:sym typeface="Manrope"/>
              </a:rPr>
              <a:t>Des solutions complémentaires possibles : </a:t>
            </a:r>
            <a:endParaRPr sz="2000" dirty="0"/>
          </a:p>
          <a:p>
            <a:pPr marL="914400" marR="0" lvl="1" indent="-342900" algn="l" rtl="0">
              <a:lnSpc>
                <a:spcPct val="100000"/>
              </a:lnSpc>
              <a:spcBef>
                <a:spcPts val="600"/>
              </a:spcBef>
              <a:spcAft>
                <a:spcPts val="0"/>
              </a:spcAft>
              <a:buClr>
                <a:srgbClr val="7F7F7F"/>
              </a:buClr>
              <a:buSzPts val="1800"/>
              <a:buFont typeface="Arial"/>
              <a:buChar char="•"/>
            </a:pPr>
            <a:r>
              <a:rPr lang="fr-FR" sz="1800" b="0" i="0" u="none" strike="noStrike" cap="none" dirty="0">
                <a:solidFill>
                  <a:schemeClr val="dk1"/>
                </a:solidFill>
                <a:latin typeface="Manrope"/>
                <a:ea typeface="Manrope"/>
                <a:cs typeface="Manrope"/>
                <a:sym typeface="Manrope"/>
              </a:rPr>
              <a:t>TUS</a:t>
            </a:r>
            <a:r>
              <a:rPr lang="fr-FR" sz="1800" dirty="0">
                <a:solidFill>
                  <a:schemeClr val="dk1"/>
                </a:solidFill>
                <a:latin typeface="Manrope"/>
                <a:ea typeface="Manrope"/>
                <a:cs typeface="Manrope"/>
                <a:sym typeface="Manrope"/>
              </a:rPr>
              <a:t> (</a:t>
            </a:r>
            <a:r>
              <a:rPr lang="fr-FR" sz="1800" b="0" i="0" u="none" strike="noStrike" cap="none" dirty="0">
                <a:solidFill>
                  <a:schemeClr val="dk1"/>
                </a:solidFill>
                <a:latin typeface="Manrope"/>
                <a:ea typeface="Manrope"/>
                <a:cs typeface="Manrope"/>
                <a:sym typeface="Manrope"/>
              </a:rPr>
              <a:t>transport d’utilité social)</a:t>
            </a:r>
            <a:r>
              <a:rPr lang="fr-FR" sz="1800" dirty="0">
                <a:solidFill>
                  <a:schemeClr val="dk1"/>
                </a:solidFill>
                <a:latin typeface="Manrope"/>
                <a:ea typeface="Manrope"/>
                <a:cs typeface="Manrope"/>
                <a:sym typeface="Manrope"/>
              </a:rPr>
              <a:t> </a:t>
            </a:r>
            <a:r>
              <a:rPr lang="fr-FR" sz="1800" b="0" i="0" u="none" strike="noStrike" cap="none" dirty="0">
                <a:solidFill>
                  <a:schemeClr val="dk1"/>
                </a:solidFill>
                <a:latin typeface="Manrope"/>
                <a:ea typeface="Manrope"/>
                <a:cs typeface="Manrope"/>
                <a:sym typeface="Manrope"/>
              </a:rPr>
              <a:t>qui pourrait être complémentaire au TAD</a:t>
            </a:r>
            <a:r>
              <a:rPr lang="fr-FR" sz="1800" dirty="0">
                <a:solidFill>
                  <a:schemeClr val="dk1"/>
                </a:solidFill>
                <a:latin typeface="Manrope"/>
                <a:ea typeface="Manrope"/>
                <a:cs typeface="Manrope"/>
                <a:sym typeface="Manrope"/>
              </a:rPr>
              <a:t>, </a:t>
            </a:r>
            <a:r>
              <a:rPr lang="fr-FR" sz="1800" b="0" i="0" u="none" strike="noStrike" cap="none" dirty="0">
                <a:solidFill>
                  <a:schemeClr val="dk1"/>
                </a:solidFill>
                <a:latin typeface="Manrope"/>
                <a:ea typeface="Manrope"/>
                <a:cs typeface="Manrope"/>
                <a:sym typeface="Manrope"/>
              </a:rPr>
              <a:t>notamment sur le porte à porte</a:t>
            </a:r>
            <a:endParaRPr sz="1800" dirty="0"/>
          </a:p>
          <a:p>
            <a:pPr marL="914400" marR="0" lvl="1" indent="-342900" algn="l" rtl="0">
              <a:lnSpc>
                <a:spcPct val="100000"/>
              </a:lnSpc>
              <a:spcBef>
                <a:spcPts val="600"/>
              </a:spcBef>
              <a:spcAft>
                <a:spcPts val="0"/>
              </a:spcAft>
              <a:buClr>
                <a:srgbClr val="7F7F7F"/>
              </a:buClr>
              <a:buSzPts val="1800"/>
              <a:buFont typeface="Arial"/>
              <a:buChar char="•"/>
            </a:pPr>
            <a:r>
              <a:rPr lang="fr-FR" sz="1800" b="0" i="0" u="none" strike="noStrike" cap="none" dirty="0">
                <a:solidFill>
                  <a:schemeClr val="dk1"/>
                </a:solidFill>
                <a:latin typeface="Manrope"/>
                <a:ea typeface="Manrope"/>
                <a:cs typeface="Manrope"/>
                <a:sym typeface="Manrope"/>
              </a:rPr>
              <a:t>TAD en ligne virtuelle (tous publics), voir l</a:t>
            </a:r>
            <a:r>
              <a:rPr lang="fr-FR" sz="1800" dirty="0">
                <a:solidFill>
                  <a:schemeClr val="dk1"/>
                </a:solidFill>
                <a:latin typeface="Manrope"/>
                <a:ea typeface="Manrope"/>
                <a:cs typeface="Manrope"/>
                <a:sym typeface="Manrope"/>
              </a:rPr>
              <a:t>’exemple </a:t>
            </a:r>
            <a:r>
              <a:rPr lang="fr-FR" sz="1800" b="0" i="0" u="none" strike="noStrike" cap="none" dirty="0">
                <a:solidFill>
                  <a:schemeClr val="dk1"/>
                </a:solidFill>
                <a:latin typeface="Manrope"/>
                <a:ea typeface="Manrope"/>
                <a:cs typeface="Manrope"/>
                <a:sym typeface="Manrope"/>
              </a:rPr>
              <a:t>de Cœur de Flandres</a:t>
            </a:r>
            <a:endParaRPr sz="1800" dirty="0"/>
          </a:p>
          <a:p>
            <a:pPr marL="914400" marR="0" lvl="1" indent="-342900" algn="l" rtl="0">
              <a:lnSpc>
                <a:spcPct val="100000"/>
              </a:lnSpc>
              <a:spcBef>
                <a:spcPts val="600"/>
              </a:spcBef>
              <a:spcAft>
                <a:spcPts val="0"/>
              </a:spcAft>
              <a:buClr>
                <a:srgbClr val="7F7F7F"/>
              </a:buClr>
              <a:buSzPts val="1800"/>
              <a:buFont typeface="Arial"/>
              <a:buChar char="•"/>
            </a:pPr>
            <a:r>
              <a:rPr lang="fr-FR" sz="1800" b="0" i="0" u="none" strike="noStrike" cap="none" dirty="0">
                <a:solidFill>
                  <a:schemeClr val="dk1"/>
                </a:solidFill>
                <a:latin typeface="Manrope"/>
                <a:ea typeface="Manrope"/>
                <a:cs typeface="Manrope"/>
                <a:sym typeface="Manrope"/>
              </a:rPr>
              <a:t>PEM / Hub d’échange / Stations mobilité : voir l’exemple du Pays de Lumbres + gare d’Hazebrouck</a:t>
            </a:r>
            <a:endParaRPr sz="1800" dirty="0"/>
          </a:p>
          <a:p>
            <a:pPr marL="914400" marR="0" lvl="1" indent="-342900" algn="l" rtl="0">
              <a:lnSpc>
                <a:spcPct val="100000"/>
              </a:lnSpc>
              <a:spcBef>
                <a:spcPts val="600"/>
              </a:spcBef>
              <a:spcAft>
                <a:spcPts val="0"/>
              </a:spcAft>
              <a:buClr>
                <a:srgbClr val="7F7F7F"/>
              </a:buClr>
              <a:buSzPts val="1800"/>
              <a:buFont typeface="Arial"/>
              <a:buChar char="•"/>
            </a:pPr>
            <a:r>
              <a:rPr lang="fr-FR" sz="1800" b="0" i="0" u="none" strike="noStrike" cap="none" dirty="0" err="1">
                <a:solidFill>
                  <a:schemeClr val="dk1"/>
                </a:solidFill>
                <a:latin typeface="Manrope"/>
                <a:ea typeface="Manrope"/>
                <a:cs typeface="Manrope"/>
                <a:sym typeface="Manrope"/>
              </a:rPr>
              <a:t>Auto</a:t>
            </a:r>
            <a:r>
              <a:rPr lang="fr-FR" sz="1800" dirty="0" err="1">
                <a:solidFill>
                  <a:schemeClr val="dk1"/>
                </a:solidFill>
                <a:latin typeface="Manrope"/>
                <a:ea typeface="Manrope"/>
                <a:cs typeface="Manrope"/>
                <a:sym typeface="Manrope"/>
              </a:rPr>
              <a:t>-</a:t>
            </a:r>
            <a:r>
              <a:rPr lang="fr-FR" sz="1800" b="0" i="0" u="none" strike="noStrike" cap="none" dirty="0" err="1">
                <a:solidFill>
                  <a:schemeClr val="dk1"/>
                </a:solidFill>
                <a:latin typeface="Manrope"/>
                <a:ea typeface="Manrope"/>
                <a:cs typeface="Manrope"/>
                <a:sym typeface="Manrope"/>
              </a:rPr>
              <a:t>partage</a:t>
            </a:r>
            <a:endParaRPr sz="1800" dirty="0"/>
          </a:p>
          <a:p>
            <a:pPr marL="914400" marR="0" lvl="1" indent="-342900" algn="l" rtl="0">
              <a:lnSpc>
                <a:spcPct val="100000"/>
              </a:lnSpc>
              <a:spcBef>
                <a:spcPts val="600"/>
              </a:spcBef>
              <a:spcAft>
                <a:spcPts val="0"/>
              </a:spcAft>
              <a:buClr>
                <a:srgbClr val="7F7F7F"/>
              </a:buClr>
              <a:buSzPts val="1800"/>
              <a:buFont typeface="Arial"/>
              <a:buChar char="•"/>
            </a:pPr>
            <a:r>
              <a:rPr lang="fr-FR" sz="1800" b="0" i="0" u="none" strike="noStrike" cap="none" dirty="0">
                <a:solidFill>
                  <a:schemeClr val="dk1"/>
                </a:solidFill>
                <a:latin typeface="Manrope"/>
                <a:ea typeface="Manrope"/>
                <a:cs typeface="Manrope"/>
                <a:sym typeface="Manrope"/>
              </a:rPr>
              <a:t>Co-voiturage : aire</a:t>
            </a:r>
            <a:r>
              <a:rPr lang="fr-FR" sz="1800" dirty="0">
                <a:solidFill>
                  <a:schemeClr val="dk1"/>
                </a:solidFill>
                <a:latin typeface="Manrope"/>
                <a:ea typeface="Manrope"/>
                <a:cs typeface="Manrope"/>
                <a:sym typeface="Manrope"/>
              </a:rPr>
              <a:t>s</a:t>
            </a:r>
            <a:r>
              <a:rPr lang="fr-FR" sz="1800" b="0" i="0" u="none" strike="noStrike" cap="none" dirty="0">
                <a:solidFill>
                  <a:schemeClr val="dk1"/>
                </a:solidFill>
                <a:latin typeface="Manrope"/>
                <a:ea typeface="Manrope"/>
                <a:cs typeface="Manrope"/>
                <a:sym typeface="Manrope"/>
              </a:rPr>
              <a:t> à conforter et à développer</a:t>
            </a:r>
            <a:endParaRPr sz="1800" dirty="0"/>
          </a:p>
          <a:p>
            <a:pPr marL="914400" marR="0" lvl="1" indent="-342900" algn="l" rtl="0">
              <a:lnSpc>
                <a:spcPct val="100000"/>
              </a:lnSpc>
              <a:spcBef>
                <a:spcPts val="600"/>
              </a:spcBef>
              <a:spcAft>
                <a:spcPts val="0"/>
              </a:spcAft>
              <a:buClr>
                <a:srgbClr val="7F7F7F"/>
              </a:buClr>
              <a:buSzPts val="1800"/>
              <a:buFont typeface="Arial"/>
              <a:buChar char="•"/>
            </a:pPr>
            <a:r>
              <a:rPr lang="fr-FR" sz="1800" b="0" i="0" u="none" strike="noStrike" cap="none" dirty="0">
                <a:solidFill>
                  <a:schemeClr val="dk1"/>
                </a:solidFill>
                <a:latin typeface="Manrope"/>
                <a:ea typeface="Manrope"/>
                <a:cs typeface="Manrope"/>
                <a:sym typeface="Manrope"/>
              </a:rPr>
              <a:t>Leasing social é</a:t>
            </a:r>
            <a:r>
              <a:rPr lang="fr-FR" sz="1800" dirty="0">
                <a:solidFill>
                  <a:schemeClr val="dk1"/>
                </a:solidFill>
                <a:latin typeface="Manrope"/>
                <a:ea typeface="Manrope"/>
                <a:cs typeface="Manrope"/>
                <a:sym typeface="Manrope"/>
              </a:rPr>
              <a:t>lectrique</a:t>
            </a:r>
            <a:endParaRPr sz="1800" dirty="0"/>
          </a:p>
          <a:p>
            <a:pPr marL="914400" marR="0" lvl="1" indent="-342900" algn="l" rtl="0">
              <a:lnSpc>
                <a:spcPct val="100000"/>
              </a:lnSpc>
              <a:spcBef>
                <a:spcPts val="600"/>
              </a:spcBef>
              <a:spcAft>
                <a:spcPts val="0"/>
              </a:spcAft>
              <a:buClr>
                <a:srgbClr val="7F7F7F"/>
              </a:buClr>
              <a:buSzPts val="1800"/>
              <a:buFont typeface="Arial"/>
              <a:buChar char="•"/>
            </a:pPr>
            <a:r>
              <a:rPr lang="fr-FR" sz="1800" b="0" i="0" u="none" strike="noStrike" cap="none" dirty="0">
                <a:solidFill>
                  <a:schemeClr val="dk1"/>
                </a:solidFill>
                <a:latin typeface="Manrope"/>
                <a:ea typeface="Manrope"/>
                <a:cs typeface="Manrope"/>
                <a:sym typeface="Manrope"/>
              </a:rPr>
              <a:t>Vélos.</a:t>
            </a:r>
            <a:endParaRPr sz="1800" dirty="0"/>
          </a:p>
          <a:p>
            <a:pPr marL="457200" marR="0" lvl="0" indent="-228600" algn="l" rtl="0">
              <a:lnSpc>
                <a:spcPct val="100000"/>
              </a:lnSpc>
              <a:spcBef>
                <a:spcPts val="0"/>
              </a:spcBef>
              <a:spcAft>
                <a:spcPts val="0"/>
              </a:spcAft>
              <a:buClr>
                <a:schemeClr val="accent2"/>
              </a:buClr>
              <a:buSzPts val="1600"/>
              <a:buFont typeface="Arial"/>
              <a:buNone/>
            </a:pPr>
            <a:endParaRPr sz="2000" dirty="0">
              <a:solidFill>
                <a:schemeClr val="dk1"/>
              </a:solidFill>
              <a:latin typeface="Manrope"/>
              <a:ea typeface="Manrope"/>
              <a:cs typeface="Manrope"/>
              <a:sym typeface="Manrope"/>
            </a:endParaRPr>
          </a:p>
          <a:p>
            <a:pPr marL="360001" marR="0" lvl="0" indent="0" algn="l" rtl="0">
              <a:lnSpc>
                <a:spcPct val="100000"/>
              </a:lnSpc>
              <a:spcBef>
                <a:spcPts val="0"/>
              </a:spcBef>
              <a:spcAft>
                <a:spcPts val="0"/>
              </a:spcAft>
              <a:buClr>
                <a:schemeClr val="accent2"/>
              </a:buClr>
              <a:buSzPts val="1600"/>
              <a:buFont typeface="Arial"/>
              <a:buNone/>
            </a:pPr>
            <a:r>
              <a:rPr lang="fr-FR" sz="2000" b="0" i="0" u="none" strike="noStrike" cap="none" dirty="0">
                <a:solidFill>
                  <a:schemeClr val="dk1"/>
                </a:solidFill>
                <a:latin typeface="Manrope"/>
                <a:ea typeface="Manrope"/>
                <a:cs typeface="Manrope"/>
                <a:sym typeface="Manrope"/>
              </a:rPr>
              <a:t>Point d’attention : la mobilité est un apprentissage, notamment pour un public</a:t>
            </a:r>
            <a:r>
              <a:rPr lang="fr-FR" sz="2000" dirty="0">
                <a:solidFill>
                  <a:schemeClr val="dk1"/>
                </a:solidFill>
                <a:latin typeface="Manrope"/>
                <a:ea typeface="Manrope"/>
                <a:cs typeface="Manrope"/>
                <a:sym typeface="Manrope"/>
              </a:rPr>
              <a:t> </a:t>
            </a:r>
            <a:r>
              <a:rPr lang="fr-FR" sz="2000" b="0" i="0" u="none" strike="noStrike" cap="none" dirty="0">
                <a:solidFill>
                  <a:schemeClr val="dk1"/>
                </a:solidFill>
                <a:latin typeface="Manrope"/>
                <a:ea typeface="Manrope"/>
                <a:cs typeface="Manrope"/>
                <a:sym typeface="Manrope"/>
              </a:rPr>
              <a:t>précaire et/ou peu habitué → nécessité de réfléchir à un accompagnement adapté</a:t>
            </a:r>
            <a:endParaRPr sz="2000" dirty="0"/>
          </a:p>
        </p:txBody>
      </p:sp>
      <p:sp>
        <p:nvSpPr>
          <p:cNvPr id="911" name="Google Shape;911;g3ef7b6debc0_2_0"/>
          <p:cNvSpPr/>
          <p:nvPr/>
        </p:nvSpPr>
        <p:spPr>
          <a:xfrm>
            <a:off x="749850" y="5497200"/>
            <a:ext cx="10776300" cy="1170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fr-FR" sz="2000" b="1" i="0" u="none" strike="noStrike" cap="none">
                <a:solidFill>
                  <a:schemeClr val="lt1"/>
                </a:solidFill>
                <a:latin typeface="Arial"/>
                <a:ea typeface="Arial"/>
                <a:cs typeface="Arial"/>
                <a:sym typeface="Arial"/>
              </a:rPr>
              <a:t>Le TAD doit s’inscrire dans un bouquet de mobilités. Des réflexions plus globales doivent être menées et nécessitent le passage d’un nouvel avenant au marché actuel pour prendre le temps d’adopter une vision d’ensemble.</a:t>
            </a:r>
            <a:endParaRPr sz="2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7" name="Google Shape;917;g3ef59d97ab2_0_35"/>
          <p:cNvSpPr txBox="1">
            <a:spLocks noGrp="1"/>
          </p:cNvSpPr>
          <p:nvPr>
            <p:ph type="title"/>
          </p:nvPr>
        </p:nvSpPr>
        <p:spPr>
          <a:xfrm>
            <a:off x="914400" y="1122225"/>
            <a:ext cx="10426200" cy="3057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fr-FR" sz="4000"/>
              <a:t>2- </a:t>
            </a:r>
            <a:r>
              <a:rPr lang="fr-FR" sz="4000" b="1"/>
              <a:t>Le SERM : une opportunité politique pour construire une offre globale de mobilité inter-territoires</a:t>
            </a:r>
            <a:endParaRPr sz="4000"/>
          </a:p>
          <a:p>
            <a:pPr marL="0" lvl="0" indent="0" algn="l" rtl="0">
              <a:lnSpc>
                <a:spcPct val="90000"/>
              </a:lnSpc>
              <a:spcBef>
                <a:spcPts val="0"/>
              </a:spcBef>
              <a:spcAft>
                <a:spcPts val="0"/>
              </a:spcAft>
              <a:buSzPts val="1400"/>
              <a:buNone/>
            </a:pPr>
            <a:endParaRPr sz="3500" b="1">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17"/>
          <p:cNvSpPr txBox="1">
            <a:spLocks noGrp="1"/>
          </p:cNvSpPr>
          <p:nvPr>
            <p:ph type="title"/>
          </p:nvPr>
        </p:nvSpPr>
        <p:spPr>
          <a:xfrm>
            <a:off x="838200" y="365125"/>
            <a:ext cx="1087526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Une coopération à relancer avec les acteurs du territoire</a:t>
            </a:r>
            <a:endParaRPr/>
          </a:p>
        </p:txBody>
      </p:sp>
      <p:sp>
        <p:nvSpPr>
          <p:cNvPr id="923" name="Google Shape;923;p17"/>
          <p:cNvSpPr txBox="1">
            <a:spLocks noGrp="1"/>
          </p:cNvSpPr>
          <p:nvPr>
            <p:ph type="body" idx="1"/>
          </p:nvPr>
        </p:nvSpPr>
        <p:spPr>
          <a:xfrm>
            <a:off x="838200" y="1813542"/>
            <a:ext cx="10463700" cy="4972800"/>
          </a:xfrm>
          <a:prstGeom prst="rect">
            <a:avLst/>
          </a:prstGeom>
          <a:noFill/>
          <a:ln>
            <a:noFill/>
          </a:ln>
        </p:spPr>
        <p:txBody>
          <a:bodyPr spcFirstLastPara="1" wrap="square" lIns="91425" tIns="45700" rIns="91425" bIns="45700" anchor="ctr" anchorCtr="0">
            <a:noAutofit/>
          </a:bodyPr>
          <a:lstStyle/>
          <a:p>
            <a:pPr marL="457200" lvl="0" indent="-228600" algn="l" rtl="0">
              <a:lnSpc>
                <a:spcPct val="100000"/>
              </a:lnSpc>
              <a:spcBef>
                <a:spcPts val="0"/>
              </a:spcBef>
              <a:spcAft>
                <a:spcPts val="0"/>
              </a:spcAft>
              <a:buSzPts val="1600"/>
              <a:buNone/>
            </a:pPr>
            <a:endParaRPr sz="2000" dirty="0">
              <a:solidFill>
                <a:schemeClr val="dk1"/>
              </a:solidFill>
            </a:endParaRPr>
          </a:p>
          <a:p>
            <a:pPr marL="514350" marR="0" lvl="0" indent="-285750" algn="l" rtl="0">
              <a:lnSpc>
                <a:spcPct val="150000"/>
              </a:lnSpc>
              <a:spcBef>
                <a:spcPts val="0"/>
              </a:spcBef>
              <a:spcAft>
                <a:spcPts val="0"/>
              </a:spcAft>
              <a:buSzPts val="1600"/>
              <a:buChar char="•"/>
            </a:pPr>
            <a:r>
              <a:rPr lang="fr-FR" sz="2000" dirty="0">
                <a:solidFill>
                  <a:schemeClr val="dk1"/>
                </a:solidFill>
              </a:rPr>
              <a:t>Une CC qui a longtemps fonctionné de manière autonome </a:t>
            </a:r>
            <a:endParaRPr sz="2000" dirty="0">
              <a:solidFill>
                <a:schemeClr val="dk1"/>
              </a:solidFill>
            </a:endParaRPr>
          </a:p>
          <a:p>
            <a:pPr marL="514350" marR="0" lvl="0" indent="-311150" algn="l" rtl="0">
              <a:lnSpc>
                <a:spcPct val="150000"/>
              </a:lnSpc>
              <a:spcBef>
                <a:spcPts val="0"/>
              </a:spcBef>
              <a:spcAft>
                <a:spcPts val="0"/>
              </a:spcAft>
              <a:buClr>
                <a:schemeClr val="dk1"/>
              </a:buClr>
              <a:buSzPts val="2000"/>
              <a:buChar char="•"/>
            </a:pPr>
            <a:r>
              <a:rPr lang="fr-FR" sz="2000" dirty="0">
                <a:solidFill>
                  <a:schemeClr val="dk1"/>
                </a:solidFill>
              </a:rPr>
              <a:t>Les territoires sont pourtant imbriqués fonctionnellement :</a:t>
            </a:r>
            <a:endParaRPr sz="2000" dirty="0">
              <a:solidFill>
                <a:schemeClr val="dk1"/>
              </a:solidFill>
            </a:endParaRPr>
          </a:p>
          <a:p>
            <a:pPr marL="914400" marR="0" lvl="1" indent="-355600" algn="l" rtl="0">
              <a:lnSpc>
                <a:spcPct val="150000"/>
              </a:lnSpc>
              <a:spcBef>
                <a:spcPts val="0"/>
              </a:spcBef>
              <a:spcAft>
                <a:spcPts val="0"/>
              </a:spcAft>
              <a:buClr>
                <a:schemeClr val="dk1"/>
              </a:buClr>
              <a:buSzPts val="2000"/>
              <a:buChar char="•"/>
            </a:pPr>
            <a:r>
              <a:rPr lang="fr-FR" sz="2000" dirty="0">
                <a:solidFill>
                  <a:schemeClr val="dk1"/>
                </a:solidFill>
              </a:rPr>
              <a:t>50 % des travailleurs de Coca-Cola habitent en dehors du territoire de la CCHF et 50% des travailleurs du port de Dunkerque habitent sur les EPCI alentours</a:t>
            </a:r>
            <a:endParaRPr sz="2000" dirty="0">
              <a:solidFill>
                <a:schemeClr val="dk1"/>
              </a:solidFill>
            </a:endParaRPr>
          </a:p>
          <a:p>
            <a:pPr marL="914400" marR="0" lvl="1" indent="-355600" algn="l" rtl="0">
              <a:lnSpc>
                <a:spcPct val="150000"/>
              </a:lnSpc>
              <a:spcBef>
                <a:spcPts val="0"/>
              </a:spcBef>
              <a:spcAft>
                <a:spcPts val="0"/>
              </a:spcAft>
              <a:buClr>
                <a:schemeClr val="dk1"/>
              </a:buClr>
              <a:buSzPts val="2000"/>
              <a:buChar char="•"/>
            </a:pPr>
            <a:r>
              <a:rPr lang="fr-FR" sz="2000" dirty="0">
                <a:solidFill>
                  <a:schemeClr val="dk1"/>
                </a:solidFill>
              </a:rPr>
              <a:t>Or la mobilité n’a pas de frontière !</a:t>
            </a:r>
            <a:endParaRPr sz="2000" dirty="0">
              <a:solidFill>
                <a:schemeClr val="dk1"/>
              </a:solidFill>
            </a:endParaRPr>
          </a:p>
          <a:p>
            <a:pPr marL="457200" lvl="0" indent="-228600" algn="l" rtl="0">
              <a:lnSpc>
                <a:spcPct val="100000"/>
              </a:lnSpc>
              <a:spcBef>
                <a:spcPts val="0"/>
              </a:spcBef>
              <a:spcAft>
                <a:spcPts val="0"/>
              </a:spcAft>
              <a:buSzPts val="1600"/>
              <a:buNone/>
            </a:pPr>
            <a:r>
              <a:rPr lang="fr-FR" sz="2000" dirty="0">
                <a:solidFill>
                  <a:schemeClr val="dk1"/>
                </a:solidFill>
              </a:rPr>
              <a:t>Certes, des échanges existent déjà. Mais on peut aller plus loin.</a:t>
            </a:r>
            <a:endParaRPr sz="2000" dirty="0">
              <a:solidFill>
                <a:schemeClr val="dk1"/>
              </a:solidFill>
            </a:endParaRPr>
          </a:p>
          <a:p>
            <a:pPr marL="457200" lvl="0" indent="-228600" algn="l" rtl="0">
              <a:lnSpc>
                <a:spcPct val="100000"/>
              </a:lnSpc>
              <a:spcBef>
                <a:spcPts val="0"/>
              </a:spcBef>
              <a:spcAft>
                <a:spcPts val="0"/>
              </a:spcAft>
              <a:buSzPts val="1600"/>
              <a:buNone/>
            </a:pPr>
            <a:endParaRPr sz="2000" dirty="0">
              <a:solidFill>
                <a:schemeClr val="dk1"/>
              </a:solidFill>
            </a:endParaRPr>
          </a:p>
          <a:p>
            <a:pPr marL="514350" lvl="0" indent="-285750" algn="l" rtl="0">
              <a:lnSpc>
                <a:spcPct val="150000"/>
              </a:lnSpc>
              <a:spcBef>
                <a:spcPts val="0"/>
              </a:spcBef>
              <a:spcAft>
                <a:spcPts val="0"/>
              </a:spcAft>
              <a:buSzPts val="1600"/>
              <a:buFont typeface="Arial"/>
              <a:buChar char="•"/>
            </a:pPr>
            <a:r>
              <a:rPr lang="fr-FR" sz="2000" dirty="0">
                <a:solidFill>
                  <a:schemeClr val="dk1"/>
                </a:solidFill>
              </a:rPr>
              <a:t>Le SERM peut être vu comme une opportunité de construire cette coopération, au moment du renouvellement de sa gouvernance</a:t>
            </a:r>
            <a:br>
              <a:rPr lang="fr-FR" sz="2000" dirty="0">
                <a:solidFill>
                  <a:schemeClr val="dk1"/>
                </a:solidFill>
              </a:rPr>
            </a:br>
            <a:endParaRPr sz="2000" dirty="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sp>
        <p:nvSpPr>
          <p:cNvPr id="928" name="Google Shape;928;p18"/>
          <p:cNvSpPr txBox="1">
            <a:spLocks noGrp="1"/>
          </p:cNvSpPr>
          <p:nvPr>
            <p:ph type="title"/>
          </p:nvPr>
        </p:nvSpPr>
        <p:spPr>
          <a:xfrm>
            <a:off x="838200" y="365125"/>
            <a:ext cx="10875300" cy="103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Inscrire la CCHF dans la dynamique du SERM pour préserver sa spécificité territoriale</a:t>
            </a:r>
            <a:endParaRPr/>
          </a:p>
        </p:txBody>
      </p:sp>
      <p:sp>
        <p:nvSpPr>
          <p:cNvPr id="929" name="Google Shape;929;p18"/>
          <p:cNvSpPr txBox="1">
            <a:spLocks noGrp="1"/>
          </p:cNvSpPr>
          <p:nvPr>
            <p:ph type="body" idx="1"/>
          </p:nvPr>
        </p:nvSpPr>
        <p:spPr>
          <a:xfrm>
            <a:off x="270725" y="1486525"/>
            <a:ext cx="11544900" cy="5169600"/>
          </a:xfrm>
          <a:prstGeom prst="rect">
            <a:avLst/>
          </a:prstGeom>
          <a:noFill/>
          <a:ln>
            <a:noFill/>
          </a:ln>
        </p:spPr>
        <p:txBody>
          <a:bodyPr spcFirstLastPara="1" wrap="square" lIns="91425" tIns="45700" rIns="91425" bIns="45700" anchor="ctr" anchorCtr="0">
            <a:noAutofit/>
          </a:bodyPr>
          <a:lstStyle/>
          <a:p>
            <a:pPr marL="514350" marR="0" lvl="0" indent="-285750" algn="l" rtl="0">
              <a:lnSpc>
                <a:spcPct val="150000"/>
              </a:lnSpc>
              <a:spcBef>
                <a:spcPts val="0"/>
              </a:spcBef>
              <a:spcAft>
                <a:spcPts val="0"/>
              </a:spcAft>
              <a:buSzPts val="1600"/>
              <a:buChar char="•"/>
            </a:pPr>
            <a:r>
              <a:rPr lang="fr-FR" sz="2000" dirty="0">
                <a:solidFill>
                  <a:schemeClr val="dk1"/>
                </a:solidFill>
              </a:rPr>
              <a:t>Le SERM n’est pas un projet que ferroviaire mais un projet d’aménagement à construire. </a:t>
            </a:r>
            <a:endParaRPr sz="2000" dirty="0">
              <a:solidFill>
                <a:schemeClr val="dk1"/>
              </a:solidFill>
            </a:endParaRPr>
          </a:p>
          <a:p>
            <a:pPr marL="914400" marR="0" lvl="1" indent="-355600" algn="l" rtl="0">
              <a:lnSpc>
                <a:spcPct val="150000"/>
              </a:lnSpc>
              <a:spcBef>
                <a:spcPts val="0"/>
              </a:spcBef>
              <a:spcAft>
                <a:spcPts val="0"/>
              </a:spcAft>
              <a:buClr>
                <a:schemeClr val="dk1"/>
              </a:buClr>
              <a:buSzPts val="2000"/>
              <a:buChar char="•"/>
            </a:pPr>
            <a:r>
              <a:rPr lang="fr-FR" sz="2000" dirty="0">
                <a:solidFill>
                  <a:schemeClr val="dk1"/>
                </a:solidFill>
              </a:rPr>
              <a:t>Enjeu d’accueillir les 20 000 emplois à venir pour l’EPR 2 </a:t>
            </a:r>
            <a:endParaRPr sz="2000" dirty="0">
              <a:solidFill>
                <a:schemeClr val="dk1"/>
              </a:solidFill>
            </a:endParaRPr>
          </a:p>
          <a:p>
            <a:pPr marL="914400" marR="0" lvl="1" indent="-355600" algn="l" rtl="0">
              <a:lnSpc>
                <a:spcPct val="150000"/>
              </a:lnSpc>
              <a:spcBef>
                <a:spcPts val="0"/>
              </a:spcBef>
              <a:spcAft>
                <a:spcPts val="0"/>
              </a:spcAft>
              <a:buClr>
                <a:schemeClr val="dk1"/>
              </a:buClr>
              <a:buSzPts val="2000"/>
              <a:buChar char="•"/>
            </a:pPr>
            <a:r>
              <a:rPr lang="fr-FR" sz="2000" dirty="0">
                <a:solidFill>
                  <a:schemeClr val="dk1"/>
                </a:solidFill>
              </a:rPr>
              <a:t>Enjeux de logement, d’attractivité, d’aménagement, et donc de mobilité</a:t>
            </a:r>
            <a:endParaRPr sz="2000" dirty="0">
              <a:solidFill>
                <a:schemeClr val="dk1"/>
              </a:solidFill>
            </a:endParaRPr>
          </a:p>
          <a:p>
            <a:pPr marL="914400" marR="0" lvl="1" indent="-355600" algn="l" rtl="0">
              <a:lnSpc>
                <a:spcPct val="150000"/>
              </a:lnSpc>
              <a:spcBef>
                <a:spcPts val="0"/>
              </a:spcBef>
              <a:spcAft>
                <a:spcPts val="0"/>
              </a:spcAft>
              <a:buClr>
                <a:schemeClr val="dk1"/>
              </a:buClr>
              <a:buSzPts val="2000"/>
              <a:buChar char="•"/>
            </a:pPr>
            <a:r>
              <a:rPr lang="fr-FR" sz="2000" dirty="0">
                <a:solidFill>
                  <a:schemeClr val="dk1"/>
                </a:solidFill>
              </a:rPr>
              <a:t>Organiser les liaisons entre les pôles </a:t>
            </a:r>
            <a:endParaRPr sz="2000" dirty="0">
              <a:solidFill>
                <a:schemeClr val="dk1"/>
              </a:solidFill>
            </a:endParaRPr>
          </a:p>
          <a:p>
            <a:pPr marL="914400" marR="0" lvl="1" indent="-342900" algn="l" rtl="0">
              <a:lnSpc>
                <a:spcPct val="150000"/>
              </a:lnSpc>
              <a:spcBef>
                <a:spcPts val="0"/>
              </a:spcBef>
              <a:spcAft>
                <a:spcPts val="0"/>
              </a:spcAft>
              <a:buSzPts val="1800"/>
              <a:buChar char="•"/>
            </a:pPr>
            <a:r>
              <a:rPr lang="fr-FR" sz="2000" dirty="0">
                <a:solidFill>
                  <a:schemeClr val="dk1"/>
                </a:solidFill>
              </a:rPr>
              <a:t>Un enjeu fret avec le grand port maritime</a:t>
            </a:r>
            <a:endParaRPr sz="2000" dirty="0">
              <a:solidFill>
                <a:schemeClr val="dk1"/>
              </a:solidFill>
            </a:endParaRPr>
          </a:p>
          <a:p>
            <a:pPr marL="514350" marR="0" lvl="0" indent="-285750" algn="l" rtl="0">
              <a:lnSpc>
                <a:spcPct val="150000"/>
              </a:lnSpc>
              <a:spcBef>
                <a:spcPts val="0"/>
              </a:spcBef>
              <a:spcAft>
                <a:spcPts val="0"/>
              </a:spcAft>
              <a:buSzPts val="1600"/>
              <a:buChar char="•"/>
            </a:pPr>
            <a:r>
              <a:rPr lang="fr-FR" sz="2000" dirty="0">
                <a:solidFill>
                  <a:schemeClr val="dk1"/>
                </a:solidFill>
              </a:rPr>
              <a:t>Un enjeu politique de participer de manière active à la gouvernance du SERM</a:t>
            </a:r>
            <a:endParaRPr sz="2000" dirty="0">
              <a:solidFill>
                <a:schemeClr val="dk1"/>
              </a:solidFill>
            </a:endParaRPr>
          </a:p>
          <a:p>
            <a:pPr marL="914400" marR="0" lvl="1" indent="-355600" algn="l" rtl="0">
              <a:lnSpc>
                <a:spcPct val="150000"/>
              </a:lnSpc>
              <a:spcBef>
                <a:spcPts val="0"/>
              </a:spcBef>
              <a:spcAft>
                <a:spcPts val="0"/>
              </a:spcAft>
              <a:buClr>
                <a:schemeClr val="dk1"/>
              </a:buClr>
              <a:buSzPts val="2000"/>
              <a:buChar char="•"/>
            </a:pPr>
            <a:r>
              <a:rPr lang="fr-FR" sz="2000" dirty="0">
                <a:solidFill>
                  <a:schemeClr val="dk1"/>
                </a:solidFill>
              </a:rPr>
              <a:t>Opportunité pour la CCHF de flécher les projets en lien avec les enjeux du territoire</a:t>
            </a:r>
            <a:endParaRPr sz="2000" dirty="0">
              <a:solidFill>
                <a:schemeClr val="dk1"/>
              </a:solidFill>
            </a:endParaRPr>
          </a:p>
          <a:p>
            <a:pPr marL="914400" marR="0" lvl="1" indent="-355600" algn="l" rtl="0">
              <a:lnSpc>
                <a:spcPct val="150000"/>
              </a:lnSpc>
              <a:spcBef>
                <a:spcPts val="0"/>
              </a:spcBef>
              <a:spcAft>
                <a:spcPts val="0"/>
              </a:spcAft>
              <a:buClr>
                <a:schemeClr val="dk1"/>
              </a:buClr>
              <a:buSzPts val="2000"/>
              <a:buChar char="•"/>
            </a:pPr>
            <a:r>
              <a:rPr lang="fr-FR" sz="2000" dirty="0">
                <a:solidFill>
                  <a:schemeClr val="dk1"/>
                </a:solidFill>
              </a:rPr>
              <a:t>Se distinguer de la CUD</a:t>
            </a:r>
            <a:endParaRPr sz="2000" dirty="0">
              <a:solidFill>
                <a:schemeClr val="dk1"/>
              </a:solidFill>
            </a:endParaRPr>
          </a:p>
          <a:p>
            <a:pPr marL="914400" marR="0" lvl="1" indent="-355600" algn="l" rtl="0">
              <a:lnSpc>
                <a:spcPct val="150000"/>
              </a:lnSpc>
              <a:spcBef>
                <a:spcPts val="0"/>
              </a:spcBef>
              <a:spcAft>
                <a:spcPts val="0"/>
              </a:spcAft>
              <a:buClr>
                <a:schemeClr val="dk1"/>
              </a:buClr>
              <a:buSzPts val="2000"/>
              <a:buChar char="•"/>
            </a:pPr>
            <a:r>
              <a:rPr lang="fr-FR" sz="2000" dirty="0">
                <a:solidFill>
                  <a:schemeClr val="dk1"/>
                </a:solidFill>
              </a:rPr>
              <a:t>Récupérer des cofinancements Etat / SGP pour le territoire</a:t>
            </a:r>
            <a:endParaRPr sz="2000" dirty="0">
              <a:solidFill>
                <a:schemeClr val="dk1"/>
              </a:solidFill>
            </a:endParaRPr>
          </a:p>
          <a:p>
            <a:pPr marL="514350" marR="0" lvl="0" indent="-285750" algn="l" rtl="0">
              <a:lnSpc>
                <a:spcPct val="150000"/>
              </a:lnSpc>
              <a:spcBef>
                <a:spcPts val="0"/>
              </a:spcBef>
              <a:spcAft>
                <a:spcPts val="0"/>
              </a:spcAft>
              <a:buSzPts val="1600"/>
              <a:buChar char="•"/>
            </a:pPr>
            <a:r>
              <a:rPr lang="fr-FR" sz="2000" b="1" dirty="0">
                <a:solidFill>
                  <a:schemeClr val="dk1"/>
                </a:solidFill>
              </a:rPr>
              <a:t>Pour la CCHF : Prendre sa place à part entière !</a:t>
            </a:r>
            <a:endParaRPr sz="2000" b="1" dirty="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16"/>
          <p:cNvSpPr txBox="1">
            <a:spLocks noGrp="1"/>
          </p:cNvSpPr>
          <p:nvPr>
            <p:ph type="title"/>
          </p:nvPr>
        </p:nvSpPr>
        <p:spPr>
          <a:xfrm>
            <a:off x="838200" y="365125"/>
            <a:ext cx="1087526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Le SERM pour la CCHF</a:t>
            </a:r>
            <a:endParaRPr/>
          </a:p>
        </p:txBody>
      </p:sp>
      <p:graphicFrame>
        <p:nvGraphicFramePr>
          <p:cNvPr id="935" name="Google Shape;935;p16"/>
          <p:cNvGraphicFramePr/>
          <p:nvPr>
            <p:extLst>
              <p:ext uri="{D42A27DB-BD31-4B8C-83A1-F6EECF244321}">
                <p14:modId xmlns:p14="http://schemas.microsoft.com/office/powerpoint/2010/main" val="208029566"/>
              </p:ext>
            </p:extLst>
          </p:nvPr>
        </p:nvGraphicFramePr>
        <p:xfrm>
          <a:off x="604475" y="1361525"/>
          <a:ext cx="10287000" cy="5242500"/>
        </p:xfrm>
        <a:graphic>
          <a:graphicData uri="http://schemas.openxmlformats.org/drawingml/2006/table">
            <a:tbl>
              <a:tblPr>
                <a:noFill/>
                <a:tableStyleId>{40C76BC0-9679-41AB-B88C-59586B1D985B}</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2237025">
                <a:tc>
                  <a:txBody>
                    <a:bodyPr/>
                    <a:lstStyle/>
                    <a:p>
                      <a:pPr marL="0" lvl="0" indent="0" algn="ctr" rtl="0">
                        <a:spcBef>
                          <a:spcPts val="0"/>
                        </a:spcBef>
                        <a:spcAft>
                          <a:spcPts val="0"/>
                        </a:spcAft>
                        <a:buNone/>
                      </a:pPr>
                      <a:r>
                        <a:rPr lang="fr-FR" sz="1600" b="1">
                          <a:solidFill>
                            <a:schemeClr val="accent1"/>
                          </a:solidFill>
                        </a:rPr>
                        <a:t>FORCES</a:t>
                      </a:r>
                      <a:endParaRPr sz="1600" b="1">
                        <a:solidFill>
                          <a:schemeClr val="accent1"/>
                        </a:solidFill>
                      </a:endParaRPr>
                    </a:p>
                    <a:p>
                      <a:pPr marL="0" lvl="0" indent="0" algn="ctr" rtl="0">
                        <a:spcBef>
                          <a:spcPts val="0"/>
                        </a:spcBef>
                        <a:spcAft>
                          <a:spcPts val="0"/>
                        </a:spcAft>
                        <a:buNone/>
                      </a:pPr>
                      <a:endParaRPr sz="1600" b="1" u="sng"/>
                    </a:p>
                    <a:p>
                      <a:pPr marL="0" lvl="0" indent="0" algn="ctr" rtl="0">
                        <a:spcBef>
                          <a:spcPts val="0"/>
                        </a:spcBef>
                        <a:spcAft>
                          <a:spcPts val="0"/>
                        </a:spcAft>
                        <a:buNone/>
                      </a:pPr>
                      <a:r>
                        <a:rPr lang="fr-FR" sz="1600"/>
                        <a:t>Des premières études réalisées par les services et les élus de la CCHF</a:t>
                      </a:r>
                      <a:endParaRPr sz="1600"/>
                    </a:p>
                    <a:p>
                      <a:pPr marL="0" lvl="0" indent="0" algn="ctr" rtl="0">
                        <a:spcBef>
                          <a:spcPts val="0"/>
                        </a:spcBef>
                        <a:spcAft>
                          <a:spcPts val="0"/>
                        </a:spcAft>
                        <a:buNone/>
                      </a:pPr>
                      <a:endParaRPr sz="1600"/>
                    </a:p>
                    <a:p>
                      <a:pPr marL="0" lvl="0" indent="0" algn="ctr" rtl="0">
                        <a:spcBef>
                          <a:spcPts val="0"/>
                        </a:spcBef>
                        <a:spcAft>
                          <a:spcPts val="0"/>
                        </a:spcAft>
                        <a:buNone/>
                      </a:pPr>
                      <a:r>
                        <a:rPr lang="fr-FR" sz="1600"/>
                        <a:t>Une très bonne desserte du territoire / ligne ferroviaire structurante, deux autoroutes</a:t>
                      </a:r>
                      <a:endParaRPr sz="1600"/>
                    </a:p>
                  </a:txBody>
                  <a:tcPr marL="91425" marR="91425" marT="91425" marB="91425"/>
                </a:tc>
                <a:tc>
                  <a:txBody>
                    <a:bodyPr/>
                    <a:lstStyle/>
                    <a:p>
                      <a:pPr marL="0" lvl="0" indent="0" algn="ctr" rtl="0">
                        <a:spcBef>
                          <a:spcPts val="0"/>
                        </a:spcBef>
                        <a:spcAft>
                          <a:spcPts val="0"/>
                        </a:spcAft>
                        <a:buNone/>
                      </a:pPr>
                      <a:r>
                        <a:rPr lang="fr-FR" sz="1600" b="1">
                          <a:solidFill>
                            <a:schemeClr val="accent1"/>
                          </a:solidFill>
                        </a:rPr>
                        <a:t>FAIBLESSES</a:t>
                      </a:r>
                      <a:endParaRPr sz="1600" b="1">
                        <a:solidFill>
                          <a:schemeClr val="accent1"/>
                        </a:solidFill>
                      </a:endParaRPr>
                    </a:p>
                    <a:p>
                      <a:pPr marL="0" lvl="0" indent="0" algn="ctr" rtl="0">
                        <a:spcBef>
                          <a:spcPts val="0"/>
                        </a:spcBef>
                        <a:spcAft>
                          <a:spcPts val="0"/>
                        </a:spcAft>
                        <a:buNone/>
                      </a:pPr>
                      <a:endParaRPr sz="1600" b="1" u="sng"/>
                    </a:p>
                    <a:p>
                      <a:pPr marL="0" lvl="0" indent="0" algn="ctr" rtl="0">
                        <a:spcBef>
                          <a:spcPts val="0"/>
                        </a:spcBef>
                        <a:spcAft>
                          <a:spcPts val="0"/>
                        </a:spcAft>
                        <a:buClr>
                          <a:schemeClr val="dk1"/>
                        </a:buClr>
                        <a:buSzPts val="1100"/>
                        <a:buFont typeface="Arial"/>
                        <a:buNone/>
                      </a:pPr>
                      <a:r>
                        <a:rPr lang="fr-FR" sz="1600">
                          <a:solidFill>
                            <a:schemeClr val="dk1"/>
                          </a:solidFill>
                        </a:rPr>
                        <a:t>Des lignes de bus peu utlisées</a:t>
                      </a:r>
                      <a:endParaRPr sz="1600">
                        <a:solidFill>
                          <a:schemeClr val="dk1"/>
                        </a:solidFill>
                      </a:endParaRPr>
                    </a:p>
                    <a:p>
                      <a:pPr marL="0" lvl="0" indent="0" algn="ctr" rtl="0">
                        <a:spcBef>
                          <a:spcPts val="0"/>
                        </a:spcBef>
                        <a:spcAft>
                          <a:spcPts val="0"/>
                        </a:spcAft>
                        <a:buNone/>
                      </a:pPr>
                      <a:endParaRPr sz="1600"/>
                    </a:p>
                    <a:p>
                      <a:pPr marL="0" lvl="0" indent="0" algn="ctr" rtl="0">
                        <a:spcBef>
                          <a:spcPts val="0"/>
                        </a:spcBef>
                        <a:spcAft>
                          <a:spcPts val="0"/>
                        </a:spcAft>
                        <a:buNone/>
                      </a:pPr>
                      <a:r>
                        <a:rPr lang="fr-FR" sz="1600"/>
                        <a:t>Bien embarquer les frontaliers de la CCHF </a:t>
                      </a:r>
                      <a:endParaRPr sz="1600"/>
                    </a:p>
                    <a:p>
                      <a:pPr marL="0" lvl="0" indent="0" algn="ctr" rtl="0">
                        <a:spcBef>
                          <a:spcPts val="0"/>
                        </a:spcBef>
                        <a:spcAft>
                          <a:spcPts val="0"/>
                        </a:spcAft>
                        <a:buNone/>
                      </a:pPr>
                      <a:r>
                        <a:rPr lang="fr-FR" sz="1600"/>
                        <a:t>qui regardent ailleurs</a:t>
                      </a:r>
                      <a:endParaRPr sz="1600"/>
                    </a:p>
                    <a:p>
                      <a:pPr marL="0" lvl="0" indent="0" algn="ctr" rtl="0">
                        <a:spcBef>
                          <a:spcPts val="0"/>
                        </a:spcBef>
                        <a:spcAft>
                          <a:spcPts val="0"/>
                        </a:spcAft>
                        <a:buNone/>
                      </a:pPr>
                      <a:endParaRPr sz="1600"/>
                    </a:p>
                    <a:p>
                      <a:pPr marL="0" lvl="0" indent="0" algn="ctr" rtl="0">
                        <a:spcBef>
                          <a:spcPts val="0"/>
                        </a:spcBef>
                        <a:spcAft>
                          <a:spcPts val="0"/>
                        </a:spcAft>
                        <a:buNone/>
                      </a:pPr>
                      <a:r>
                        <a:rPr lang="fr-FR" sz="1600"/>
                        <a:t>Des enjeux très différents (monde agricole, salariés tertiaires)</a:t>
                      </a:r>
                      <a:endParaRPr sz="1600"/>
                    </a:p>
                    <a:p>
                      <a:pPr marL="0" lvl="0" indent="0" algn="ctr" rtl="0">
                        <a:spcBef>
                          <a:spcPts val="0"/>
                        </a:spcBef>
                        <a:spcAft>
                          <a:spcPts val="0"/>
                        </a:spcAft>
                        <a:buNone/>
                      </a:pPr>
                      <a:endParaRPr sz="1600"/>
                    </a:p>
                  </a:txBody>
                  <a:tcPr marL="91425" marR="91425" marT="91425" marB="91425"/>
                </a:tc>
                <a:extLst>
                  <a:ext uri="{0D108BD9-81ED-4DB2-BD59-A6C34878D82A}">
                    <a16:rowId xmlns:a16="http://schemas.microsoft.com/office/drawing/2014/main" val="10000"/>
                  </a:ext>
                </a:extLst>
              </a:tr>
              <a:tr h="2237025">
                <a:tc>
                  <a:txBody>
                    <a:bodyPr/>
                    <a:lstStyle/>
                    <a:p>
                      <a:pPr marL="0" lvl="0" indent="0" algn="ctr" rtl="0">
                        <a:spcBef>
                          <a:spcPts val="0"/>
                        </a:spcBef>
                        <a:spcAft>
                          <a:spcPts val="0"/>
                        </a:spcAft>
                        <a:buNone/>
                      </a:pPr>
                      <a:r>
                        <a:rPr lang="fr-FR" sz="1600" b="1" dirty="0">
                          <a:solidFill>
                            <a:schemeClr val="accent1"/>
                          </a:solidFill>
                        </a:rPr>
                        <a:t>RISQUES</a:t>
                      </a:r>
                      <a:endParaRPr sz="1600" b="1" dirty="0">
                        <a:solidFill>
                          <a:schemeClr val="accent1"/>
                        </a:solidFill>
                      </a:endParaRPr>
                    </a:p>
                    <a:p>
                      <a:pPr marL="0" lvl="0" indent="0" algn="ctr" rtl="0">
                        <a:spcBef>
                          <a:spcPts val="0"/>
                        </a:spcBef>
                        <a:spcAft>
                          <a:spcPts val="0"/>
                        </a:spcAft>
                        <a:buNone/>
                      </a:pPr>
                      <a:endParaRPr sz="1600" b="1" u="sng" dirty="0"/>
                    </a:p>
                    <a:p>
                      <a:pPr marL="0" lvl="0" indent="0" algn="ctr" rtl="0">
                        <a:spcBef>
                          <a:spcPts val="0"/>
                        </a:spcBef>
                        <a:spcAft>
                          <a:spcPts val="0"/>
                        </a:spcAft>
                        <a:buNone/>
                      </a:pPr>
                      <a:r>
                        <a:rPr lang="fr-FR" sz="1600" dirty="0"/>
                        <a:t>Passer à côté de la dynamique territoriale</a:t>
                      </a:r>
                      <a:endParaRPr sz="1600" dirty="0"/>
                    </a:p>
                    <a:p>
                      <a:pPr marL="0" lvl="0" indent="0" algn="ctr" rtl="0">
                        <a:spcBef>
                          <a:spcPts val="0"/>
                        </a:spcBef>
                        <a:spcAft>
                          <a:spcPts val="0"/>
                        </a:spcAft>
                        <a:buNone/>
                      </a:pPr>
                      <a:endParaRPr sz="1600" dirty="0"/>
                    </a:p>
                    <a:p>
                      <a:pPr marL="0" lvl="0" indent="0" algn="ctr" rtl="0">
                        <a:spcBef>
                          <a:spcPts val="0"/>
                        </a:spcBef>
                        <a:spcAft>
                          <a:spcPts val="0"/>
                        </a:spcAft>
                        <a:buNone/>
                      </a:pPr>
                      <a:r>
                        <a:rPr lang="fr-FR" sz="1600" dirty="0"/>
                        <a:t>Dévitalisation des gares</a:t>
                      </a:r>
                      <a:endParaRPr sz="1600" dirty="0"/>
                    </a:p>
                    <a:p>
                      <a:pPr marL="0" lvl="0" indent="0" algn="ctr" rtl="0">
                        <a:spcBef>
                          <a:spcPts val="0"/>
                        </a:spcBef>
                        <a:spcAft>
                          <a:spcPts val="0"/>
                        </a:spcAft>
                        <a:buNone/>
                      </a:pPr>
                      <a:endParaRPr sz="1600" dirty="0"/>
                    </a:p>
                    <a:p>
                      <a:pPr marL="0" lvl="0" indent="0" algn="ctr" rtl="0">
                        <a:spcBef>
                          <a:spcPts val="0"/>
                        </a:spcBef>
                        <a:spcAft>
                          <a:spcPts val="0"/>
                        </a:spcAft>
                        <a:buNone/>
                      </a:pPr>
                      <a:r>
                        <a:rPr lang="fr-FR" sz="1600"/>
                        <a:t>Chaque commune </a:t>
                      </a:r>
                      <a:r>
                        <a:rPr lang="fr-FR" sz="1600" dirty="0"/>
                        <a:t>du territoire ne pourra pas être un pôle</a:t>
                      </a:r>
                      <a:endParaRPr sz="1600" dirty="0"/>
                    </a:p>
                  </a:txBody>
                  <a:tcPr marL="91425" marR="91425" marT="91425" marB="91425"/>
                </a:tc>
                <a:tc>
                  <a:txBody>
                    <a:bodyPr/>
                    <a:lstStyle/>
                    <a:p>
                      <a:pPr marL="0" lvl="0" indent="0" algn="ctr" rtl="0">
                        <a:spcBef>
                          <a:spcPts val="0"/>
                        </a:spcBef>
                        <a:spcAft>
                          <a:spcPts val="0"/>
                        </a:spcAft>
                        <a:buNone/>
                      </a:pPr>
                      <a:r>
                        <a:rPr lang="fr-FR" sz="1600" b="1" dirty="0">
                          <a:solidFill>
                            <a:schemeClr val="accent1"/>
                          </a:solidFill>
                        </a:rPr>
                        <a:t>OPPORTUNITÉS</a:t>
                      </a:r>
                      <a:endParaRPr sz="1600" b="1" dirty="0">
                        <a:solidFill>
                          <a:schemeClr val="accent1"/>
                        </a:solidFill>
                      </a:endParaRPr>
                    </a:p>
                    <a:p>
                      <a:pPr marL="0" lvl="0" indent="0" algn="ctr" rtl="0">
                        <a:spcBef>
                          <a:spcPts val="0"/>
                        </a:spcBef>
                        <a:spcAft>
                          <a:spcPts val="0"/>
                        </a:spcAft>
                        <a:buNone/>
                      </a:pPr>
                      <a:endParaRPr sz="1600" b="1" u="sng" dirty="0"/>
                    </a:p>
                    <a:p>
                      <a:pPr marL="0" lvl="0" indent="0" algn="ctr" rtl="0">
                        <a:spcBef>
                          <a:spcPts val="0"/>
                        </a:spcBef>
                        <a:spcAft>
                          <a:spcPts val="0"/>
                        </a:spcAft>
                        <a:buNone/>
                      </a:pPr>
                      <a:r>
                        <a:rPr lang="fr-FR" sz="1600" dirty="0"/>
                        <a:t>Moment politique / </a:t>
                      </a:r>
                      <a:endParaRPr sz="1600" dirty="0"/>
                    </a:p>
                    <a:p>
                      <a:pPr marL="0" lvl="0" indent="0" algn="ctr" rtl="0">
                        <a:spcBef>
                          <a:spcPts val="0"/>
                        </a:spcBef>
                        <a:spcAft>
                          <a:spcPts val="0"/>
                        </a:spcAft>
                        <a:buNone/>
                      </a:pPr>
                      <a:r>
                        <a:rPr lang="fr-FR" sz="1600" dirty="0"/>
                        <a:t>Renouvellement de la gouvernance du PMCO </a:t>
                      </a:r>
                      <a:endParaRPr sz="1600" dirty="0"/>
                    </a:p>
                    <a:p>
                      <a:pPr marL="0" lvl="0" indent="0" algn="ctr" rtl="0">
                        <a:spcBef>
                          <a:spcPts val="0"/>
                        </a:spcBef>
                        <a:spcAft>
                          <a:spcPts val="0"/>
                        </a:spcAft>
                        <a:buNone/>
                      </a:pPr>
                      <a:endParaRPr sz="1600" b="1" u="sng" dirty="0"/>
                    </a:p>
                    <a:p>
                      <a:pPr marL="0" lvl="0" indent="0" algn="ctr" rtl="0">
                        <a:spcBef>
                          <a:spcPts val="0"/>
                        </a:spcBef>
                        <a:spcAft>
                          <a:spcPts val="0"/>
                        </a:spcAft>
                        <a:buNone/>
                      </a:pPr>
                      <a:r>
                        <a:rPr lang="fr-FR" sz="1600" dirty="0"/>
                        <a:t>Accueillir les futurs emplois et les habitants</a:t>
                      </a:r>
                      <a:endParaRPr sz="1600" dirty="0"/>
                    </a:p>
                    <a:p>
                      <a:pPr marL="0" lvl="0" indent="0" algn="ctr" rtl="0">
                        <a:spcBef>
                          <a:spcPts val="0"/>
                        </a:spcBef>
                        <a:spcAft>
                          <a:spcPts val="0"/>
                        </a:spcAft>
                        <a:buNone/>
                      </a:pPr>
                      <a:r>
                        <a:rPr lang="fr-FR" sz="1600" dirty="0"/>
                        <a:t>Dynamiser le territoire</a:t>
                      </a:r>
                      <a:endParaRPr sz="1600" dirty="0"/>
                    </a:p>
                    <a:p>
                      <a:pPr marL="0" lvl="0" indent="0" algn="ctr" rtl="0">
                        <a:spcBef>
                          <a:spcPts val="0"/>
                        </a:spcBef>
                        <a:spcAft>
                          <a:spcPts val="0"/>
                        </a:spcAft>
                        <a:buNone/>
                      </a:pPr>
                      <a:endParaRPr sz="1600" dirty="0"/>
                    </a:p>
                    <a:p>
                      <a:pPr marL="0" lvl="0" indent="0" algn="ctr" rtl="0">
                        <a:spcBef>
                          <a:spcPts val="0"/>
                        </a:spcBef>
                        <a:spcAft>
                          <a:spcPts val="0"/>
                        </a:spcAft>
                        <a:buNone/>
                      </a:pPr>
                      <a:r>
                        <a:rPr lang="fr-FR" sz="1600" dirty="0"/>
                        <a:t>Récupérer des co-financements</a:t>
                      </a:r>
                      <a:endParaRPr sz="1600" dirty="0"/>
                    </a:p>
                    <a:p>
                      <a:pPr marL="0" lvl="0" indent="0" algn="ctr" rtl="0">
                        <a:spcBef>
                          <a:spcPts val="0"/>
                        </a:spcBef>
                        <a:spcAft>
                          <a:spcPts val="0"/>
                        </a:spcAft>
                        <a:buNone/>
                      </a:pPr>
                      <a:r>
                        <a:rPr lang="fr-FR" sz="1600" dirty="0"/>
                        <a:t>Bénéficier de l’expertise technique (SGP / Région)</a:t>
                      </a:r>
                      <a:endParaRPr sz="1600" dirty="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pic>
        <p:nvPicPr>
          <p:cNvPr id="809" name="Google Shape;809;g3ef59d97ab2_0_2"/>
          <p:cNvPicPr preferRelativeResize="0"/>
          <p:nvPr/>
        </p:nvPicPr>
        <p:blipFill rotWithShape="1">
          <a:blip r:embed="rId3">
            <a:alphaModFix/>
          </a:blip>
          <a:srcRect/>
          <a:stretch/>
        </p:blipFill>
        <p:spPr>
          <a:xfrm>
            <a:off x="152400" y="0"/>
            <a:ext cx="10766243" cy="60530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0" name="Google Shape;940;p20"/>
          <p:cNvSpPr txBox="1">
            <a:spLocks noGrp="1"/>
          </p:cNvSpPr>
          <p:nvPr>
            <p:ph type="title"/>
          </p:nvPr>
        </p:nvSpPr>
        <p:spPr>
          <a:xfrm>
            <a:off x="379900" y="0"/>
            <a:ext cx="11245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556"/>
              <a:buNone/>
            </a:pPr>
            <a:r>
              <a:rPr lang="fr-FR"/>
              <a:t>Proposition / Quelques clefs méthodologiques </a:t>
            </a:r>
            <a:endParaRPr/>
          </a:p>
        </p:txBody>
      </p:sp>
      <p:sp>
        <p:nvSpPr>
          <p:cNvPr id="941" name="Google Shape;941;p20"/>
          <p:cNvSpPr txBox="1">
            <a:spLocks noGrp="1"/>
          </p:cNvSpPr>
          <p:nvPr>
            <p:ph type="body" idx="1"/>
          </p:nvPr>
        </p:nvSpPr>
        <p:spPr>
          <a:xfrm>
            <a:off x="838200" y="3907950"/>
            <a:ext cx="11112900" cy="2876700"/>
          </a:xfrm>
          <a:prstGeom prst="rect">
            <a:avLst/>
          </a:prstGeom>
          <a:noFill/>
          <a:ln>
            <a:noFill/>
          </a:ln>
        </p:spPr>
        <p:txBody>
          <a:bodyPr spcFirstLastPara="1" wrap="square" lIns="91425" tIns="45700" rIns="91425" bIns="45700" anchor="ctr" anchorCtr="0">
            <a:normAutofit/>
          </a:bodyPr>
          <a:lstStyle/>
          <a:p>
            <a:pPr marL="0" marR="0" lvl="0" indent="0" algn="l" rtl="0">
              <a:lnSpc>
                <a:spcPct val="150000"/>
              </a:lnSpc>
              <a:spcBef>
                <a:spcPts val="0"/>
              </a:spcBef>
              <a:spcAft>
                <a:spcPts val="0"/>
              </a:spcAft>
              <a:buNone/>
            </a:pPr>
            <a:endParaRPr sz="2000">
              <a:solidFill>
                <a:schemeClr val="dk1"/>
              </a:solidFill>
            </a:endParaRPr>
          </a:p>
          <a:p>
            <a:pPr marL="0" marR="0" lvl="0" indent="0" algn="l" rtl="0">
              <a:lnSpc>
                <a:spcPct val="150000"/>
              </a:lnSpc>
              <a:spcBef>
                <a:spcPts val="0"/>
              </a:spcBef>
              <a:spcAft>
                <a:spcPts val="0"/>
              </a:spcAft>
              <a:buNone/>
            </a:pPr>
            <a:r>
              <a:rPr lang="fr-FR" sz="2000" b="1">
                <a:solidFill>
                  <a:schemeClr val="dk1"/>
                </a:solidFill>
              </a:rPr>
              <a:t>La méthode pour y parvenir</a:t>
            </a:r>
            <a:endParaRPr sz="2000" b="1">
              <a:solidFill>
                <a:schemeClr val="dk1"/>
              </a:solidFill>
            </a:endParaRPr>
          </a:p>
          <a:p>
            <a:pPr marL="457200" marR="0" lvl="0" indent="-355600" algn="l" rtl="0">
              <a:lnSpc>
                <a:spcPct val="150000"/>
              </a:lnSpc>
              <a:spcBef>
                <a:spcPts val="0"/>
              </a:spcBef>
              <a:spcAft>
                <a:spcPts val="0"/>
              </a:spcAft>
              <a:buClr>
                <a:schemeClr val="dk1"/>
              </a:buClr>
              <a:buSzPts val="2000"/>
              <a:buChar char="●"/>
            </a:pPr>
            <a:r>
              <a:rPr lang="fr-FR" sz="2000">
                <a:solidFill>
                  <a:schemeClr val="dk1"/>
                </a:solidFill>
              </a:rPr>
              <a:t>Poser un diagnostic / recensement les besoins sur la base d’une concertation</a:t>
            </a:r>
            <a:endParaRPr sz="2000">
              <a:solidFill>
                <a:schemeClr val="dk1"/>
              </a:solidFill>
            </a:endParaRPr>
          </a:p>
          <a:p>
            <a:pPr marL="457200" marR="0" lvl="0" indent="-355600" algn="l" rtl="0">
              <a:lnSpc>
                <a:spcPct val="150000"/>
              </a:lnSpc>
              <a:spcBef>
                <a:spcPts val="0"/>
              </a:spcBef>
              <a:spcAft>
                <a:spcPts val="0"/>
              </a:spcAft>
              <a:buClr>
                <a:schemeClr val="dk1"/>
              </a:buClr>
              <a:buSzPts val="2000"/>
              <a:buChar char="●"/>
            </a:pPr>
            <a:r>
              <a:rPr lang="fr-FR" sz="2000">
                <a:solidFill>
                  <a:schemeClr val="dk1"/>
                </a:solidFill>
              </a:rPr>
              <a:t>Proposer des solutions expérimentales et progressives</a:t>
            </a:r>
            <a:endParaRPr sz="2000">
              <a:solidFill>
                <a:schemeClr val="dk1"/>
              </a:solidFill>
            </a:endParaRPr>
          </a:p>
          <a:p>
            <a:pPr marL="457200" marR="0" lvl="0" indent="-355600" algn="l" rtl="0">
              <a:lnSpc>
                <a:spcPct val="150000"/>
              </a:lnSpc>
              <a:spcBef>
                <a:spcPts val="0"/>
              </a:spcBef>
              <a:spcAft>
                <a:spcPts val="0"/>
              </a:spcAft>
              <a:buClr>
                <a:schemeClr val="dk1"/>
              </a:buClr>
              <a:buSzPts val="2000"/>
              <a:buChar char="●"/>
            </a:pPr>
            <a:r>
              <a:rPr lang="fr-FR" sz="2000">
                <a:solidFill>
                  <a:schemeClr val="dk1"/>
                </a:solidFill>
              </a:rPr>
              <a:t>Animation territoriale et communication </a:t>
            </a:r>
            <a:endParaRPr sz="2000">
              <a:solidFill>
                <a:schemeClr val="dk1"/>
              </a:solidFill>
            </a:endParaRPr>
          </a:p>
        </p:txBody>
      </p:sp>
      <p:pic>
        <p:nvPicPr>
          <p:cNvPr id="942" name="Google Shape;942;p20"/>
          <p:cNvPicPr preferRelativeResize="0"/>
          <p:nvPr/>
        </p:nvPicPr>
        <p:blipFill>
          <a:blip r:embed="rId3">
            <a:alphaModFix/>
          </a:blip>
          <a:stretch>
            <a:fillRect/>
          </a:stretch>
        </p:blipFill>
        <p:spPr>
          <a:xfrm>
            <a:off x="1256675" y="2059872"/>
            <a:ext cx="2241125" cy="2255100"/>
          </a:xfrm>
          <a:prstGeom prst="rect">
            <a:avLst/>
          </a:prstGeom>
          <a:noFill/>
          <a:ln>
            <a:noFill/>
          </a:ln>
        </p:spPr>
      </p:pic>
      <p:pic>
        <p:nvPicPr>
          <p:cNvPr id="943" name="Google Shape;943;p20"/>
          <p:cNvPicPr preferRelativeResize="0"/>
          <p:nvPr/>
        </p:nvPicPr>
        <p:blipFill>
          <a:blip r:embed="rId4">
            <a:alphaModFix/>
          </a:blip>
          <a:stretch>
            <a:fillRect/>
          </a:stretch>
        </p:blipFill>
        <p:spPr>
          <a:xfrm>
            <a:off x="4105288" y="2486025"/>
            <a:ext cx="2800350" cy="1885950"/>
          </a:xfrm>
          <a:prstGeom prst="rect">
            <a:avLst/>
          </a:prstGeom>
          <a:noFill/>
          <a:ln>
            <a:noFill/>
          </a:ln>
        </p:spPr>
      </p:pic>
      <p:pic>
        <p:nvPicPr>
          <p:cNvPr id="944" name="Google Shape;944;p20"/>
          <p:cNvPicPr preferRelativeResize="0"/>
          <p:nvPr/>
        </p:nvPicPr>
        <p:blipFill>
          <a:blip r:embed="rId5">
            <a:alphaModFix/>
          </a:blip>
          <a:stretch>
            <a:fillRect/>
          </a:stretch>
        </p:blipFill>
        <p:spPr>
          <a:xfrm>
            <a:off x="7513159" y="2301450"/>
            <a:ext cx="3382640" cy="2255101"/>
          </a:xfrm>
          <a:prstGeom prst="rect">
            <a:avLst/>
          </a:prstGeom>
          <a:noFill/>
          <a:ln>
            <a:noFill/>
          </a:ln>
        </p:spPr>
      </p:pic>
      <p:sp>
        <p:nvSpPr>
          <p:cNvPr id="945" name="Google Shape;945;p20"/>
          <p:cNvSpPr txBox="1"/>
          <p:nvPr/>
        </p:nvSpPr>
        <p:spPr>
          <a:xfrm>
            <a:off x="838200" y="1039850"/>
            <a:ext cx="6143700" cy="9543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fr-FR" sz="2000" b="1">
                <a:solidFill>
                  <a:schemeClr val="dk1"/>
                </a:solidFill>
                <a:latin typeface="Manrope"/>
                <a:ea typeface="Manrope"/>
                <a:cs typeface="Manrope"/>
                <a:sym typeface="Manrope"/>
              </a:rPr>
              <a:t>Les trois piliers de la réussite :</a:t>
            </a:r>
            <a:endParaRPr sz="2000" b="1">
              <a:solidFill>
                <a:schemeClr val="dk1"/>
              </a:solidFill>
              <a:latin typeface="Manrope"/>
              <a:ea typeface="Manrope"/>
              <a:cs typeface="Manrope"/>
              <a:sym typeface="Manrope"/>
            </a:endParaRPr>
          </a:p>
          <a:p>
            <a:pPr marL="0" lvl="0" indent="0" algn="l" rtl="0">
              <a:lnSpc>
                <a:spcPct val="150000"/>
              </a:lnSpc>
              <a:spcBef>
                <a:spcPts val="0"/>
              </a:spcBef>
              <a:spcAft>
                <a:spcPts val="0"/>
              </a:spcAft>
              <a:buNone/>
            </a:pPr>
            <a:endParaRPr sz="2000">
              <a:solidFill>
                <a:schemeClr val="dk1"/>
              </a:solidFill>
              <a:latin typeface="Manrope"/>
              <a:ea typeface="Manrope"/>
              <a:cs typeface="Manrope"/>
              <a:sym typeface="Manrope"/>
            </a:endParaRPr>
          </a:p>
        </p:txBody>
      </p:sp>
      <p:sp>
        <p:nvSpPr>
          <p:cNvPr id="946" name="Google Shape;946;p20"/>
          <p:cNvSpPr txBox="1"/>
          <p:nvPr/>
        </p:nvSpPr>
        <p:spPr>
          <a:xfrm>
            <a:off x="4005463" y="1567275"/>
            <a:ext cx="3000000" cy="492600"/>
          </a:xfrm>
          <a:prstGeom prst="rect">
            <a:avLst/>
          </a:prstGeom>
          <a:noFill/>
          <a:ln>
            <a:noFill/>
          </a:ln>
        </p:spPr>
        <p:txBody>
          <a:bodyPr spcFirstLastPara="1" wrap="square" lIns="91425" tIns="91425" rIns="91425" bIns="91425" anchor="t" anchorCtr="0">
            <a:spAutoFit/>
          </a:bodyPr>
          <a:lstStyle/>
          <a:p>
            <a:pPr marL="457200" lvl="0" indent="-355600" algn="l" rtl="0">
              <a:lnSpc>
                <a:spcPct val="150000"/>
              </a:lnSpc>
              <a:spcBef>
                <a:spcPts val="0"/>
              </a:spcBef>
              <a:spcAft>
                <a:spcPts val="0"/>
              </a:spcAft>
              <a:buClr>
                <a:schemeClr val="dk1"/>
              </a:buClr>
              <a:buSzPts val="2000"/>
              <a:buChar char="●"/>
            </a:pPr>
            <a:r>
              <a:rPr lang="fr-FR" sz="2000">
                <a:solidFill>
                  <a:schemeClr val="dk1"/>
                </a:solidFill>
                <a:latin typeface="Manrope"/>
                <a:ea typeface="Manrope"/>
                <a:cs typeface="Manrope"/>
                <a:sym typeface="Manrope"/>
              </a:rPr>
              <a:t>Lever les freins</a:t>
            </a:r>
            <a:endParaRPr sz="2000">
              <a:solidFill>
                <a:schemeClr val="dk1"/>
              </a:solidFill>
              <a:latin typeface="Manrope"/>
              <a:ea typeface="Manrope"/>
              <a:cs typeface="Manrope"/>
              <a:sym typeface="Manrope"/>
            </a:endParaRPr>
          </a:p>
        </p:txBody>
      </p:sp>
      <p:sp>
        <p:nvSpPr>
          <p:cNvPr id="947" name="Google Shape;947;p20"/>
          <p:cNvSpPr txBox="1"/>
          <p:nvPr/>
        </p:nvSpPr>
        <p:spPr>
          <a:xfrm>
            <a:off x="7513150" y="1567275"/>
            <a:ext cx="3000000" cy="492600"/>
          </a:xfrm>
          <a:prstGeom prst="rect">
            <a:avLst/>
          </a:prstGeom>
          <a:noFill/>
          <a:ln>
            <a:noFill/>
          </a:ln>
        </p:spPr>
        <p:txBody>
          <a:bodyPr spcFirstLastPara="1" wrap="square" lIns="91425" tIns="91425" rIns="91425" bIns="91425" anchor="t" anchorCtr="0">
            <a:spAutoFit/>
          </a:bodyPr>
          <a:lstStyle/>
          <a:p>
            <a:pPr marL="457200" lvl="0" indent="-355600" algn="l" rtl="0">
              <a:lnSpc>
                <a:spcPct val="150000"/>
              </a:lnSpc>
              <a:spcBef>
                <a:spcPts val="0"/>
              </a:spcBef>
              <a:spcAft>
                <a:spcPts val="0"/>
              </a:spcAft>
              <a:buClr>
                <a:schemeClr val="dk1"/>
              </a:buClr>
              <a:buSzPts val="2000"/>
              <a:buChar char="●"/>
            </a:pPr>
            <a:r>
              <a:rPr lang="fr-FR" sz="2000">
                <a:solidFill>
                  <a:schemeClr val="dk1"/>
                </a:solidFill>
                <a:latin typeface="Manrope"/>
                <a:ea typeface="Manrope"/>
                <a:cs typeface="Manrope"/>
                <a:sym typeface="Manrope"/>
              </a:rPr>
              <a:t>Simplifier </a:t>
            </a:r>
            <a:endParaRPr/>
          </a:p>
        </p:txBody>
      </p:sp>
      <p:sp>
        <p:nvSpPr>
          <p:cNvPr id="948" name="Google Shape;948;p20"/>
          <p:cNvSpPr txBox="1"/>
          <p:nvPr/>
        </p:nvSpPr>
        <p:spPr>
          <a:xfrm>
            <a:off x="1024175" y="1567275"/>
            <a:ext cx="3000000" cy="492600"/>
          </a:xfrm>
          <a:prstGeom prst="rect">
            <a:avLst/>
          </a:prstGeom>
          <a:noFill/>
          <a:ln>
            <a:noFill/>
          </a:ln>
        </p:spPr>
        <p:txBody>
          <a:bodyPr spcFirstLastPara="1" wrap="square" lIns="91425" tIns="91425" rIns="91425" bIns="91425" anchor="t" anchorCtr="0">
            <a:spAutoFit/>
          </a:bodyPr>
          <a:lstStyle/>
          <a:p>
            <a:pPr marL="457200" lvl="0" indent="-355600" algn="l" rtl="0">
              <a:lnSpc>
                <a:spcPct val="150000"/>
              </a:lnSpc>
              <a:spcBef>
                <a:spcPts val="0"/>
              </a:spcBef>
              <a:spcAft>
                <a:spcPts val="0"/>
              </a:spcAft>
              <a:buClr>
                <a:schemeClr val="dk1"/>
              </a:buClr>
              <a:buSzPts val="2000"/>
              <a:buChar char="●"/>
            </a:pPr>
            <a:r>
              <a:rPr lang="fr-FR" sz="2000">
                <a:solidFill>
                  <a:schemeClr val="dk1"/>
                </a:solidFill>
                <a:latin typeface="Manrope"/>
                <a:ea typeface="Manrope"/>
                <a:cs typeface="Manrope"/>
                <a:sym typeface="Manrope"/>
              </a:rPr>
              <a:t>Communiquer</a:t>
            </a:r>
            <a:endParaRPr sz="2000">
              <a:solidFill>
                <a:schemeClr val="dk1"/>
              </a:solidFill>
              <a:latin typeface="Manrope"/>
              <a:ea typeface="Manrope"/>
              <a:cs typeface="Manrope"/>
              <a:sym typeface="Manrope"/>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Google Shape;953;g3ef7b6debc0_0_2"/>
          <p:cNvSpPr txBox="1">
            <a:spLocks noGrp="1"/>
          </p:cNvSpPr>
          <p:nvPr>
            <p:ph type="title"/>
          </p:nvPr>
        </p:nvSpPr>
        <p:spPr>
          <a:xfrm>
            <a:off x="838200" y="365125"/>
            <a:ext cx="104505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556"/>
              <a:buFont typeface="Arial"/>
              <a:buNone/>
            </a:pPr>
            <a:r>
              <a:rPr lang="fr-FR">
                <a:solidFill>
                  <a:schemeClr val="dk1"/>
                </a:solidFill>
              </a:rPr>
              <a:t>Un bouquet de mobilité global à construire dans le cadre du SERM / Quelques pistes de solution</a:t>
            </a:r>
            <a:endParaRPr/>
          </a:p>
        </p:txBody>
      </p:sp>
      <p:sp>
        <p:nvSpPr>
          <p:cNvPr id="954" name="Google Shape;954;g3ef7b6debc0_0_2"/>
          <p:cNvSpPr txBox="1"/>
          <p:nvPr/>
        </p:nvSpPr>
        <p:spPr>
          <a:xfrm>
            <a:off x="432250" y="1501500"/>
            <a:ext cx="10856400" cy="55719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fr-FR" u="sng">
                <a:solidFill>
                  <a:schemeClr val="dk1"/>
                </a:solidFill>
                <a:latin typeface="Manrope"/>
                <a:ea typeface="Manrope"/>
                <a:cs typeface="Manrope"/>
                <a:sym typeface="Manrope"/>
              </a:rPr>
              <a:t>Structurer un réseau hiérarchisé de mobilité, organisé en pôles de mobilité</a:t>
            </a:r>
            <a:endParaRPr u="sng">
              <a:solidFill>
                <a:schemeClr val="dk1"/>
              </a:solidFill>
              <a:latin typeface="Manrope"/>
              <a:ea typeface="Manrope"/>
              <a:cs typeface="Manrope"/>
              <a:sym typeface="Manrope"/>
            </a:endParaRPr>
          </a:p>
          <a:p>
            <a:pPr marL="457200" lvl="0" indent="-317500" algn="l" rtl="0">
              <a:lnSpc>
                <a:spcPct val="150000"/>
              </a:lnSpc>
              <a:spcBef>
                <a:spcPts val="0"/>
              </a:spcBef>
              <a:spcAft>
                <a:spcPts val="0"/>
              </a:spcAft>
              <a:buClr>
                <a:schemeClr val="dk1"/>
              </a:buClr>
              <a:buSzPts val="1400"/>
              <a:buFont typeface="Manrope"/>
              <a:buChar char="-"/>
            </a:pPr>
            <a:r>
              <a:rPr lang="fr-FR">
                <a:solidFill>
                  <a:schemeClr val="dk1"/>
                </a:solidFill>
                <a:latin typeface="Manrope"/>
                <a:ea typeface="Manrope"/>
                <a:cs typeface="Manrope"/>
                <a:sym typeface="Manrope"/>
              </a:rPr>
              <a:t>Mettre en place des pôles d’échange  au niveaux des gares</a:t>
            </a:r>
            <a:endParaRPr>
              <a:solidFill>
                <a:schemeClr val="dk1"/>
              </a:solidFill>
              <a:latin typeface="Manrope"/>
              <a:ea typeface="Manrope"/>
              <a:cs typeface="Manrope"/>
              <a:sym typeface="Manrope"/>
            </a:endParaRPr>
          </a:p>
          <a:p>
            <a:pPr marL="457200" lvl="0" indent="-317500" algn="l" rtl="0">
              <a:lnSpc>
                <a:spcPct val="150000"/>
              </a:lnSpc>
              <a:spcBef>
                <a:spcPts val="0"/>
              </a:spcBef>
              <a:spcAft>
                <a:spcPts val="0"/>
              </a:spcAft>
              <a:buClr>
                <a:schemeClr val="dk1"/>
              </a:buClr>
              <a:buSzPts val="1400"/>
              <a:buFont typeface="Manrope"/>
              <a:buChar char="-"/>
            </a:pPr>
            <a:r>
              <a:rPr lang="fr-FR">
                <a:solidFill>
                  <a:schemeClr val="dk1"/>
                </a:solidFill>
                <a:latin typeface="Manrope"/>
                <a:ea typeface="Manrope"/>
                <a:cs typeface="Manrope"/>
                <a:sym typeface="Manrope"/>
              </a:rPr>
              <a:t>Organiser des stations de mobilité de proximité</a:t>
            </a:r>
            <a:endParaRPr>
              <a:solidFill>
                <a:schemeClr val="dk1"/>
              </a:solidFill>
              <a:latin typeface="Manrope"/>
              <a:ea typeface="Manrope"/>
              <a:cs typeface="Manrope"/>
              <a:sym typeface="Manrope"/>
            </a:endParaRPr>
          </a:p>
          <a:p>
            <a:pPr marL="457200" lvl="0" indent="-317500" algn="l" rtl="0">
              <a:lnSpc>
                <a:spcPct val="150000"/>
              </a:lnSpc>
              <a:spcBef>
                <a:spcPts val="0"/>
              </a:spcBef>
              <a:spcAft>
                <a:spcPts val="0"/>
              </a:spcAft>
              <a:buClr>
                <a:schemeClr val="dk1"/>
              </a:buClr>
              <a:buSzPts val="1400"/>
              <a:buFont typeface="Manrope"/>
              <a:buChar char="-"/>
            </a:pPr>
            <a:r>
              <a:rPr lang="fr-FR">
                <a:solidFill>
                  <a:schemeClr val="dk1"/>
                </a:solidFill>
                <a:latin typeface="Manrope"/>
                <a:ea typeface="Manrope"/>
                <a:cs typeface="Manrope"/>
                <a:sym typeface="Manrope"/>
              </a:rPr>
              <a:t>Mettre en place des liaisons de bus interurbains </a:t>
            </a:r>
            <a:endParaRPr>
              <a:solidFill>
                <a:schemeClr val="dk1"/>
              </a:solidFill>
              <a:latin typeface="Manrope"/>
              <a:ea typeface="Manrope"/>
              <a:cs typeface="Manrope"/>
              <a:sym typeface="Manrope"/>
            </a:endParaRPr>
          </a:p>
          <a:p>
            <a:pPr marL="0" lvl="0" indent="0" algn="l" rtl="0">
              <a:lnSpc>
                <a:spcPct val="150000"/>
              </a:lnSpc>
              <a:spcBef>
                <a:spcPts val="0"/>
              </a:spcBef>
              <a:spcAft>
                <a:spcPts val="0"/>
              </a:spcAft>
              <a:buNone/>
            </a:pPr>
            <a:endParaRPr>
              <a:solidFill>
                <a:schemeClr val="dk1"/>
              </a:solidFill>
              <a:latin typeface="Manrope"/>
              <a:ea typeface="Manrope"/>
              <a:cs typeface="Manrope"/>
              <a:sym typeface="Manrope"/>
            </a:endParaRPr>
          </a:p>
          <a:p>
            <a:pPr marL="0" lvl="0" indent="0" algn="l" rtl="0">
              <a:lnSpc>
                <a:spcPct val="150000"/>
              </a:lnSpc>
              <a:spcBef>
                <a:spcPts val="0"/>
              </a:spcBef>
              <a:spcAft>
                <a:spcPts val="0"/>
              </a:spcAft>
              <a:buNone/>
            </a:pPr>
            <a:r>
              <a:rPr lang="fr-FR" u="sng">
                <a:solidFill>
                  <a:schemeClr val="dk1"/>
                </a:solidFill>
                <a:latin typeface="Manrope"/>
                <a:ea typeface="Manrope"/>
                <a:cs typeface="Manrope"/>
                <a:sym typeface="Manrope"/>
              </a:rPr>
              <a:t>Réorganiser le réseau de bus </a:t>
            </a:r>
            <a:r>
              <a:rPr lang="fr-FR">
                <a:solidFill>
                  <a:schemeClr val="dk1"/>
                </a:solidFill>
                <a:latin typeface="Manrope"/>
                <a:ea typeface="Manrope"/>
                <a:cs typeface="Manrope"/>
                <a:sym typeface="Manrope"/>
              </a:rPr>
              <a:t>:</a:t>
            </a:r>
            <a:endParaRPr>
              <a:solidFill>
                <a:schemeClr val="dk1"/>
              </a:solidFill>
              <a:latin typeface="Manrope"/>
              <a:ea typeface="Manrope"/>
              <a:cs typeface="Manrope"/>
              <a:sym typeface="Manrope"/>
            </a:endParaRPr>
          </a:p>
          <a:p>
            <a:pPr marL="457200" lvl="0" indent="-317500" algn="l" rtl="0">
              <a:lnSpc>
                <a:spcPct val="150000"/>
              </a:lnSpc>
              <a:spcBef>
                <a:spcPts val="0"/>
              </a:spcBef>
              <a:spcAft>
                <a:spcPts val="0"/>
              </a:spcAft>
              <a:buClr>
                <a:schemeClr val="dk1"/>
              </a:buClr>
              <a:buSzPts val="1400"/>
              <a:buChar char="-"/>
            </a:pPr>
            <a:r>
              <a:rPr lang="fr-FR">
                <a:solidFill>
                  <a:schemeClr val="dk1"/>
                </a:solidFill>
                <a:latin typeface="Manrope"/>
                <a:ea typeface="Manrope"/>
                <a:cs typeface="Manrope"/>
                <a:sym typeface="Manrope"/>
              </a:rPr>
              <a:t>repositionner  les bus “Arc en ciel” sur la desserte scolaire, aujourd’hui non adaptées aux salariés </a:t>
            </a:r>
            <a:endParaRPr>
              <a:solidFill>
                <a:schemeClr val="dk1"/>
              </a:solidFill>
              <a:latin typeface="Manrope"/>
              <a:ea typeface="Manrope"/>
              <a:cs typeface="Manrope"/>
              <a:sym typeface="Manrope"/>
            </a:endParaRPr>
          </a:p>
          <a:p>
            <a:pPr marL="457200" lvl="0" indent="-317500" algn="l" rtl="0">
              <a:lnSpc>
                <a:spcPct val="150000"/>
              </a:lnSpc>
              <a:spcBef>
                <a:spcPts val="0"/>
              </a:spcBef>
              <a:spcAft>
                <a:spcPts val="0"/>
              </a:spcAft>
              <a:buClr>
                <a:schemeClr val="dk1"/>
              </a:buClr>
              <a:buSzPts val="1400"/>
              <a:buFont typeface="Manrope"/>
              <a:buChar char="-"/>
            </a:pPr>
            <a:r>
              <a:rPr lang="fr-FR">
                <a:solidFill>
                  <a:schemeClr val="dk1"/>
                </a:solidFill>
                <a:latin typeface="Manrope"/>
                <a:ea typeface="Manrope"/>
                <a:cs typeface="Manrope"/>
                <a:sym typeface="Manrope"/>
              </a:rPr>
              <a:t>mettre en place une offre de bus adaptés aux salariés : bus interurbains à haut niveau service (liaison Est-Ouest)</a:t>
            </a:r>
            <a:endParaRPr>
              <a:solidFill>
                <a:schemeClr val="dk1"/>
              </a:solidFill>
              <a:latin typeface="Manrope"/>
              <a:ea typeface="Manrope"/>
              <a:cs typeface="Manrope"/>
              <a:sym typeface="Manrope"/>
            </a:endParaRPr>
          </a:p>
          <a:p>
            <a:pPr marL="457200" lvl="0" indent="0" algn="l" rtl="0">
              <a:lnSpc>
                <a:spcPct val="150000"/>
              </a:lnSpc>
              <a:spcBef>
                <a:spcPts val="0"/>
              </a:spcBef>
              <a:spcAft>
                <a:spcPts val="0"/>
              </a:spcAft>
              <a:buNone/>
            </a:pPr>
            <a:r>
              <a:rPr lang="fr-FR">
                <a:solidFill>
                  <a:schemeClr val="dk1"/>
                </a:solidFill>
                <a:latin typeface="Manrope"/>
                <a:ea typeface="Manrope"/>
                <a:cs typeface="Manrope"/>
                <a:sym typeface="Manrope"/>
              </a:rPr>
              <a:t>qui dessert les pôles du territoire, et cadencées avec les horaires des TER. Sortir de la logique omnibus. </a:t>
            </a:r>
            <a:endParaRPr>
              <a:solidFill>
                <a:schemeClr val="dk1"/>
              </a:solidFill>
              <a:latin typeface="Manrope"/>
              <a:ea typeface="Manrope"/>
              <a:cs typeface="Manrope"/>
              <a:sym typeface="Manrope"/>
            </a:endParaRPr>
          </a:p>
          <a:p>
            <a:pPr marL="0" lvl="0" indent="0" algn="l" rtl="0">
              <a:lnSpc>
                <a:spcPct val="150000"/>
              </a:lnSpc>
              <a:spcBef>
                <a:spcPts val="0"/>
              </a:spcBef>
              <a:spcAft>
                <a:spcPts val="0"/>
              </a:spcAft>
              <a:buNone/>
            </a:pPr>
            <a:endParaRPr>
              <a:solidFill>
                <a:schemeClr val="dk1"/>
              </a:solidFill>
              <a:latin typeface="Manrope"/>
              <a:ea typeface="Manrope"/>
              <a:cs typeface="Manrope"/>
              <a:sym typeface="Manrope"/>
            </a:endParaRPr>
          </a:p>
          <a:p>
            <a:pPr marL="0" lvl="0" indent="0" algn="l" rtl="0">
              <a:lnSpc>
                <a:spcPct val="150000"/>
              </a:lnSpc>
              <a:spcBef>
                <a:spcPts val="0"/>
              </a:spcBef>
              <a:spcAft>
                <a:spcPts val="0"/>
              </a:spcAft>
              <a:buNone/>
            </a:pPr>
            <a:r>
              <a:rPr lang="fr-FR" u="sng">
                <a:solidFill>
                  <a:schemeClr val="dk1"/>
                </a:solidFill>
                <a:latin typeface="Manrope"/>
                <a:ea typeface="Manrope"/>
                <a:cs typeface="Manrope"/>
                <a:sym typeface="Manrope"/>
              </a:rPr>
              <a:t>Repositionner le TAD</a:t>
            </a:r>
            <a:r>
              <a:rPr lang="fr-FR">
                <a:solidFill>
                  <a:schemeClr val="dk1"/>
                </a:solidFill>
                <a:latin typeface="Manrope"/>
                <a:ea typeface="Manrope"/>
                <a:cs typeface="Manrope"/>
                <a:sym typeface="Manrope"/>
              </a:rPr>
              <a:t> comme outil de rabattement vers les arrêts de bus et les pôles de mobilité, et de mobilité sociale et inclusive</a:t>
            </a:r>
            <a:endParaRPr>
              <a:solidFill>
                <a:schemeClr val="dk1"/>
              </a:solidFill>
              <a:latin typeface="Manrope"/>
              <a:ea typeface="Manrope"/>
              <a:cs typeface="Manrope"/>
              <a:sym typeface="Manrope"/>
            </a:endParaRPr>
          </a:p>
          <a:p>
            <a:pPr marL="0" lvl="0" indent="0" algn="l" rtl="0">
              <a:lnSpc>
                <a:spcPct val="150000"/>
              </a:lnSpc>
              <a:spcBef>
                <a:spcPts val="0"/>
              </a:spcBef>
              <a:spcAft>
                <a:spcPts val="0"/>
              </a:spcAft>
              <a:buNone/>
            </a:pPr>
            <a:endParaRPr>
              <a:solidFill>
                <a:schemeClr val="dk1"/>
              </a:solidFill>
              <a:latin typeface="Manrope"/>
              <a:ea typeface="Manrope"/>
              <a:cs typeface="Manrope"/>
              <a:sym typeface="Manrope"/>
            </a:endParaRPr>
          </a:p>
          <a:p>
            <a:pPr marL="0" lvl="0" indent="0" algn="l" rtl="0">
              <a:lnSpc>
                <a:spcPct val="150000"/>
              </a:lnSpc>
              <a:spcBef>
                <a:spcPts val="0"/>
              </a:spcBef>
              <a:spcAft>
                <a:spcPts val="0"/>
              </a:spcAft>
              <a:buNone/>
            </a:pPr>
            <a:r>
              <a:rPr lang="fr-FR" u="sng">
                <a:solidFill>
                  <a:schemeClr val="dk1"/>
                </a:solidFill>
                <a:latin typeface="Manrope"/>
                <a:ea typeface="Manrope"/>
                <a:cs typeface="Manrope"/>
                <a:sym typeface="Manrope"/>
              </a:rPr>
              <a:t>Les enjeux transverses</a:t>
            </a:r>
            <a:r>
              <a:rPr lang="fr-FR">
                <a:solidFill>
                  <a:schemeClr val="dk1"/>
                </a:solidFill>
                <a:latin typeface="Manrope"/>
                <a:ea typeface="Manrope"/>
                <a:cs typeface="Manrope"/>
                <a:sym typeface="Manrope"/>
              </a:rPr>
              <a:t> :</a:t>
            </a:r>
            <a:endParaRPr>
              <a:solidFill>
                <a:schemeClr val="dk1"/>
              </a:solidFill>
              <a:latin typeface="Manrope"/>
              <a:ea typeface="Manrope"/>
              <a:cs typeface="Manrope"/>
              <a:sym typeface="Manrope"/>
            </a:endParaRPr>
          </a:p>
          <a:p>
            <a:pPr marL="914400" lvl="0" indent="-317500" algn="l" rtl="0">
              <a:lnSpc>
                <a:spcPct val="150000"/>
              </a:lnSpc>
              <a:spcBef>
                <a:spcPts val="0"/>
              </a:spcBef>
              <a:spcAft>
                <a:spcPts val="0"/>
              </a:spcAft>
              <a:buClr>
                <a:schemeClr val="dk1"/>
              </a:buClr>
              <a:buSzPts val="1400"/>
              <a:buFont typeface="Manrope"/>
              <a:buChar char="-"/>
            </a:pPr>
            <a:r>
              <a:rPr lang="fr-FR">
                <a:solidFill>
                  <a:schemeClr val="dk1"/>
                </a:solidFill>
                <a:latin typeface="Manrope"/>
                <a:ea typeface="Manrope"/>
                <a:cs typeface="Manrope"/>
                <a:sym typeface="Manrope"/>
              </a:rPr>
              <a:t>électrifier les mobilités du territoire / plan d’électrification / IRVE à poursuivre  avec le syndicat d’énergie</a:t>
            </a:r>
            <a:endParaRPr>
              <a:solidFill>
                <a:schemeClr val="dk1"/>
              </a:solidFill>
              <a:latin typeface="Manrope"/>
              <a:ea typeface="Manrope"/>
              <a:cs typeface="Manrope"/>
              <a:sym typeface="Manrope"/>
            </a:endParaRPr>
          </a:p>
          <a:p>
            <a:pPr marL="914400" lvl="1" indent="-317500" algn="l" rtl="0">
              <a:lnSpc>
                <a:spcPct val="150000"/>
              </a:lnSpc>
              <a:spcBef>
                <a:spcPts val="0"/>
              </a:spcBef>
              <a:spcAft>
                <a:spcPts val="0"/>
              </a:spcAft>
              <a:buClr>
                <a:schemeClr val="dk1"/>
              </a:buClr>
              <a:buSzPts val="1400"/>
              <a:buChar char="•"/>
            </a:pPr>
            <a:r>
              <a:rPr lang="fr-FR">
                <a:solidFill>
                  <a:schemeClr val="dk1"/>
                </a:solidFill>
                <a:latin typeface="Manrope"/>
                <a:ea typeface="Manrope"/>
                <a:cs typeface="Manrope"/>
                <a:sym typeface="Manrope"/>
              </a:rPr>
              <a:t>organiser la desserte des aires de covoiturage par les TC</a:t>
            </a:r>
            <a:endParaRPr>
              <a:solidFill>
                <a:schemeClr val="dk1"/>
              </a:solidFill>
              <a:latin typeface="Manrope"/>
              <a:ea typeface="Manrope"/>
              <a:cs typeface="Manrope"/>
              <a:sym typeface="Manrope"/>
            </a:endParaRPr>
          </a:p>
          <a:p>
            <a:pPr marL="914400" lvl="1" indent="-317500" algn="l" rtl="0">
              <a:lnSpc>
                <a:spcPct val="150000"/>
              </a:lnSpc>
              <a:spcBef>
                <a:spcPts val="0"/>
              </a:spcBef>
              <a:spcAft>
                <a:spcPts val="0"/>
              </a:spcAft>
              <a:buClr>
                <a:schemeClr val="dk1"/>
              </a:buClr>
              <a:buSzPts val="1400"/>
              <a:buChar char="•"/>
            </a:pPr>
            <a:r>
              <a:rPr lang="fr-FR">
                <a:solidFill>
                  <a:schemeClr val="dk1"/>
                </a:solidFill>
                <a:latin typeface="Manrope"/>
                <a:ea typeface="Manrope"/>
                <a:cs typeface="Manrope"/>
                <a:sym typeface="Manrope"/>
              </a:rPr>
              <a:t>expérimenter l’autopartage / le leasing social électrique / </a:t>
            </a:r>
            <a:endParaRPr>
              <a:solidFill>
                <a:schemeClr val="dk1"/>
              </a:solidFill>
              <a:latin typeface="Manrope"/>
              <a:ea typeface="Manrope"/>
              <a:cs typeface="Manrope"/>
              <a:sym typeface="Manrope"/>
            </a:endParaRPr>
          </a:p>
          <a:p>
            <a:pPr marL="914400" lvl="1" indent="-317500" algn="l" rtl="0">
              <a:lnSpc>
                <a:spcPct val="150000"/>
              </a:lnSpc>
              <a:spcBef>
                <a:spcPts val="0"/>
              </a:spcBef>
              <a:spcAft>
                <a:spcPts val="0"/>
              </a:spcAft>
              <a:buClr>
                <a:schemeClr val="dk1"/>
              </a:buClr>
              <a:buSzPts val="1400"/>
              <a:buChar char="•"/>
            </a:pPr>
            <a:r>
              <a:rPr lang="fr-FR">
                <a:solidFill>
                  <a:schemeClr val="dk1"/>
                </a:solidFill>
                <a:latin typeface="Manrope"/>
                <a:ea typeface="Manrope"/>
                <a:cs typeface="Manrope"/>
                <a:sym typeface="Manrope"/>
              </a:rPr>
              <a:t>mobilités douces : se baser sur les besoins réels </a:t>
            </a:r>
            <a:endParaRPr>
              <a:solidFill>
                <a:schemeClr val="dk1"/>
              </a:solidFill>
              <a:latin typeface="Manrope"/>
              <a:ea typeface="Manrope"/>
              <a:cs typeface="Manrope"/>
              <a:sym typeface="Manrope"/>
            </a:endParaRPr>
          </a:p>
        </p:txBody>
      </p:sp>
      <p:pic>
        <p:nvPicPr>
          <p:cNvPr id="955" name="Google Shape;955;g3ef7b6debc0_0_2"/>
          <p:cNvPicPr preferRelativeResize="0"/>
          <p:nvPr/>
        </p:nvPicPr>
        <p:blipFill>
          <a:blip r:embed="rId3">
            <a:alphaModFix/>
          </a:blip>
          <a:stretch>
            <a:fillRect/>
          </a:stretch>
        </p:blipFill>
        <p:spPr>
          <a:xfrm>
            <a:off x="9539124" y="1124975"/>
            <a:ext cx="2451425" cy="24356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0" name="Google Shape;960;g3ef59d97ab2_0_40"/>
          <p:cNvSpPr txBox="1">
            <a:spLocks noGrp="1"/>
          </p:cNvSpPr>
          <p:nvPr>
            <p:ph type="body" idx="1"/>
          </p:nvPr>
        </p:nvSpPr>
        <p:spPr>
          <a:xfrm>
            <a:off x="914400" y="4316413"/>
            <a:ext cx="7364100" cy="941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00"/>
              </a:spcBef>
              <a:spcAft>
                <a:spcPts val="0"/>
              </a:spcAft>
              <a:buSzPts val="2000"/>
              <a:buNone/>
            </a:pPr>
            <a:endParaRPr/>
          </a:p>
        </p:txBody>
      </p:sp>
      <p:sp>
        <p:nvSpPr>
          <p:cNvPr id="961" name="Google Shape;961;g3ef59d97ab2_0_40"/>
          <p:cNvSpPr txBox="1">
            <a:spLocks noGrp="1"/>
          </p:cNvSpPr>
          <p:nvPr>
            <p:ph type="title"/>
          </p:nvPr>
        </p:nvSpPr>
        <p:spPr>
          <a:xfrm>
            <a:off x="914400" y="1122225"/>
            <a:ext cx="10650000" cy="3057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fr-FR" sz="4000"/>
              <a:t>3 - </a:t>
            </a:r>
            <a:r>
              <a:rPr lang="fr-FR" sz="4000" b="1"/>
              <a:t>Se donner un agenda crédible et des moyens progressifs</a:t>
            </a:r>
            <a:r>
              <a:rPr lang="fr-FR" sz="4000"/>
              <a:t> </a:t>
            </a:r>
            <a:endParaRPr sz="40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21"/>
          <p:cNvSpPr txBox="1">
            <a:spLocks noGrp="1"/>
          </p:cNvSpPr>
          <p:nvPr>
            <p:ph type="title"/>
          </p:nvPr>
        </p:nvSpPr>
        <p:spPr>
          <a:xfrm>
            <a:off x="838200" y="365125"/>
            <a:ext cx="107994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La montée en puissance de la  politique de mobilité : un calendrier réaliste </a:t>
            </a:r>
            <a:endParaRPr/>
          </a:p>
        </p:txBody>
      </p:sp>
      <p:sp>
        <p:nvSpPr>
          <p:cNvPr id="967" name="Google Shape;967;p21"/>
          <p:cNvSpPr txBox="1">
            <a:spLocks noGrp="1"/>
          </p:cNvSpPr>
          <p:nvPr>
            <p:ph type="body" idx="1"/>
          </p:nvPr>
        </p:nvSpPr>
        <p:spPr>
          <a:xfrm>
            <a:off x="2735375" y="1969125"/>
            <a:ext cx="9171000" cy="4344300"/>
          </a:xfrm>
          <a:prstGeom prst="rect">
            <a:avLst/>
          </a:prstGeom>
          <a:noFill/>
          <a:ln>
            <a:noFill/>
          </a:ln>
        </p:spPr>
        <p:txBody>
          <a:bodyPr spcFirstLastPara="1" wrap="square" lIns="91425" tIns="45700" rIns="91425" bIns="45700" anchor="ctr" anchorCtr="0">
            <a:normAutofit fontScale="77500"/>
          </a:bodyPr>
          <a:lstStyle/>
          <a:p>
            <a:pPr marL="457200" lvl="0" indent="-364948" algn="l" rtl="0">
              <a:lnSpc>
                <a:spcPct val="150000"/>
              </a:lnSpc>
              <a:spcBef>
                <a:spcPts val="600"/>
              </a:spcBef>
              <a:spcAft>
                <a:spcPts val="0"/>
              </a:spcAft>
              <a:buClr>
                <a:schemeClr val="dk2"/>
              </a:buClr>
              <a:buSzPct val="100000"/>
              <a:buFont typeface="DM Serif Display"/>
              <a:buChar char="●"/>
            </a:pPr>
            <a:r>
              <a:rPr lang="fr-FR" sz="2771" b="1">
                <a:solidFill>
                  <a:schemeClr val="dk2"/>
                </a:solidFill>
                <a:latin typeface="DM Serif Display"/>
                <a:ea typeface="DM Serif Display"/>
                <a:cs typeface="DM Serif Display"/>
                <a:sym typeface="DM Serif Display"/>
              </a:rPr>
              <a:t>Court terme</a:t>
            </a:r>
            <a:endParaRPr sz="2771" b="1">
              <a:solidFill>
                <a:schemeClr val="dk2"/>
              </a:solidFill>
              <a:latin typeface="DM Serif Display"/>
              <a:ea typeface="DM Serif Display"/>
              <a:cs typeface="DM Serif Display"/>
              <a:sym typeface="DM Serif Display"/>
            </a:endParaRPr>
          </a:p>
          <a:p>
            <a:pPr marL="914400" lvl="1" indent="-341789" algn="l" rtl="0">
              <a:lnSpc>
                <a:spcPct val="150000"/>
              </a:lnSpc>
              <a:spcBef>
                <a:spcPts val="600"/>
              </a:spcBef>
              <a:spcAft>
                <a:spcPts val="0"/>
              </a:spcAft>
              <a:buClr>
                <a:schemeClr val="dk1"/>
              </a:buClr>
              <a:buSzPct val="100000"/>
              <a:buFont typeface="Manrope"/>
              <a:buChar char="○"/>
            </a:pPr>
            <a:r>
              <a:rPr lang="fr-FR" sz="2300" b="1">
                <a:solidFill>
                  <a:schemeClr val="dk1"/>
                </a:solidFill>
              </a:rPr>
              <a:t>Enquête ménage (2026) :</a:t>
            </a:r>
            <a:r>
              <a:rPr lang="fr-FR" sz="2300">
                <a:solidFill>
                  <a:schemeClr val="dk1"/>
                </a:solidFill>
              </a:rPr>
              <a:t> </a:t>
            </a:r>
            <a:endParaRPr sz="2300">
              <a:solidFill>
                <a:schemeClr val="dk1"/>
              </a:solidFill>
            </a:endParaRPr>
          </a:p>
          <a:p>
            <a:pPr marL="1371600" lvl="2" indent="-341789" algn="l" rtl="0">
              <a:lnSpc>
                <a:spcPct val="150000"/>
              </a:lnSpc>
              <a:spcBef>
                <a:spcPts val="600"/>
              </a:spcBef>
              <a:spcAft>
                <a:spcPts val="0"/>
              </a:spcAft>
              <a:buClr>
                <a:schemeClr val="dk1"/>
              </a:buClr>
              <a:buSzPct val="100000"/>
              <a:buFont typeface="Manrope"/>
              <a:buChar char="■"/>
            </a:pPr>
            <a:r>
              <a:rPr lang="fr-FR" sz="2300">
                <a:solidFill>
                  <a:schemeClr val="dk1"/>
                </a:solidFill>
              </a:rPr>
              <a:t>Permettra de poser les bases du diagnostic d’expression des besoins</a:t>
            </a:r>
            <a:endParaRPr sz="2300">
              <a:solidFill>
                <a:schemeClr val="dk1"/>
              </a:solidFill>
            </a:endParaRPr>
          </a:p>
          <a:p>
            <a:pPr marL="1371600" lvl="2" indent="-341789" algn="l" rtl="0">
              <a:lnSpc>
                <a:spcPct val="150000"/>
              </a:lnSpc>
              <a:spcBef>
                <a:spcPts val="600"/>
              </a:spcBef>
              <a:spcAft>
                <a:spcPts val="0"/>
              </a:spcAft>
              <a:buClr>
                <a:schemeClr val="dk1"/>
              </a:buClr>
              <a:buSzPct val="100000"/>
              <a:buFont typeface="Manrope"/>
              <a:buChar char="■"/>
            </a:pPr>
            <a:r>
              <a:rPr lang="fr-FR" sz="2300">
                <a:solidFill>
                  <a:schemeClr val="dk1"/>
                </a:solidFill>
              </a:rPr>
              <a:t>Prévoir de bien associer les entreprises et les acteurs du territoire à sa restitution</a:t>
            </a:r>
            <a:endParaRPr sz="2300">
              <a:solidFill>
                <a:schemeClr val="dk1"/>
              </a:solidFill>
            </a:endParaRPr>
          </a:p>
          <a:p>
            <a:pPr marL="914400" lvl="1" indent="-341789" algn="l" rtl="0">
              <a:lnSpc>
                <a:spcPct val="150000"/>
              </a:lnSpc>
              <a:spcBef>
                <a:spcPts val="600"/>
              </a:spcBef>
              <a:spcAft>
                <a:spcPts val="0"/>
              </a:spcAft>
              <a:buClr>
                <a:schemeClr val="dk1"/>
              </a:buClr>
              <a:buSzPct val="100000"/>
              <a:buFont typeface="Manrope"/>
              <a:buChar char="○"/>
            </a:pPr>
            <a:r>
              <a:rPr lang="fr-FR" sz="2300" b="1">
                <a:solidFill>
                  <a:schemeClr val="dk1"/>
                </a:solidFill>
              </a:rPr>
              <a:t>TAD</a:t>
            </a:r>
            <a:r>
              <a:rPr lang="fr-FR" sz="2300">
                <a:solidFill>
                  <a:schemeClr val="dk1"/>
                </a:solidFill>
              </a:rPr>
              <a:t> : un bilan (2026), et un nouvel avenant pour sécuriser et  se laisser le temps de statuer sur l’évolution du dispositif</a:t>
            </a:r>
            <a:endParaRPr sz="2300">
              <a:solidFill>
                <a:schemeClr val="dk1"/>
              </a:solidFill>
            </a:endParaRPr>
          </a:p>
          <a:p>
            <a:pPr marL="457200" lvl="0" indent="-364948" algn="l" rtl="0">
              <a:lnSpc>
                <a:spcPct val="150000"/>
              </a:lnSpc>
              <a:spcBef>
                <a:spcPts val="600"/>
              </a:spcBef>
              <a:spcAft>
                <a:spcPts val="0"/>
              </a:spcAft>
              <a:buClr>
                <a:schemeClr val="dk2"/>
              </a:buClr>
              <a:buSzPct val="100000"/>
              <a:buFont typeface="DM Serif Display"/>
              <a:buChar char="●"/>
            </a:pPr>
            <a:r>
              <a:rPr lang="fr-FR" sz="2771" b="1">
                <a:solidFill>
                  <a:schemeClr val="dk2"/>
                </a:solidFill>
                <a:latin typeface="DM Serif Display"/>
                <a:ea typeface="DM Serif Display"/>
                <a:cs typeface="DM Serif Display"/>
                <a:sym typeface="DM Serif Display"/>
              </a:rPr>
              <a:t>Moyen terme : </a:t>
            </a:r>
            <a:endParaRPr sz="2771" b="1">
              <a:solidFill>
                <a:schemeClr val="dk2"/>
              </a:solidFill>
              <a:latin typeface="DM Serif Display"/>
              <a:ea typeface="DM Serif Display"/>
              <a:cs typeface="DM Serif Display"/>
              <a:sym typeface="DM Serif Display"/>
            </a:endParaRPr>
          </a:p>
          <a:p>
            <a:pPr marL="914400" lvl="1" indent="-341789" algn="l" rtl="0">
              <a:lnSpc>
                <a:spcPct val="150000"/>
              </a:lnSpc>
              <a:spcBef>
                <a:spcPts val="600"/>
              </a:spcBef>
              <a:spcAft>
                <a:spcPts val="0"/>
              </a:spcAft>
              <a:buClr>
                <a:schemeClr val="dk1"/>
              </a:buClr>
              <a:buSzPct val="100000"/>
              <a:buFont typeface="Manrope"/>
              <a:buChar char="○"/>
            </a:pPr>
            <a:r>
              <a:rPr lang="fr-FR" sz="2300" b="1">
                <a:solidFill>
                  <a:schemeClr val="dk1"/>
                </a:solidFill>
              </a:rPr>
              <a:t>SERM</a:t>
            </a:r>
            <a:r>
              <a:rPr lang="fr-FR" sz="2300">
                <a:solidFill>
                  <a:schemeClr val="dk1"/>
                </a:solidFill>
              </a:rPr>
              <a:t> : les études (2027), création d’emplois et de logements </a:t>
            </a:r>
            <a:endParaRPr sz="2300">
              <a:solidFill>
                <a:schemeClr val="dk1"/>
              </a:solidFill>
            </a:endParaRPr>
          </a:p>
        </p:txBody>
      </p:sp>
      <p:pic>
        <p:nvPicPr>
          <p:cNvPr id="968" name="Google Shape;968;p21"/>
          <p:cNvPicPr preferRelativeResize="0"/>
          <p:nvPr/>
        </p:nvPicPr>
        <p:blipFill>
          <a:blip r:embed="rId3">
            <a:alphaModFix/>
          </a:blip>
          <a:stretch>
            <a:fillRect/>
          </a:stretch>
        </p:blipFill>
        <p:spPr>
          <a:xfrm>
            <a:off x="984750" y="3031551"/>
            <a:ext cx="1178098" cy="12708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40"/>
          <p:cNvSpPr txBox="1">
            <a:spLocks noGrp="1"/>
          </p:cNvSpPr>
          <p:nvPr>
            <p:ph type="title"/>
          </p:nvPr>
        </p:nvSpPr>
        <p:spPr>
          <a:xfrm>
            <a:off x="838200" y="365125"/>
            <a:ext cx="1050950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Le VM, un symbole de l’ouverture et de la coopération</a:t>
            </a:r>
            <a:endParaRPr/>
          </a:p>
        </p:txBody>
      </p:sp>
      <p:sp>
        <p:nvSpPr>
          <p:cNvPr id="974" name="Google Shape;974;p40"/>
          <p:cNvSpPr txBox="1">
            <a:spLocks noGrp="1"/>
          </p:cNvSpPr>
          <p:nvPr>
            <p:ph type="body" idx="1"/>
          </p:nvPr>
        </p:nvSpPr>
        <p:spPr>
          <a:xfrm>
            <a:off x="2854475" y="3889575"/>
            <a:ext cx="8291400" cy="31683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fr-FR" sz="2100" b="1">
                <a:solidFill>
                  <a:schemeClr val="dk1"/>
                </a:solidFill>
              </a:rPr>
              <a:t>Facteurs clés de succès pour mise en oeuvre du VM : </a:t>
            </a:r>
            <a:endParaRPr sz="2100" b="1">
              <a:solidFill>
                <a:schemeClr val="dk1"/>
              </a:solidFill>
            </a:endParaRPr>
          </a:p>
          <a:p>
            <a:pPr marL="457200" lvl="0" indent="-361950" algn="l" rtl="0">
              <a:spcBef>
                <a:spcPts val="0"/>
              </a:spcBef>
              <a:spcAft>
                <a:spcPts val="0"/>
              </a:spcAft>
              <a:buClr>
                <a:schemeClr val="dk1"/>
              </a:buClr>
              <a:buSzPts val="2100"/>
              <a:buChar char="●"/>
            </a:pPr>
            <a:r>
              <a:rPr lang="fr-FR" sz="2100" b="1">
                <a:solidFill>
                  <a:schemeClr val="dk1"/>
                </a:solidFill>
              </a:rPr>
              <a:t>Prendre le temps de concerter et communiquer</a:t>
            </a:r>
            <a:endParaRPr sz="2100" b="1">
              <a:solidFill>
                <a:schemeClr val="dk1"/>
              </a:solidFill>
            </a:endParaRPr>
          </a:p>
          <a:p>
            <a:pPr marL="914400" lvl="1" indent="-361950" algn="l" rtl="0">
              <a:spcBef>
                <a:spcPts val="0"/>
              </a:spcBef>
              <a:spcAft>
                <a:spcPts val="0"/>
              </a:spcAft>
              <a:buClr>
                <a:schemeClr val="dk1"/>
              </a:buClr>
              <a:buSzPts val="2100"/>
              <a:buChar char="○"/>
            </a:pPr>
            <a:r>
              <a:rPr lang="fr-FR" sz="2100">
                <a:solidFill>
                  <a:schemeClr val="dk1"/>
                </a:solidFill>
              </a:rPr>
              <a:t> Embarquer les acteurs économiques (Coca-Cola, Kubota,...) : les associer à la définition des solutions et à l’utilisation du VM</a:t>
            </a:r>
            <a:endParaRPr sz="2100">
              <a:solidFill>
                <a:schemeClr val="dk1"/>
              </a:solidFill>
            </a:endParaRPr>
          </a:p>
          <a:p>
            <a:pPr marL="914400" lvl="1" indent="-361950" algn="l" rtl="0">
              <a:lnSpc>
                <a:spcPct val="100000"/>
              </a:lnSpc>
              <a:spcBef>
                <a:spcPts val="0"/>
              </a:spcBef>
              <a:spcAft>
                <a:spcPts val="0"/>
              </a:spcAft>
              <a:buClr>
                <a:schemeClr val="dk1"/>
              </a:buClr>
              <a:buSzPts val="2100"/>
              <a:buChar char="○"/>
            </a:pPr>
            <a:r>
              <a:rPr lang="fr-FR" sz="2100">
                <a:solidFill>
                  <a:schemeClr val="dk1"/>
                </a:solidFill>
              </a:rPr>
              <a:t>Réaliser des concertations locales et communiquer sur la mise en place des services</a:t>
            </a:r>
            <a:endParaRPr sz="2100">
              <a:solidFill>
                <a:schemeClr val="dk1"/>
              </a:solidFill>
            </a:endParaRPr>
          </a:p>
          <a:p>
            <a:pPr marL="914400" lvl="1" indent="-361950" algn="l" rtl="0">
              <a:lnSpc>
                <a:spcPct val="100000"/>
              </a:lnSpc>
              <a:spcBef>
                <a:spcPts val="0"/>
              </a:spcBef>
              <a:spcAft>
                <a:spcPts val="0"/>
              </a:spcAft>
              <a:buClr>
                <a:schemeClr val="dk1"/>
              </a:buClr>
              <a:buSzPts val="2100"/>
              <a:buChar char="○"/>
            </a:pPr>
            <a:r>
              <a:rPr lang="fr-FR" sz="2100">
                <a:solidFill>
                  <a:schemeClr val="dk1"/>
                </a:solidFill>
              </a:rPr>
              <a:t>Expliquer comment est fléché le VM</a:t>
            </a:r>
            <a:endParaRPr sz="2100" b="1">
              <a:solidFill>
                <a:schemeClr val="dk1"/>
              </a:solidFill>
            </a:endParaRPr>
          </a:p>
        </p:txBody>
      </p:sp>
      <p:pic>
        <p:nvPicPr>
          <p:cNvPr id="975" name="Google Shape;975;p40"/>
          <p:cNvPicPr preferRelativeResize="0"/>
          <p:nvPr/>
        </p:nvPicPr>
        <p:blipFill>
          <a:blip r:embed="rId3">
            <a:alphaModFix/>
          </a:blip>
          <a:stretch>
            <a:fillRect/>
          </a:stretch>
        </p:blipFill>
        <p:spPr>
          <a:xfrm>
            <a:off x="838200" y="4452150"/>
            <a:ext cx="2120775" cy="2224425"/>
          </a:xfrm>
          <a:prstGeom prst="rect">
            <a:avLst/>
          </a:prstGeom>
          <a:noFill/>
          <a:ln>
            <a:noFill/>
          </a:ln>
        </p:spPr>
      </p:pic>
      <p:pic>
        <p:nvPicPr>
          <p:cNvPr id="976" name="Google Shape;976;p40"/>
          <p:cNvPicPr preferRelativeResize="0"/>
          <p:nvPr/>
        </p:nvPicPr>
        <p:blipFill>
          <a:blip r:embed="rId4">
            <a:alphaModFix/>
          </a:blip>
          <a:stretch>
            <a:fillRect/>
          </a:stretch>
        </p:blipFill>
        <p:spPr>
          <a:xfrm>
            <a:off x="677400" y="2126037"/>
            <a:ext cx="1164875" cy="958134"/>
          </a:xfrm>
          <a:prstGeom prst="rect">
            <a:avLst/>
          </a:prstGeom>
          <a:noFill/>
          <a:ln>
            <a:noFill/>
          </a:ln>
        </p:spPr>
      </p:pic>
      <p:pic>
        <p:nvPicPr>
          <p:cNvPr id="977" name="Google Shape;977;p40"/>
          <p:cNvPicPr preferRelativeResize="0"/>
          <p:nvPr/>
        </p:nvPicPr>
        <p:blipFill rotWithShape="1">
          <a:blip r:embed="rId5">
            <a:alphaModFix/>
          </a:blip>
          <a:srcRect/>
          <a:stretch/>
        </p:blipFill>
        <p:spPr>
          <a:xfrm>
            <a:off x="9069144" y="1690700"/>
            <a:ext cx="2457580" cy="1015800"/>
          </a:xfrm>
          <a:prstGeom prst="rect">
            <a:avLst/>
          </a:prstGeom>
          <a:noFill/>
          <a:ln>
            <a:noFill/>
          </a:ln>
        </p:spPr>
      </p:pic>
      <p:sp>
        <p:nvSpPr>
          <p:cNvPr id="978" name="Google Shape;978;p40"/>
          <p:cNvSpPr txBox="1">
            <a:spLocks noGrp="1"/>
          </p:cNvSpPr>
          <p:nvPr>
            <p:ph type="body" idx="1"/>
          </p:nvPr>
        </p:nvSpPr>
        <p:spPr>
          <a:xfrm>
            <a:off x="1730949" y="1892050"/>
            <a:ext cx="6790200" cy="1596600"/>
          </a:xfrm>
          <a:prstGeom prst="rect">
            <a:avLst/>
          </a:prstGeom>
          <a:noFill/>
          <a:ln>
            <a:noFill/>
          </a:ln>
        </p:spPr>
        <p:txBody>
          <a:bodyPr spcFirstLastPara="1" wrap="square" lIns="91425" tIns="45700" rIns="91425" bIns="45700" anchor="ctr" anchorCtr="0">
            <a:noAutofit/>
          </a:bodyPr>
          <a:lstStyle/>
          <a:p>
            <a:pPr marL="457200" lvl="0" indent="-361950" algn="l" rtl="0">
              <a:lnSpc>
                <a:spcPct val="100000"/>
              </a:lnSpc>
              <a:spcBef>
                <a:spcPts val="0"/>
              </a:spcBef>
              <a:spcAft>
                <a:spcPts val="0"/>
              </a:spcAft>
              <a:buClr>
                <a:schemeClr val="dk1"/>
              </a:buClr>
              <a:buSzPts val="2100"/>
              <a:buChar char="●"/>
            </a:pPr>
            <a:r>
              <a:rPr lang="fr-FR" sz="2100">
                <a:solidFill>
                  <a:schemeClr val="dk1"/>
                </a:solidFill>
              </a:rPr>
              <a:t>Estimation de 1.5 M€ de VM en levant 0.5 % de la masse salariale brute (comprend les services publics)</a:t>
            </a:r>
            <a:endParaRPr sz="2100">
              <a:solidFill>
                <a:schemeClr val="dk1"/>
              </a:solidFill>
            </a:endParaRPr>
          </a:p>
          <a:p>
            <a:pPr marL="457200" lvl="0" indent="-361950" algn="l" rtl="0">
              <a:lnSpc>
                <a:spcPct val="100000"/>
              </a:lnSpc>
              <a:spcBef>
                <a:spcPts val="0"/>
              </a:spcBef>
              <a:spcAft>
                <a:spcPts val="0"/>
              </a:spcAft>
              <a:buClr>
                <a:schemeClr val="dk1"/>
              </a:buClr>
              <a:buSzPts val="2100"/>
              <a:buChar char="●"/>
            </a:pPr>
            <a:r>
              <a:rPr lang="fr-FR" sz="2100">
                <a:solidFill>
                  <a:schemeClr val="dk1"/>
                </a:solidFill>
              </a:rPr>
              <a:t>VM pour 2028 ou 2029 pour des premières réponses locales au SERM ? </a:t>
            </a:r>
            <a:endParaRPr sz="2100" b="1">
              <a:solidFill>
                <a:schemeClr val="dk1"/>
              </a:solidFill>
            </a:endParaRPr>
          </a:p>
        </p:txBody>
      </p:sp>
      <p:sp>
        <p:nvSpPr>
          <p:cNvPr id="979" name="Google Shape;979;p40"/>
          <p:cNvSpPr/>
          <p:nvPr/>
        </p:nvSpPr>
        <p:spPr>
          <a:xfrm>
            <a:off x="538225" y="1690700"/>
            <a:ext cx="8141400" cy="1999200"/>
          </a:xfrm>
          <a:prstGeom prst="rect">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anrope"/>
              <a:ea typeface="Manrope"/>
              <a:cs typeface="Manrope"/>
              <a:sym typeface="Manrope"/>
            </a:endParaRPr>
          </a:p>
        </p:txBody>
      </p:sp>
      <p:sp>
        <p:nvSpPr>
          <p:cNvPr id="980" name="Google Shape;980;p40"/>
          <p:cNvSpPr txBox="1"/>
          <p:nvPr/>
        </p:nvSpPr>
        <p:spPr>
          <a:xfrm>
            <a:off x="9009725" y="2757775"/>
            <a:ext cx="3182400" cy="76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FR" sz="1800">
                <a:latin typeface="Manrope"/>
                <a:ea typeface="Manrope"/>
                <a:cs typeface="Manrope"/>
                <a:sym typeface="Manrope"/>
              </a:rPr>
              <a:t>ex de Coeur de Flandres qui a levé le VM en janvier 25</a:t>
            </a:r>
            <a:endParaRPr sz="1800">
              <a:latin typeface="Manrope"/>
              <a:ea typeface="Manrope"/>
              <a:cs typeface="Manrope"/>
              <a:sym typeface="Manrope"/>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84"/>
        <p:cNvGrpSpPr/>
        <p:nvPr/>
      </p:nvGrpSpPr>
      <p:grpSpPr>
        <a:xfrm>
          <a:off x="0" y="0"/>
          <a:ext cx="0" cy="0"/>
          <a:chOff x="0" y="0"/>
          <a:chExt cx="0" cy="0"/>
        </a:xfrm>
      </p:grpSpPr>
      <p:sp>
        <p:nvSpPr>
          <p:cNvPr id="985" name="Google Shape;985;p41"/>
          <p:cNvSpPr txBox="1">
            <a:spLocks noGrp="1"/>
          </p:cNvSpPr>
          <p:nvPr>
            <p:ph type="title"/>
          </p:nvPr>
        </p:nvSpPr>
        <p:spPr>
          <a:xfrm>
            <a:off x="838200" y="365125"/>
            <a:ext cx="1050950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L’expertise et l’accompagnement mobilisables</a:t>
            </a:r>
            <a:endParaRPr/>
          </a:p>
        </p:txBody>
      </p:sp>
      <p:sp>
        <p:nvSpPr>
          <p:cNvPr id="986" name="Google Shape;986;p41"/>
          <p:cNvSpPr txBox="1">
            <a:spLocks noGrp="1"/>
          </p:cNvSpPr>
          <p:nvPr>
            <p:ph type="body" idx="1"/>
          </p:nvPr>
        </p:nvSpPr>
        <p:spPr>
          <a:xfrm>
            <a:off x="1929425" y="1869475"/>
            <a:ext cx="10022700" cy="2996100"/>
          </a:xfrm>
          <a:prstGeom prst="rect">
            <a:avLst/>
          </a:prstGeom>
          <a:noFill/>
          <a:ln>
            <a:noFill/>
          </a:ln>
        </p:spPr>
        <p:txBody>
          <a:bodyPr spcFirstLastPara="1" wrap="square" lIns="91425" tIns="45700" rIns="91425" bIns="45700" anchor="ctr" anchorCtr="0">
            <a:normAutofit/>
          </a:bodyPr>
          <a:lstStyle/>
          <a:p>
            <a:pPr marL="514350" lvl="0" indent="-317500" algn="l" rtl="0">
              <a:lnSpc>
                <a:spcPct val="100000"/>
              </a:lnSpc>
              <a:spcBef>
                <a:spcPts val="0"/>
              </a:spcBef>
              <a:spcAft>
                <a:spcPts val="0"/>
              </a:spcAft>
              <a:buClr>
                <a:schemeClr val="dk1"/>
              </a:buClr>
              <a:buSzPts val="2100"/>
              <a:buFont typeface="Arial"/>
              <a:buChar char="•"/>
            </a:pPr>
            <a:r>
              <a:rPr lang="fr-FR" sz="2100">
                <a:solidFill>
                  <a:schemeClr val="dk1"/>
                </a:solidFill>
              </a:rPr>
              <a:t>Ces sujets techniques nécessitent un accompagnement spécifique : </a:t>
            </a:r>
            <a:endParaRPr sz="2100">
              <a:solidFill>
                <a:schemeClr val="dk1"/>
              </a:solidFill>
            </a:endParaRPr>
          </a:p>
          <a:p>
            <a:pPr marL="971550" lvl="1" indent="-304800" algn="l" rtl="0">
              <a:lnSpc>
                <a:spcPct val="100000"/>
              </a:lnSpc>
              <a:spcBef>
                <a:spcPts val="600"/>
              </a:spcBef>
              <a:spcAft>
                <a:spcPts val="0"/>
              </a:spcAft>
              <a:buClr>
                <a:schemeClr val="dk1"/>
              </a:buClr>
              <a:buSzPts val="2100"/>
              <a:buFont typeface="Arial"/>
              <a:buChar char="•"/>
            </a:pPr>
            <a:r>
              <a:rPr lang="fr-FR" sz="2100" b="1">
                <a:solidFill>
                  <a:schemeClr val="dk1"/>
                </a:solidFill>
              </a:rPr>
              <a:t>expertises techniques : </a:t>
            </a:r>
            <a:r>
              <a:rPr lang="fr-FR" sz="2100">
                <a:solidFill>
                  <a:schemeClr val="dk1"/>
                </a:solidFill>
              </a:rPr>
              <a:t>CEREMA, syndicat mixte Hauts-de-France Mobilité, Déclic mobilité, ADEME, SGP</a:t>
            </a:r>
            <a:endParaRPr sz="2100">
              <a:solidFill>
                <a:schemeClr val="dk1"/>
              </a:solidFill>
            </a:endParaRPr>
          </a:p>
          <a:p>
            <a:pPr marL="971550" lvl="1" indent="-304800" algn="l" rtl="0">
              <a:lnSpc>
                <a:spcPct val="100000"/>
              </a:lnSpc>
              <a:spcBef>
                <a:spcPts val="600"/>
              </a:spcBef>
              <a:spcAft>
                <a:spcPts val="0"/>
              </a:spcAft>
              <a:buClr>
                <a:schemeClr val="dk1"/>
              </a:buClr>
              <a:buSzPts val="2100"/>
              <a:buFont typeface="Arial"/>
              <a:buChar char="•"/>
            </a:pPr>
            <a:r>
              <a:rPr lang="fr-FR" sz="2100" b="1">
                <a:solidFill>
                  <a:schemeClr val="dk1"/>
                </a:solidFill>
              </a:rPr>
              <a:t>milieu associatif :</a:t>
            </a:r>
            <a:r>
              <a:rPr lang="fr-FR" sz="2100">
                <a:solidFill>
                  <a:schemeClr val="dk1"/>
                </a:solidFill>
              </a:rPr>
              <a:t> associations, CCAS, Croix Rouge Française</a:t>
            </a:r>
            <a:endParaRPr sz="2100">
              <a:solidFill>
                <a:schemeClr val="dk1"/>
              </a:solidFill>
            </a:endParaRPr>
          </a:p>
          <a:p>
            <a:pPr marL="971550" lvl="1" indent="-304800" algn="l" rtl="0">
              <a:lnSpc>
                <a:spcPct val="100000"/>
              </a:lnSpc>
              <a:spcBef>
                <a:spcPts val="600"/>
              </a:spcBef>
              <a:spcAft>
                <a:spcPts val="0"/>
              </a:spcAft>
              <a:buClr>
                <a:schemeClr val="dk1"/>
              </a:buClr>
              <a:buSzPts val="2100"/>
              <a:buFont typeface="Arial"/>
              <a:buChar char="•"/>
            </a:pPr>
            <a:r>
              <a:rPr lang="fr-FR" sz="2100" b="1">
                <a:solidFill>
                  <a:schemeClr val="dk1"/>
                </a:solidFill>
              </a:rPr>
              <a:t>autres partenaires :</a:t>
            </a:r>
            <a:r>
              <a:rPr lang="fr-FR" sz="2100">
                <a:solidFill>
                  <a:schemeClr val="dk1"/>
                </a:solidFill>
              </a:rPr>
              <a:t> banque des territoires, services de l’Etat	</a:t>
            </a:r>
            <a:endParaRPr sz="2100">
              <a:solidFill>
                <a:schemeClr val="dk1"/>
              </a:solidFill>
            </a:endParaRPr>
          </a:p>
        </p:txBody>
      </p:sp>
      <p:pic>
        <p:nvPicPr>
          <p:cNvPr id="987" name="Google Shape;987;p41"/>
          <p:cNvPicPr preferRelativeResize="0"/>
          <p:nvPr/>
        </p:nvPicPr>
        <p:blipFill>
          <a:blip r:embed="rId3">
            <a:alphaModFix/>
          </a:blip>
          <a:stretch>
            <a:fillRect/>
          </a:stretch>
        </p:blipFill>
        <p:spPr>
          <a:xfrm>
            <a:off x="385650" y="2639016"/>
            <a:ext cx="1617050" cy="15799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sp>
        <p:nvSpPr>
          <p:cNvPr id="992" name="Google Shape;992;p22"/>
          <p:cNvSpPr txBox="1">
            <a:spLocks noGrp="1"/>
          </p:cNvSpPr>
          <p:nvPr>
            <p:ph type="title"/>
          </p:nvPr>
        </p:nvSpPr>
        <p:spPr>
          <a:xfrm>
            <a:off x="914400" y="1122220"/>
            <a:ext cx="7961376" cy="305707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fr-FR"/>
              <a:t>⏩ Conclusions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sp>
        <p:nvSpPr>
          <p:cNvPr id="997" name="Google Shape;997;g3ef7b6debc0_4_0"/>
          <p:cNvSpPr txBox="1">
            <a:spLocks noGrp="1"/>
          </p:cNvSpPr>
          <p:nvPr>
            <p:ph type="body" idx="4"/>
          </p:nvPr>
        </p:nvSpPr>
        <p:spPr>
          <a:xfrm>
            <a:off x="838200" y="1799771"/>
            <a:ext cx="6057900" cy="4716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998" name="Google Shape;998;g3ef7b6debc0_4_0"/>
          <p:cNvSpPr/>
          <p:nvPr/>
        </p:nvSpPr>
        <p:spPr>
          <a:xfrm>
            <a:off x="381000" y="1427472"/>
            <a:ext cx="11430000" cy="1241100"/>
          </a:xfrm>
          <a:prstGeom prst="rect">
            <a:avLst/>
          </a:prstGeom>
          <a:solidFill>
            <a:srgbClr val="005BBB"/>
          </a:solidFill>
          <a:ln w="12700" cap="flat" cmpd="sng">
            <a:solidFill>
              <a:srgbClr val="FE581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g3ef7b6debc0_4_0"/>
          <p:cNvSpPr/>
          <p:nvPr/>
        </p:nvSpPr>
        <p:spPr>
          <a:xfrm>
            <a:off x="381000" y="1427475"/>
            <a:ext cx="164700" cy="1241100"/>
          </a:xfrm>
          <a:prstGeom prst="rect">
            <a:avLst/>
          </a:prstGeom>
          <a:solidFill>
            <a:srgbClr val="FE5815"/>
          </a:solidFill>
          <a:ln w="12700" cap="flat" cmpd="sng">
            <a:solidFill>
              <a:srgbClr val="FE581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g3ef7b6debc0_4_0"/>
          <p:cNvSpPr/>
          <p:nvPr/>
        </p:nvSpPr>
        <p:spPr>
          <a:xfrm>
            <a:off x="623360" y="1646926"/>
            <a:ext cx="548700" cy="777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r>
              <a:rPr lang="fr-FR" sz="1800" b="0" i="0" u="none" strike="noStrike" cap="none">
                <a:solidFill>
                  <a:srgbClr val="000000"/>
                </a:solidFill>
                <a:latin typeface="Calibri"/>
                <a:ea typeface="Calibri"/>
                <a:cs typeface="Calibri"/>
                <a:sym typeface="Calibri"/>
              </a:rPr>
              <a:t>🔗</a:t>
            </a:r>
            <a:endParaRPr sz="1800" b="0" i="0" u="none" strike="noStrike" cap="none">
              <a:solidFill>
                <a:srgbClr val="000000"/>
              </a:solidFill>
              <a:latin typeface="Calibri"/>
              <a:ea typeface="Calibri"/>
              <a:cs typeface="Calibri"/>
              <a:sym typeface="Calibri"/>
            </a:endParaRPr>
          </a:p>
        </p:txBody>
      </p:sp>
      <p:sp>
        <p:nvSpPr>
          <p:cNvPr id="1001" name="Google Shape;1001;g3ef7b6debc0_4_0"/>
          <p:cNvSpPr/>
          <p:nvPr/>
        </p:nvSpPr>
        <p:spPr>
          <a:xfrm>
            <a:off x="1249700" y="1455526"/>
            <a:ext cx="10332600" cy="1241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400"/>
              <a:buFont typeface="Arial"/>
              <a:buNone/>
            </a:pPr>
            <a:r>
              <a:rPr lang="fr-FR" sz="2500">
                <a:solidFill>
                  <a:schemeClr val="lt1"/>
                </a:solidFill>
                <a:latin typeface="Calibri"/>
                <a:ea typeface="Calibri"/>
                <a:cs typeface="Calibri"/>
                <a:sym typeface="Calibri"/>
              </a:rPr>
              <a:t>La CCHF a tout à  gagner à prendre toute sa part du SERM et à envisager l’arrivée des 20 000 nouveaux emplois sur le port de Dunkerque comme une opportunité pour le territoire.</a:t>
            </a:r>
            <a:endParaRPr sz="2500" i="0" u="none" strike="noStrike" cap="none">
              <a:solidFill>
                <a:srgbClr val="000000"/>
              </a:solidFill>
              <a:latin typeface="Calibri"/>
              <a:ea typeface="Calibri"/>
              <a:cs typeface="Calibri"/>
              <a:sym typeface="Calibri"/>
            </a:endParaRPr>
          </a:p>
        </p:txBody>
      </p:sp>
      <p:sp>
        <p:nvSpPr>
          <p:cNvPr id="1002" name="Google Shape;1002;g3ef7b6debc0_4_0"/>
          <p:cNvSpPr/>
          <p:nvPr/>
        </p:nvSpPr>
        <p:spPr>
          <a:xfrm>
            <a:off x="381010" y="2787333"/>
            <a:ext cx="11430000" cy="868800"/>
          </a:xfrm>
          <a:prstGeom prst="rect">
            <a:avLst/>
          </a:prstGeom>
          <a:solidFill>
            <a:srgbClr val="005BBB"/>
          </a:solidFill>
          <a:ln w="12700" cap="flat" cmpd="sng">
            <a:solidFill>
              <a:srgbClr val="FFA0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g3ef7b6debc0_4_0"/>
          <p:cNvSpPr/>
          <p:nvPr/>
        </p:nvSpPr>
        <p:spPr>
          <a:xfrm>
            <a:off x="381010" y="2787333"/>
            <a:ext cx="164700" cy="868800"/>
          </a:xfrm>
          <a:prstGeom prst="rect">
            <a:avLst/>
          </a:prstGeom>
          <a:solidFill>
            <a:srgbClr val="FFA02F"/>
          </a:solidFill>
          <a:ln w="12700" cap="flat" cmpd="sng">
            <a:solidFill>
              <a:srgbClr val="FFA0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g3ef7b6debc0_4_0"/>
          <p:cNvSpPr/>
          <p:nvPr/>
        </p:nvSpPr>
        <p:spPr>
          <a:xfrm>
            <a:off x="609610" y="2833053"/>
            <a:ext cx="548700" cy="777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r>
              <a:rPr lang="fr-FR" sz="1800" b="0" i="0" u="none" strike="noStrike" cap="none">
                <a:solidFill>
                  <a:srgbClr val="000000"/>
                </a:solidFill>
                <a:latin typeface="Calibri"/>
                <a:ea typeface="Calibri"/>
                <a:cs typeface="Calibri"/>
                <a:sym typeface="Calibri"/>
              </a:rPr>
              <a:t>🤝</a:t>
            </a:r>
            <a:endParaRPr sz="1800" b="0" i="0" u="none" strike="noStrike" cap="none">
              <a:solidFill>
                <a:srgbClr val="000000"/>
              </a:solidFill>
              <a:latin typeface="Calibri"/>
              <a:ea typeface="Calibri"/>
              <a:cs typeface="Calibri"/>
              <a:sym typeface="Calibri"/>
            </a:endParaRPr>
          </a:p>
        </p:txBody>
      </p:sp>
      <p:sp>
        <p:nvSpPr>
          <p:cNvPr id="1005" name="Google Shape;1005;g3ef7b6debc0_4_0"/>
          <p:cNvSpPr/>
          <p:nvPr/>
        </p:nvSpPr>
        <p:spPr>
          <a:xfrm>
            <a:off x="1249690" y="2860485"/>
            <a:ext cx="10332600" cy="71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200"/>
              <a:buFont typeface="Calibri"/>
              <a:buNone/>
            </a:pPr>
            <a:r>
              <a:rPr lang="fr-FR" sz="2500" b="0" i="0" u="none" strike="noStrike" cap="none">
                <a:solidFill>
                  <a:srgbClr val="FFFFFF"/>
                </a:solidFill>
                <a:latin typeface="Calibri"/>
                <a:ea typeface="Calibri"/>
                <a:cs typeface="Calibri"/>
                <a:sym typeface="Calibri"/>
              </a:rPr>
              <a:t>La mobilité doit s'affranchi</a:t>
            </a:r>
            <a:r>
              <a:rPr lang="fr-FR" sz="2500">
                <a:solidFill>
                  <a:srgbClr val="FFFFFF"/>
                </a:solidFill>
                <a:latin typeface="Calibri"/>
                <a:ea typeface="Calibri"/>
                <a:cs typeface="Calibri"/>
                <a:sym typeface="Calibri"/>
              </a:rPr>
              <a:t>r</a:t>
            </a:r>
            <a:r>
              <a:rPr lang="fr-FR" sz="2500" b="0" i="0" u="none" strike="noStrike" cap="none">
                <a:solidFill>
                  <a:srgbClr val="FFFFFF"/>
                </a:solidFill>
                <a:latin typeface="Calibri"/>
                <a:ea typeface="Calibri"/>
                <a:cs typeface="Calibri"/>
                <a:sym typeface="Calibri"/>
              </a:rPr>
              <a:t> des frontières administratives : coopération politique CUD / EPCI / Département / Région indispensable</a:t>
            </a:r>
            <a:r>
              <a:rPr lang="fr-FR" sz="1900" b="0" i="0" u="none" strike="noStrike" cap="none">
                <a:solidFill>
                  <a:srgbClr val="FFFFFF"/>
                </a:solidFill>
                <a:latin typeface="Calibri"/>
                <a:ea typeface="Calibri"/>
                <a:cs typeface="Calibri"/>
                <a:sym typeface="Calibri"/>
              </a:rPr>
              <a:t>.</a:t>
            </a:r>
            <a:endParaRPr sz="1900" b="0" i="0" u="none" strike="noStrike" cap="none">
              <a:solidFill>
                <a:srgbClr val="000000"/>
              </a:solidFill>
              <a:latin typeface="Calibri"/>
              <a:ea typeface="Calibri"/>
              <a:cs typeface="Calibri"/>
              <a:sym typeface="Calibri"/>
            </a:endParaRPr>
          </a:p>
        </p:txBody>
      </p:sp>
      <p:sp>
        <p:nvSpPr>
          <p:cNvPr id="1006" name="Google Shape;1006;g3ef7b6debc0_4_0"/>
          <p:cNvSpPr/>
          <p:nvPr/>
        </p:nvSpPr>
        <p:spPr>
          <a:xfrm>
            <a:off x="381000" y="3774873"/>
            <a:ext cx="11430000" cy="591600"/>
          </a:xfrm>
          <a:prstGeom prst="rect">
            <a:avLst/>
          </a:prstGeom>
          <a:solidFill>
            <a:srgbClr val="005BBB"/>
          </a:solidFill>
          <a:ln w="12700" cap="flat" cmpd="sng">
            <a:solidFill>
              <a:srgbClr val="C4D6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g3ef7b6debc0_4_0"/>
          <p:cNvSpPr/>
          <p:nvPr/>
        </p:nvSpPr>
        <p:spPr>
          <a:xfrm>
            <a:off x="381000" y="3774875"/>
            <a:ext cx="164700" cy="591600"/>
          </a:xfrm>
          <a:prstGeom prst="rect">
            <a:avLst/>
          </a:prstGeom>
          <a:solidFill>
            <a:srgbClr val="C4D600"/>
          </a:solidFill>
          <a:ln w="12700" cap="flat" cmpd="sng">
            <a:solidFill>
              <a:srgbClr val="C4D6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g3ef7b6debc0_4_0"/>
          <p:cNvSpPr/>
          <p:nvPr/>
        </p:nvSpPr>
        <p:spPr>
          <a:xfrm>
            <a:off x="551575" y="3792750"/>
            <a:ext cx="612600" cy="5916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r>
              <a:rPr lang="fr-FR" sz="1800" b="0" i="0" u="none" strike="noStrike" cap="none">
                <a:solidFill>
                  <a:srgbClr val="000000"/>
                </a:solidFill>
                <a:latin typeface="Calibri"/>
                <a:ea typeface="Calibri"/>
                <a:cs typeface="Calibri"/>
                <a:sym typeface="Calibri"/>
              </a:rPr>
              <a:t>🚌</a:t>
            </a:r>
            <a:endParaRPr sz="1800" b="0" i="0" u="none" strike="noStrike" cap="none">
              <a:solidFill>
                <a:srgbClr val="000000"/>
              </a:solidFill>
              <a:latin typeface="Calibri"/>
              <a:ea typeface="Calibri"/>
              <a:cs typeface="Calibri"/>
              <a:sym typeface="Calibri"/>
            </a:endParaRPr>
          </a:p>
        </p:txBody>
      </p:sp>
      <p:sp>
        <p:nvSpPr>
          <p:cNvPr id="1009" name="Google Shape;1009;g3ef7b6debc0_4_0"/>
          <p:cNvSpPr/>
          <p:nvPr/>
        </p:nvSpPr>
        <p:spPr>
          <a:xfrm>
            <a:off x="1222200" y="3654199"/>
            <a:ext cx="10332600" cy="7773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200"/>
              <a:buFont typeface="Calibri"/>
              <a:buNone/>
            </a:pPr>
            <a:r>
              <a:rPr lang="fr-FR" sz="2500" b="0" i="0" u="none" strike="noStrike" cap="none">
                <a:solidFill>
                  <a:srgbClr val="FFFFFF"/>
                </a:solidFill>
                <a:latin typeface="Calibri"/>
                <a:ea typeface="Calibri"/>
                <a:cs typeface="Calibri"/>
                <a:sym typeface="Calibri"/>
              </a:rPr>
              <a:t>Le TAD doit s'inscrire dans un bouquet de mobilités global</a:t>
            </a:r>
            <a:r>
              <a:rPr lang="fr-FR" sz="2500">
                <a:solidFill>
                  <a:srgbClr val="FFFFFF"/>
                </a:solidFill>
                <a:latin typeface="Calibri"/>
                <a:ea typeface="Calibri"/>
                <a:cs typeface="Calibri"/>
                <a:sym typeface="Calibri"/>
              </a:rPr>
              <a:t>.</a:t>
            </a:r>
            <a:endParaRPr sz="2500" i="0" u="none" strike="noStrike" cap="none">
              <a:solidFill>
                <a:schemeClr val="lt1"/>
              </a:solidFill>
              <a:latin typeface="Calibri"/>
              <a:ea typeface="Calibri"/>
              <a:cs typeface="Calibri"/>
              <a:sym typeface="Calibri"/>
            </a:endParaRPr>
          </a:p>
        </p:txBody>
      </p:sp>
      <p:sp>
        <p:nvSpPr>
          <p:cNvPr id="1010" name="Google Shape;1010;g3ef7b6debc0_4_0"/>
          <p:cNvSpPr/>
          <p:nvPr/>
        </p:nvSpPr>
        <p:spPr>
          <a:xfrm>
            <a:off x="405067" y="5802677"/>
            <a:ext cx="11430000" cy="868800"/>
          </a:xfrm>
          <a:prstGeom prst="rect">
            <a:avLst/>
          </a:prstGeom>
          <a:solidFill>
            <a:srgbClr val="005BBB"/>
          </a:solidFill>
          <a:ln w="12700" cap="flat" cmpd="sng">
            <a:solidFill>
              <a:srgbClr val="509E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g3ef7b6debc0_4_0"/>
          <p:cNvSpPr/>
          <p:nvPr/>
        </p:nvSpPr>
        <p:spPr>
          <a:xfrm>
            <a:off x="354935" y="5802677"/>
            <a:ext cx="164700" cy="868800"/>
          </a:xfrm>
          <a:prstGeom prst="rect">
            <a:avLst/>
          </a:prstGeom>
          <a:solidFill>
            <a:srgbClr val="509E2F"/>
          </a:solidFill>
          <a:ln w="12700" cap="flat" cmpd="sng">
            <a:solidFill>
              <a:srgbClr val="509E2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g3ef7b6debc0_4_0"/>
          <p:cNvSpPr/>
          <p:nvPr/>
        </p:nvSpPr>
        <p:spPr>
          <a:xfrm>
            <a:off x="583535" y="5848397"/>
            <a:ext cx="548700" cy="777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r>
              <a:rPr lang="fr-FR" sz="1800" b="0" i="0" u="none" strike="noStrike" cap="none">
                <a:solidFill>
                  <a:srgbClr val="000000"/>
                </a:solidFill>
                <a:latin typeface="Calibri"/>
                <a:ea typeface="Calibri"/>
                <a:cs typeface="Calibri"/>
                <a:sym typeface="Calibri"/>
              </a:rPr>
              <a:t>📍</a:t>
            </a:r>
            <a:endParaRPr sz="1800" b="0" i="0" u="none" strike="noStrike" cap="none">
              <a:solidFill>
                <a:srgbClr val="000000"/>
              </a:solidFill>
              <a:latin typeface="Calibri"/>
              <a:ea typeface="Calibri"/>
              <a:cs typeface="Calibri"/>
              <a:sym typeface="Calibri"/>
            </a:endParaRPr>
          </a:p>
        </p:txBody>
      </p:sp>
      <p:sp>
        <p:nvSpPr>
          <p:cNvPr id="1013" name="Google Shape;1013;g3ef7b6debc0_4_0"/>
          <p:cNvSpPr/>
          <p:nvPr/>
        </p:nvSpPr>
        <p:spPr>
          <a:xfrm>
            <a:off x="1296200" y="5880525"/>
            <a:ext cx="10514700" cy="713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1200"/>
              <a:buFont typeface="Calibri"/>
              <a:buNone/>
            </a:pPr>
            <a:r>
              <a:rPr lang="fr-FR" sz="2500">
                <a:solidFill>
                  <a:srgbClr val="FFFFFF"/>
                </a:solidFill>
                <a:latin typeface="Calibri"/>
                <a:ea typeface="Calibri"/>
                <a:cs typeface="Calibri"/>
                <a:sym typeface="Calibri"/>
              </a:rPr>
              <a:t>Activer à court terme </a:t>
            </a:r>
            <a:r>
              <a:rPr lang="fr-FR" sz="2500" b="0" i="0" u="none" strike="noStrike" cap="none">
                <a:solidFill>
                  <a:srgbClr val="FFFFFF"/>
                </a:solidFill>
                <a:latin typeface="Calibri"/>
                <a:ea typeface="Calibri"/>
                <a:cs typeface="Calibri"/>
                <a:sym typeface="Calibri"/>
              </a:rPr>
              <a:t>le versement mobilité</a:t>
            </a:r>
            <a:r>
              <a:rPr lang="fr-FR" sz="2500">
                <a:solidFill>
                  <a:srgbClr val="FFFFFF"/>
                </a:solidFill>
                <a:latin typeface="Calibri"/>
                <a:ea typeface="Calibri"/>
                <a:cs typeface="Calibri"/>
                <a:sym typeface="Calibri"/>
              </a:rPr>
              <a:t>, de manière progressive et en lien étroit avec les acteurs économiques du territoire. Construire son indépendance</a:t>
            </a:r>
            <a:endParaRPr sz="2500" b="0" i="0" u="none" strike="noStrike" cap="none">
              <a:solidFill>
                <a:srgbClr val="000000"/>
              </a:solidFill>
              <a:latin typeface="Calibri"/>
              <a:ea typeface="Calibri"/>
              <a:cs typeface="Calibri"/>
              <a:sym typeface="Calibri"/>
            </a:endParaRPr>
          </a:p>
        </p:txBody>
      </p:sp>
      <p:sp>
        <p:nvSpPr>
          <p:cNvPr id="1014" name="Google Shape;1014;g3ef7b6debc0_4_0"/>
          <p:cNvSpPr txBox="1">
            <a:spLocks noGrp="1"/>
          </p:cNvSpPr>
          <p:nvPr>
            <p:ph type="title"/>
          </p:nvPr>
        </p:nvSpPr>
        <p:spPr>
          <a:xfrm>
            <a:off x="381000" y="129300"/>
            <a:ext cx="11653800" cy="9975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200"/>
              <a:buNone/>
            </a:pPr>
            <a:r>
              <a:rPr lang="fr-FR">
                <a:solidFill>
                  <a:schemeClr val="dk1"/>
                </a:solidFill>
              </a:rPr>
              <a:t>Le SERM est un projet territorial qui inclut le TAD</a:t>
            </a:r>
            <a:endParaRPr>
              <a:solidFill>
                <a:schemeClr val="dk1"/>
              </a:solidFill>
            </a:endParaRPr>
          </a:p>
        </p:txBody>
      </p:sp>
      <p:sp>
        <p:nvSpPr>
          <p:cNvPr id="1015" name="Google Shape;1015;g3ef7b6debc0_4_0"/>
          <p:cNvSpPr txBox="1">
            <a:spLocks noGrp="1"/>
          </p:cNvSpPr>
          <p:nvPr>
            <p:ph type="body" idx="4"/>
          </p:nvPr>
        </p:nvSpPr>
        <p:spPr>
          <a:xfrm>
            <a:off x="890350" y="4306246"/>
            <a:ext cx="6057900" cy="4716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1016" name="Google Shape;1016;g3ef7b6debc0_4_0"/>
          <p:cNvSpPr/>
          <p:nvPr/>
        </p:nvSpPr>
        <p:spPr>
          <a:xfrm>
            <a:off x="407075" y="4435272"/>
            <a:ext cx="11430000" cy="1241100"/>
          </a:xfrm>
          <a:prstGeom prst="rect">
            <a:avLst/>
          </a:prstGeom>
          <a:solidFill>
            <a:srgbClr val="005BBB"/>
          </a:solidFill>
          <a:ln w="12700" cap="flat" cmpd="sng">
            <a:solidFill>
              <a:srgbClr val="FE581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g3ef7b6debc0_4_0"/>
          <p:cNvSpPr/>
          <p:nvPr/>
        </p:nvSpPr>
        <p:spPr>
          <a:xfrm>
            <a:off x="407075" y="4435275"/>
            <a:ext cx="164700" cy="1241100"/>
          </a:xfrm>
          <a:prstGeom prst="rect">
            <a:avLst/>
          </a:prstGeom>
          <a:solidFill>
            <a:srgbClr val="FE5815"/>
          </a:solidFill>
          <a:ln w="12700" cap="flat" cmpd="sng">
            <a:solidFill>
              <a:srgbClr val="FE581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g3ef7b6debc0_4_0"/>
          <p:cNvSpPr/>
          <p:nvPr/>
        </p:nvSpPr>
        <p:spPr>
          <a:xfrm>
            <a:off x="649425" y="4644625"/>
            <a:ext cx="548700" cy="624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r>
              <a:rPr lang="fr-FR" sz="1800" b="0" i="0" u="none" strike="noStrike" cap="none">
                <a:solidFill>
                  <a:srgbClr val="000000"/>
                </a:solidFill>
                <a:latin typeface="Calibri"/>
                <a:ea typeface="Calibri"/>
                <a:cs typeface="Calibri"/>
                <a:sym typeface="Calibri"/>
              </a:rPr>
              <a:t>🔗</a:t>
            </a:r>
            <a:endParaRPr sz="1800" b="0" i="0" u="none" strike="noStrike" cap="none">
              <a:solidFill>
                <a:srgbClr val="000000"/>
              </a:solidFill>
              <a:latin typeface="Calibri"/>
              <a:ea typeface="Calibri"/>
              <a:cs typeface="Calibri"/>
              <a:sym typeface="Calibri"/>
            </a:endParaRPr>
          </a:p>
        </p:txBody>
      </p:sp>
      <p:sp>
        <p:nvSpPr>
          <p:cNvPr id="1019" name="Google Shape;1019;g3ef7b6debc0_4_0"/>
          <p:cNvSpPr/>
          <p:nvPr/>
        </p:nvSpPr>
        <p:spPr>
          <a:xfrm>
            <a:off x="1275775" y="4463326"/>
            <a:ext cx="10332600" cy="1241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400"/>
              <a:buFont typeface="Arial"/>
              <a:buNone/>
            </a:pPr>
            <a:r>
              <a:rPr lang="fr-FR" sz="2500">
                <a:solidFill>
                  <a:schemeClr val="lt1"/>
                </a:solidFill>
                <a:latin typeface="Calibri"/>
                <a:ea typeface="Calibri"/>
                <a:cs typeface="Calibri"/>
                <a:sym typeface="Calibri"/>
              </a:rPr>
              <a:t>Se donner les moyens de se distinguer de la CUD en défendant la spécificité du territoire </a:t>
            </a:r>
            <a:endParaRPr sz="2500" i="0" u="none" strike="noStrike" cap="none">
              <a:solidFill>
                <a:srgbClr val="000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26"/>
          <p:cNvSpPr txBox="1">
            <a:spLocks noGrp="1"/>
          </p:cNvSpPr>
          <p:nvPr>
            <p:ph type="title"/>
          </p:nvPr>
        </p:nvSpPr>
        <p:spPr>
          <a:xfrm>
            <a:off x="914400" y="1122220"/>
            <a:ext cx="7961376" cy="305707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fr-FR"/>
              <a:t>🎊 Merci !</a:t>
            </a:r>
            <a:endParaRPr/>
          </a:p>
        </p:txBody>
      </p:sp>
      <p:pic>
        <p:nvPicPr>
          <p:cNvPr id="1025" name="Google Shape;1025;p26"/>
          <p:cNvPicPr preferRelativeResize="0"/>
          <p:nvPr/>
        </p:nvPicPr>
        <p:blipFill rotWithShape="1">
          <a:blip r:embed="rId3">
            <a:alphaModFix/>
          </a:blip>
          <a:srcRect/>
          <a:stretch/>
        </p:blipFill>
        <p:spPr>
          <a:xfrm>
            <a:off x="4807401" y="681800"/>
            <a:ext cx="6938624" cy="462462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27"/>
          <p:cNvSpPr txBox="1">
            <a:spLocks noGrp="1"/>
          </p:cNvSpPr>
          <p:nvPr>
            <p:ph type="body" idx="1"/>
          </p:nvPr>
        </p:nvSpPr>
        <p:spPr>
          <a:xfrm>
            <a:off x="914400" y="4316413"/>
            <a:ext cx="7364100" cy="9414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FCCACB"/>
              </a:buClr>
              <a:buSzPts val="2000"/>
              <a:buNone/>
            </a:pPr>
            <a:r>
              <a:rPr lang="fr-FR"/>
              <a:t>La parole est à vous !</a:t>
            </a:r>
            <a:endParaRPr/>
          </a:p>
        </p:txBody>
      </p:sp>
      <p:sp>
        <p:nvSpPr>
          <p:cNvPr id="1031" name="Google Shape;1031;p27"/>
          <p:cNvSpPr txBox="1">
            <a:spLocks noGrp="1"/>
          </p:cNvSpPr>
          <p:nvPr>
            <p:ph type="title"/>
          </p:nvPr>
        </p:nvSpPr>
        <p:spPr>
          <a:xfrm>
            <a:off x="914400" y="1122220"/>
            <a:ext cx="7961400" cy="3057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fr-FR"/>
              <a:t>🎙 Questions-réponses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3"/>
          <p:cNvSpPr txBox="1">
            <a:spLocks noGrp="1"/>
          </p:cNvSpPr>
          <p:nvPr>
            <p:ph type="title"/>
          </p:nvPr>
        </p:nvSpPr>
        <p:spPr>
          <a:xfrm>
            <a:off x="838200" y="3087574"/>
            <a:ext cx="10515600" cy="1421887"/>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SzPts val="1400"/>
              <a:buNone/>
            </a:pPr>
            <a:r>
              <a:rPr lang="fr-FR" sz="4800">
                <a:solidFill>
                  <a:schemeClr val="dk2"/>
                </a:solidFill>
              </a:rPr>
              <a:t>I</a:t>
            </a:r>
            <a:r>
              <a:rPr lang="fr-FR" sz="4800">
                <a:solidFill>
                  <a:schemeClr val="dk1"/>
                </a:solidFill>
              </a:rPr>
              <a:t>nstitut des </a:t>
            </a:r>
            <a:r>
              <a:rPr lang="fr-FR" sz="4800">
                <a:solidFill>
                  <a:schemeClr val="dk2"/>
                </a:solidFill>
              </a:rPr>
              <a:t>H</a:t>
            </a:r>
            <a:r>
              <a:rPr lang="fr-FR" sz="4800">
                <a:solidFill>
                  <a:schemeClr val="dk1"/>
                </a:solidFill>
              </a:rPr>
              <a:t>autes </a:t>
            </a:r>
            <a:r>
              <a:rPr lang="fr-FR" sz="4800">
                <a:solidFill>
                  <a:schemeClr val="dk2"/>
                </a:solidFill>
              </a:rPr>
              <a:t>É</a:t>
            </a:r>
            <a:r>
              <a:rPr lang="fr-FR" sz="4800">
                <a:solidFill>
                  <a:schemeClr val="dk1"/>
                </a:solidFill>
              </a:rPr>
              <a:t>tudes pour l’</a:t>
            </a:r>
            <a:r>
              <a:rPr lang="fr-FR" sz="4800">
                <a:solidFill>
                  <a:schemeClr val="dk2"/>
                </a:solidFill>
              </a:rPr>
              <a:t>A</a:t>
            </a:r>
            <a:r>
              <a:rPr lang="fr-FR" sz="4800">
                <a:solidFill>
                  <a:schemeClr val="dk1"/>
                </a:solidFill>
              </a:rPr>
              <a:t>ménagement des </a:t>
            </a:r>
            <a:r>
              <a:rPr lang="fr-FR" sz="4800">
                <a:solidFill>
                  <a:schemeClr val="dk2"/>
                </a:solidFill>
              </a:rPr>
              <a:t>Te</a:t>
            </a:r>
            <a:r>
              <a:rPr lang="fr-FR" sz="4800">
                <a:solidFill>
                  <a:schemeClr val="dk1"/>
                </a:solidFill>
              </a:rPr>
              <a:t>rritoires</a:t>
            </a:r>
            <a:endParaRPr sz="4800">
              <a:solidFill>
                <a:schemeClr val="dk2"/>
              </a:solidFill>
            </a:endParaRPr>
          </a:p>
        </p:txBody>
      </p:sp>
      <p:sp>
        <p:nvSpPr>
          <p:cNvPr id="815" name="Google Shape;815;p3"/>
          <p:cNvSpPr txBox="1">
            <a:spLocks noGrp="1"/>
          </p:cNvSpPr>
          <p:nvPr>
            <p:ph type="body" idx="1"/>
          </p:nvPr>
        </p:nvSpPr>
        <p:spPr>
          <a:xfrm>
            <a:off x="838200" y="1268463"/>
            <a:ext cx="10515600" cy="1500300"/>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1000"/>
              </a:spcBef>
              <a:spcAft>
                <a:spcPts val="0"/>
              </a:spcAft>
              <a:buSzPts val="2000"/>
              <a:buNone/>
            </a:pPr>
            <a:r>
              <a:rPr lang="fr-FR"/>
              <a:t>Nous sommes un groupe d’acteurs engagé dans un parcours de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4"/>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b="0"/>
              <a:t>Auditeur·trices embarqué·es</a:t>
            </a:r>
            <a:endParaRPr/>
          </a:p>
        </p:txBody>
      </p:sp>
      <p:sp>
        <p:nvSpPr>
          <p:cNvPr id="821" name="Google Shape;821;p4"/>
          <p:cNvSpPr txBox="1">
            <a:spLocks noGrp="1"/>
          </p:cNvSpPr>
          <p:nvPr>
            <p:ph type="body" idx="1"/>
          </p:nvPr>
        </p:nvSpPr>
        <p:spPr>
          <a:xfrm>
            <a:off x="838200" y="1219200"/>
            <a:ext cx="6057900" cy="471488"/>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accent2"/>
              </a:buClr>
              <a:buSzPts val="1600"/>
              <a:buNone/>
            </a:pPr>
            <a:r>
              <a:rPr lang="fr-FR"/>
              <a:t>Une expérience et des regards croisés au service du territoire</a:t>
            </a:r>
            <a:endParaRPr/>
          </a:p>
        </p:txBody>
      </p:sp>
      <p:sp>
        <p:nvSpPr>
          <p:cNvPr id="822" name="Google Shape;822;p4"/>
          <p:cNvSpPr txBox="1"/>
          <p:nvPr/>
        </p:nvSpPr>
        <p:spPr>
          <a:xfrm>
            <a:off x="2121373" y="2265927"/>
            <a:ext cx="3684600" cy="4032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a:solidFill>
                  <a:schemeClr val="dk2"/>
                </a:solidFill>
                <a:latin typeface="DM Serif Display"/>
                <a:ea typeface="DM Serif Display"/>
                <a:cs typeface="DM Serif Display"/>
                <a:sym typeface="DM Serif Display"/>
              </a:rPr>
              <a:t>ANDRIEUX </a:t>
            </a:r>
            <a:r>
              <a:rPr lang="fr-FR" sz="1400" b="0" i="0" u="none" strike="noStrike" cap="none">
                <a:solidFill>
                  <a:schemeClr val="dk2"/>
                </a:solidFill>
                <a:latin typeface="DM Serif Display"/>
                <a:ea typeface="DM Serif Display"/>
                <a:cs typeface="DM Serif Display"/>
                <a:sym typeface="DM Serif Display"/>
              </a:rPr>
              <a:t>Sébastien</a:t>
            </a:r>
            <a:br>
              <a:rPr lang="fr-FR" sz="1400" b="0" i="0" u="none" strike="noStrike" cap="none">
                <a:solidFill>
                  <a:schemeClr val="dk2"/>
                </a:solidFill>
                <a:latin typeface="DM Serif Display"/>
                <a:ea typeface="DM Serif Display"/>
                <a:cs typeface="DM Serif Display"/>
                <a:sym typeface="DM Serif Display"/>
              </a:rPr>
            </a:br>
            <a:r>
              <a:rPr lang="fr-FR" sz="1200" b="0" i="0" u="none" strike="noStrike" cap="none">
                <a:solidFill>
                  <a:schemeClr val="dk1"/>
                </a:solidFill>
                <a:latin typeface="Manrope"/>
                <a:ea typeface="Manrope"/>
                <a:cs typeface="Manrope"/>
                <a:sym typeface="Manrope"/>
              </a:rPr>
              <a:t>Directeur – Transdev Finistère et Morbihan</a:t>
            </a:r>
            <a:endParaRPr sz="1200" b="0" i="0" u="none" strike="noStrike" cap="none">
              <a:solidFill>
                <a:schemeClr val="dk1"/>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a:solidFill>
                  <a:srgbClr val="E30E13"/>
                </a:solidFill>
                <a:latin typeface="DM Serif Display"/>
                <a:ea typeface="DM Serif Display"/>
                <a:cs typeface="DM Serif Display"/>
                <a:sym typeface="DM Serif Display"/>
              </a:rPr>
              <a:t>BELLOIR </a:t>
            </a:r>
            <a:r>
              <a:rPr lang="fr-FR" sz="1400" b="0" i="0" u="none" strike="noStrike" cap="none">
                <a:solidFill>
                  <a:srgbClr val="E30E13"/>
                </a:solidFill>
                <a:latin typeface="DM Serif Display"/>
                <a:ea typeface="DM Serif Display"/>
                <a:cs typeface="DM Serif Display"/>
                <a:sym typeface="DM Serif Display"/>
              </a:rPr>
              <a:t>Audrey</a:t>
            </a:r>
            <a:br>
              <a:rPr lang="fr-FR" sz="1400" b="0" i="0" u="none" strike="noStrike" cap="none">
                <a:solidFill>
                  <a:srgbClr val="E30E13"/>
                </a:solidFill>
                <a:latin typeface="DM Serif Display"/>
                <a:ea typeface="DM Serif Display"/>
                <a:cs typeface="DM Serif Display"/>
                <a:sym typeface="DM Serif Display"/>
              </a:rPr>
            </a:br>
            <a:r>
              <a:rPr lang="fr-FR" sz="1200" b="0" i="0" u="none" strike="noStrike" cap="none">
                <a:solidFill>
                  <a:srgbClr val="000000"/>
                </a:solidFill>
                <a:latin typeface="Manrope"/>
                <a:ea typeface="Manrope"/>
                <a:cs typeface="Manrope"/>
                <a:sym typeface="Manrope"/>
              </a:rPr>
              <a:t>Chef de projet de la mobilité électrique - Enedis</a:t>
            </a:r>
            <a:endParaRPr sz="1200" b="0" i="0" u="none" strike="noStrike" cap="none">
              <a:solidFill>
                <a:srgbClr val="000000"/>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a:solidFill>
                  <a:srgbClr val="E30E13"/>
                </a:solidFill>
                <a:latin typeface="DM Serif Display"/>
                <a:ea typeface="DM Serif Display"/>
                <a:cs typeface="DM Serif Display"/>
                <a:sym typeface="DM Serif Display"/>
              </a:rPr>
              <a:t>BLANDEL </a:t>
            </a:r>
            <a:r>
              <a:rPr lang="fr-FR" sz="1400" b="0" i="0" u="none" strike="noStrike" cap="none">
                <a:solidFill>
                  <a:srgbClr val="E30E13"/>
                </a:solidFill>
                <a:latin typeface="DM Serif Display"/>
                <a:ea typeface="DM Serif Display"/>
                <a:cs typeface="DM Serif Display"/>
                <a:sym typeface="DM Serif Display"/>
              </a:rPr>
              <a:t>Sophie</a:t>
            </a:r>
            <a:br>
              <a:rPr lang="fr-FR" sz="1400" b="0" i="0" u="none" strike="noStrike" cap="none">
                <a:solidFill>
                  <a:srgbClr val="E30E13"/>
                </a:solidFill>
                <a:latin typeface="DM Serif Display"/>
                <a:ea typeface="DM Serif Display"/>
                <a:cs typeface="DM Serif Display"/>
                <a:sym typeface="DM Serif Display"/>
              </a:rPr>
            </a:br>
            <a:r>
              <a:rPr lang="fr-FR" sz="1200" b="0" i="0" u="none" strike="noStrike" cap="none">
                <a:solidFill>
                  <a:srgbClr val="000000"/>
                </a:solidFill>
                <a:latin typeface="Manrope"/>
                <a:ea typeface="Manrope"/>
                <a:cs typeface="Manrope"/>
                <a:sym typeface="Manrope"/>
              </a:rPr>
              <a:t>Directrice de développement territorial – EDF Ile-de-France</a:t>
            </a:r>
            <a:endParaRPr sz="1200" b="0" i="0" u="none" strike="noStrike" cap="none">
              <a:solidFill>
                <a:srgbClr val="000000"/>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fr-FR" sz="1400" b="0" i="0" u="none" strike="noStrike" cap="none">
                <a:solidFill>
                  <a:srgbClr val="E30E13"/>
                </a:solidFill>
                <a:latin typeface="DM Serif Display"/>
                <a:ea typeface="DM Serif Display"/>
                <a:cs typeface="DM Serif Display"/>
                <a:sym typeface="DM Serif Display"/>
              </a:rPr>
              <a:t> </a:t>
            </a:r>
            <a:r>
              <a:rPr lang="fr-FR">
                <a:solidFill>
                  <a:srgbClr val="E30E13"/>
                </a:solidFill>
                <a:latin typeface="DM Serif Display"/>
                <a:ea typeface="DM Serif Display"/>
                <a:cs typeface="DM Serif Display"/>
                <a:sym typeface="DM Serif Display"/>
              </a:rPr>
              <a:t>BONNARD </a:t>
            </a:r>
            <a:r>
              <a:rPr lang="fr-FR" sz="1400" b="0" i="0" u="none" strike="noStrike" cap="none">
                <a:solidFill>
                  <a:srgbClr val="E30E13"/>
                </a:solidFill>
                <a:latin typeface="DM Serif Display"/>
                <a:ea typeface="DM Serif Display"/>
                <a:cs typeface="DM Serif Display"/>
                <a:sym typeface="DM Serif Display"/>
              </a:rPr>
              <a:t>Marine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fr-FR" sz="1200" b="0" i="0" u="none" strike="noStrike" cap="none">
                <a:solidFill>
                  <a:srgbClr val="000000"/>
                </a:solidFill>
                <a:latin typeface="Manrope"/>
                <a:ea typeface="Manrope"/>
                <a:cs typeface="Manrope"/>
                <a:sym typeface="Manrope"/>
              </a:rPr>
              <a:t>Cheffe de projet Ingénierie territoriale - Banque des territoires</a:t>
            </a:r>
            <a:endParaRPr sz="1200" b="0" i="0" u="none" strike="noStrike" cap="none">
              <a:solidFill>
                <a:srgbClr val="000000"/>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a:solidFill>
                  <a:srgbClr val="E30E13"/>
                </a:solidFill>
                <a:latin typeface="DM Serif Display"/>
                <a:ea typeface="DM Serif Display"/>
                <a:cs typeface="DM Serif Display"/>
                <a:sym typeface="DM Serif Display"/>
              </a:rPr>
              <a:t>BOUTOT </a:t>
            </a:r>
            <a:r>
              <a:rPr lang="fr-FR" sz="1400" b="0" i="0" u="none" strike="noStrike" cap="none">
                <a:solidFill>
                  <a:srgbClr val="E30E13"/>
                </a:solidFill>
                <a:latin typeface="DM Serif Display"/>
                <a:ea typeface="DM Serif Display"/>
                <a:cs typeface="DM Serif Display"/>
                <a:sym typeface="DM Serif Display"/>
              </a:rPr>
              <a:t>Romary</a:t>
            </a:r>
            <a:br>
              <a:rPr lang="fr-FR" sz="1400" b="0" i="0" u="none" strike="noStrike" cap="none">
                <a:solidFill>
                  <a:srgbClr val="E30E13"/>
                </a:solidFill>
                <a:latin typeface="DM Serif Display"/>
                <a:ea typeface="DM Serif Display"/>
                <a:cs typeface="DM Serif Display"/>
                <a:sym typeface="DM Serif Display"/>
              </a:rPr>
            </a:br>
            <a:r>
              <a:rPr lang="fr-FR" sz="1200" b="0" i="0" u="none" strike="noStrike" cap="none">
                <a:solidFill>
                  <a:srgbClr val="000000"/>
                </a:solidFill>
                <a:latin typeface="Manrope"/>
                <a:ea typeface="Manrope"/>
                <a:cs typeface="Manrope"/>
                <a:sym typeface="Manrope"/>
              </a:rPr>
              <a:t>Directeur général adjoint attractivité et mobilités - Conseil départemental des Yvelines</a:t>
            </a:r>
            <a:endParaRPr sz="1200" b="0" i="0" u="none" strike="noStrike" cap="none">
              <a:solidFill>
                <a:srgbClr val="000000"/>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4"/>
          <p:cNvSpPr txBox="1"/>
          <p:nvPr/>
        </p:nvSpPr>
        <p:spPr>
          <a:xfrm>
            <a:off x="7056674" y="2265925"/>
            <a:ext cx="3684600" cy="3786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a:solidFill>
                  <a:schemeClr val="dk2"/>
                </a:solidFill>
                <a:latin typeface="DM Serif Display"/>
                <a:ea typeface="DM Serif Display"/>
                <a:cs typeface="DM Serif Display"/>
                <a:sym typeface="DM Serif Display"/>
              </a:rPr>
              <a:t>DACHY </a:t>
            </a:r>
            <a:r>
              <a:rPr lang="fr-FR" sz="1400" b="0" i="0" u="none" strike="noStrike" cap="none">
                <a:solidFill>
                  <a:schemeClr val="dk2"/>
                </a:solidFill>
                <a:latin typeface="DM Serif Display"/>
                <a:ea typeface="DM Serif Display"/>
                <a:cs typeface="DM Serif Display"/>
                <a:sym typeface="DM Serif Display"/>
              </a:rPr>
              <a:t>Renaud</a:t>
            </a:r>
            <a:br>
              <a:rPr lang="fr-FR" sz="1400" b="0" i="0" u="none" strike="noStrike" cap="none">
                <a:solidFill>
                  <a:schemeClr val="dk2"/>
                </a:solidFill>
                <a:latin typeface="DM Serif Display"/>
                <a:ea typeface="DM Serif Display"/>
                <a:cs typeface="DM Serif Display"/>
                <a:sym typeface="DM Serif Display"/>
              </a:rPr>
            </a:br>
            <a:r>
              <a:rPr lang="fr-FR" sz="1200" b="0" i="0" u="none" strike="noStrike" cap="none">
                <a:solidFill>
                  <a:schemeClr val="dk1"/>
                </a:solidFill>
                <a:latin typeface="Manrope"/>
                <a:ea typeface="Manrope"/>
                <a:cs typeface="Manrope"/>
                <a:sym typeface="Manrope"/>
              </a:rPr>
              <a:t>Directeur adjoint national infrastructures, eau et environnement - Voies navigables de France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a:solidFill>
                  <a:schemeClr val="dk2"/>
                </a:solidFill>
                <a:latin typeface="DM Serif Display"/>
                <a:ea typeface="DM Serif Display"/>
                <a:cs typeface="DM Serif Display"/>
                <a:sym typeface="DM Serif Display"/>
              </a:rPr>
              <a:t>DERRIEN </a:t>
            </a:r>
            <a:r>
              <a:rPr lang="fr-FR" sz="1400" b="0" i="0" u="none" strike="noStrike" cap="none">
                <a:solidFill>
                  <a:schemeClr val="dk2"/>
                </a:solidFill>
                <a:latin typeface="DM Serif Display"/>
                <a:ea typeface="DM Serif Display"/>
                <a:cs typeface="DM Serif Display"/>
                <a:sym typeface="DM Serif Display"/>
              </a:rPr>
              <a:t>Elen</a:t>
            </a:r>
            <a:br>
              <a:rPr lang="fr-FR" sz="1400" b="0" i="0" u="none" strike="noStrike" cap="none">
                <a:solidFill>
                  <a:srgbClr val="E30E13"/>
                </a:solidFill>
                <a:latin typeface="DM Serif Display"/>
                <a:ea typeface="DM Serif Display"/>
                <a:cs typeface="DM Serif Display"/>
                <a:sym typeface="DM Serif Display"/>
              </a:rPr>
            </a:br>
            <a:r>
              <a:rPr lang="fr-FR" sz="1200" b="0" i="0" u="none" strike="noStrike" cap="none">
                <a:solidFill>
                  <a:schemeClr val="dk1"/>
                </a:solidFill>
                <a:latin typeface="Manrope"/>
                <a:ea typeface="Manrope"/>
                <a:cs typeface="Manrope"/>
                <a:sym typeface="Manrope"/>
              </a:rPr>
              <a:t>Responsable d'investissements - Banque des Territoires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a:solidFill>
                  <a:schemeClr val="dk2"/>
                </a:solidFill>
                <a:latin typeface="DM Serif Display"/>
                <a:ea typeface="DM Serif Display"/>
                <a:cs typeface="DM Serif Display"/>
                <a:sym typeface="DM Serif Display"/>
              </a:rPr>
              <a:t>GROSSIN </a:t>
            </a:r>
            <a:r>
              <a:rPr lang="fr-FR" sz="1400" b="0" i="0" u="none" strike="noStrike" cap="none">
                <a:solidFill>
                  <a:schemeClr val="dk2"/>
                </a:solidFill>
                <a:latin typeface="DM Serif Display"/>
                <a:ea typeface="DM Serif Display"/>
                <a:cs typeface="DM Serif Display"/>
                <a:sym typeface="DM Serif Display"/>
              </a:rPr>
              <a:t>Emmanuel</a:t>
            </a:r>
            <a:br>
              <a:rPr lang="fr-FR" sz="1400" b="0" i="0" u="none" strike="noStrike" cap="none">
                <a:solidFill>
                  <a:schemeClr val="dk2"/>
                </a:solidFill>
                <a:latin typeface="DM Serif Display"/>
                <a:ea typeface="DM Serif Display"/>
                <a:cs typeface="DM Serif Display"/>
                <a:sym typeface="DM Serif Display"/>
              </a:rPr>
            </a:br>
            <a:r>
              <a:rPr lang="fr-FR" sz="1200" b="0" i="0" u="none" strike="noStrike" cap="none">
                <a:solidFill>
                  <a:schemeClr val="dk1"/>
                </a:solidFill>
                <a:latin typeface="Manrope"/>
                <a:ea typeface="Manrope"/>
                <a:cs typeface="Manrope"/>
                <a:sym typeface="Manrope"/>
              </a:rPr>
              <a:t>Directeur de projet - SNCF Réseau Ile-de-France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a:solidFill>
                  <a:schemeClr val="dk2"/>
                </a:solidFill>
                <a:latin typeface="DM Serif Display"/>
                <a:ea typeface="DM Serif Display"/>
                <a:cs typeface="DM Serif Display"/>
                <a:sym typeface="DM Serif Display"/>
              </a:rPr>
              <a:t>MERIC </a:t>
            </a:r>
            <a:r>
              <a:rPr lang="fr-FR" sz="1400" b="0" i="0" u="none" strike="noStrike" cap="none">
                <a:solidFill>
                  <a:schemeClr val="dk2"/>
                </a:solidFill>
                <a:latin typeface="DM Serif Display"/>
                <a:ea typeface="DM Serif Display"/>
                <a:cs typeface="DM Serif Display"/>
                <a:sym typeface="DM Serif Display"/>
              </a:rPr>
              <a:t>Laurent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fr-FR" sz="1200" b="0" i="0" u="none" strike="noStrike" cap="none">
                <a:solidFill>
                  <a:schemeClr val="dk1"/>
                </a:solidFill>
                <a:latin typeface="Manrope"/>
                <a:ea typeface="Manrope"/>
                <a:cs typeface="Manrope"/>
                <a:sym typeface="Manrope"/>
              </a:rPr>
              <a:t>Directeur des affaires régionales - Enedis Occitanie</a:t>
            </a:r>
            <a:endParaRPr sz="1200" b="0" i="0" u="none" strike="noStrike" cap="none">
              <a:solidFill>
                <a:schemeClr val="dk1"/>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a:solidFill>
                  <a:schemeClr val="dk2"/>
                </a:solidFill>
                <a:latin typeface="DM Serif Display"/>
                <a:ea typeface="DM Serif Display"/>
                <a:cs typeface="DM Serif Display"/>
                <a:sym typeface="DM Serif Display"/>
              </a:rPr>
              <a:t>QUIVET </a:t>
            </a:r>
            <a:r>
              <a:rPr lang="fr-FR" sz="1400" b="0" i="0" u="none" strike="noStrike" cap="none">
                <a:solidFill>
                  <a:schemeClr val="dk2"/>
                </a:solidFill>
                <a:latin typeface="DM Serif Display"/>
                <a:ea typeface="DM Serif Display"/>
                <a:cs typeface="DM Serif Display"/>
                <a:sym typeface="DM Serif Display"/>
              </a:rPr>
              <a:t>Sandra</a:t>
            </a:r>
            <a:br>
              <a:rPr lang="fr-FR" sz="1400" b="0" i="0" u="none" strike="noStrike" cap="none">
                <a:solidFill>
                  <a:srgbClr val="E30E13"/>
                </a:solidFill>
                <a:latin typeface="DM Serif Display"/>
                <a:ea typeface="DM Serif Display"/>
                <a:cs typeface="DM Serif Display"/>
                <a:sym typeface="DM Serif Display"/>
              </a:rPr>
            </a:br>
            <a:r>
              <a:rPr lang="fr-FR" sz="1200" b="0" i="0" u="none" strike="noStrike" cap="none">
                <a:solidFill>
                  <a:schemeClr val="dk1"/>
                </a:solidFill>
                <a:latin typeface="Manrope"/>
                <a:ea typeface="Manrope"/>
                <a:cs typeface="Manrope"/>
                <a:sym typeface="Manrope"/>
              </a:rPr>
              <a:t>Conductrice d'opérations grands projets - APRR</a:t>
            </a:r>
            <a:endParaRPr sz="1200" b="0" i="0" u="none" strike="noStrike" cap="none">
              <a:solidFill>
                <a:schemeClr val="dk1"/>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8"/>
          <p:cNvSpPr txBox="1">
            <a:spLocks noGrp="1"/>
          </p:cNvSpPr>
          <p:nvPr>
            <p:ph type="title"/>
          </p:nvPr>
        </p:nvSpPr>
        <p:spPr>
          <a:xfrm>
            <a:off x="838200" y="935043"/>
            <a:ext cx="10515600" cy="1015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fr-FR" sz="6800">
                <a:solidFill>
                  <a:schemeClr val="dk2"/>
                </a:solidFill>
              </a:rPr>
              <a:t>+20 entretiens</a:t>
            </a:r>
            <a:r>
              <a:rPr lang="fr-FR" sz="6200">
                <a:solidFill>
                  <a:schemeClr val="dk2"/>
                </a:solidFill>
              </a:rPr>
              <a:t> en 3 jours</a:t>
            </a:r>
            <a:endParaRPr sz="6200">
              <a:solidFill>
                <a:schemeClr val="dk2"/>
              </a:solidFill>
            </a:endParaRPr>
          </a:p>
          <a:p>
            <a:pPr marL="0" lvl="0" indent="0" algn="ctr" rtl="0">
              <a:lnSpc>
                <a:spcPct val="90000"/>
              </a:lnSpc>
              <a:spcBef>
                <a:spcPts val="0"/>
              </a:spcBef>
              <a:spcAft>
                <a:spcPts val="0"/>
              </a:spcAft>
              <a:buSzPts val="1400"/>
              <a:buNone/>
            </a:pPr>
            <a:r>
              <a:rPr lang="fr-FR" sz="3700"/>
              <a:t>pour comprendre et analyser </a:t>
            </a:r>
            <a:br>
              <a:rPr lang="fr-FR" sz="3700"/>
            </a:br>
            <a:r>
              <a:rPr lang="fr-FR" sz="3700"/>
              <a:t>les enjeux du territoire</a:t>
            </a:r>
            <a:endParaRPr sz="3700"/>
          </a:p>
        </p:txBody>
      </p:sp>
      <p:pic>
        <p:nvPicPr>
          <p:cNvPr id="829" name="Google Shape;829;p8"/>
          <p:cNvPicPr preferRelativeResize="0"/>
          <p:nvPr/>
        </p:nvPicPr>
        <p:blipFill rotWithShape="1">
          <a:blip r:embed="rId3">
            <a:alphaModFix/>
          </a:blip>
          <a:srcRect/>
          <a:stretch/>
        </p:blipFill>
        <p:spPr>
          <a:xfrm>
            <a:off x="2279188" y="2946950"/>
            <a:ext cx="2943225" cy="1248600"/>
          </a:xfrm>
          <a:prstGeom prst="rect">
            <a:avLst/>
          </a:prstGeom>
          <a:noFill/>
          <a:ln>
            <a:noFill/>
          </a:ln>
        </p:spPr>
      </p:pic>
      <p:pic>
        <p:nvPicPr>
          <p:cNvPr id="830" name="Google Shape;830;p8"/>
          <p:cNvPicPr preferRelativeResize="0"/>
          <p:nvPr/>
        </p:nvPicPr>
        <p:blipFill rotWithShape="1">
          <a:blip r:embed="rId4">
            <a:alphaModFix/>
          </a:blip>
          <a:srcRect/>
          <a:stretch/>
        </p:blipFill>
        <p:spPr>
          <a:xfrm>
            <a:off x="4699450" y="4478375"/>
            <a:ext cx="3114675" cy="952500"/>
          </a:xfrm>
          <a:prstGeom prst="rect">
            <a:avLst/>
          </a:prstGeom>
          <a:noFill/>
          <a:ln>
            <a:noFill/>
          </a:ln>
        </p:spPr>
      </p:pic>
      <p:pic>
        <p:nvPicPr>
          <p:cNvPr id="831" name="Google Shape;831;p8"/>
          <p:cNvPicPr preferRelativeResize="0"/>
          <p:nvPr/>
        </p:nvPicPr>
        <p:blipFill rotWithShape="1">
          <a:blip r:embed="rId5">
            <a:alphaModFix/>
          </a:blip>
          <a:srcRect/>
          <a:stretch/>
        </p:blipFill>
        <p:spPr>
          <a:xfrm>
            <a:off x="315770" y="3464838"/>
            <a:ext cx="1617605" cy="1924500"/>
          </a:xfrm>
          <a:prstGeom prst="rect">
            <a:avLst/>
          </a:prstGeom>
          <a:noFill/>
          <a:ln>
            <a:noFill/>
          </a:ln>
        </p:spPr>
      </p:pic>
      <p:pic>
        <p:nvPicPr>
          <p:cNvPr id="832" name="Google Shape;832;p8"/>
          <p:cNvPicPr preferRelativeResize="0"/>
          <p:nvPr/>
        </p:nvPicPr>
        <p:blipFill rotWithShape="1">
          <a:blip r:embed="rId6">
            <a:alphaModFix/>
          </a:blip>
          <a:srcRect/>
          <a:stretch/>
        </p:blipFill>
        <p:spPr>
          <a:xfrm>
            <a:off x="1914519" y="4373525"/>
            <a:ext cx="2457580" cy="1015800"/>
          </a:xfrm>
          <a:prstGeom prst="rect">
            <a:avLst/>
          </a:prstGeom>
          <a:noFill/>
          <a:ln>
            <a:noFill/>
          </a:ln>
        </p:spPr>
      </p:pic>
      <p:pic>
        <p:nvPicPr>
          <p:cNvPr id="833" name="Google Shape;833;p8"/>
          <p:cNvPicPr preferRelativeResize="0"/>
          <p:nvPr/>
        </p:nvPicPr>
        <p:blipFill rotWithShape="1">
          <a:blip r:embed="rId7">
            <a:alphaModFix/>
          </a:blip>
          <a:srcRect/>
          <a:stretch/>
        </p:blipFill>
        <p:spPr>
          <a:xfrm>
            <a:off x="5222422" y="2819712"/>
            <a:ext cx="1210316" cy="1466850"/>
          </a:xfrm>
          <a:prstGeom prst="rect">
            <a:avLst/>
          </a:prstGeom>
          <a:noFill/>
          <a:ln>
            <a:noFill/>
          </a:ln>
        </p:spPr>
      </p:pic>
      <p:pic>
        <p:nvPicPr>
          <p:cNvPr id="834" name="Google Shape;834;p8"/>
          <p:cNvPicPr preferRelativeResize="0"/>
          <p:nvPr/>
        </p:nvPicPr>
        <p:blipFill rotWithShape="1">
          <a:blip r:embed="rId8">
            <a:alphaModFix/>
          </a:blip>
          <a:srcRect/>
          <a:stretch/>
        </p:blipFill>
        <p:spPr>
          <a:xfrm>
            <a:off x="6478301" y="2805731"/>
            <a:ext cx="1617600" cy="1494819"/>
          </a:xfrm>
          <a:prstGeom prst="rect">
            <a:avLst/>
          </a:prstGeom>
          <a:noFill/>
          <a:ln>
            <a:noFill/>
          </a:ln>
        </p:spPr>
      </p:pic>
      <p:pic>
        <p:nvPicPr>
          <p:cNvPr id="835" name="Google Shape;835;p8"/>
          <p:cNvPicPr preferRelativeResize="0"/>
          <p:nvPr/>
        </p:nvPicPr>
        <p:blipFill rotWithShape="1">
          <a:blip r:embed="rId9">
            <a:alphaModFix/>
          </a:blip>
          <a:srcRect/>
          <a:stretch/>
        </p:blipFill>
        <p:spPr>
          <a:xfrm>
            <a:off x="6259613" y="5497348"/>
            <a:ext cx="2054988" cy="1248600"/>
          </a:xfrm>
          <a:prstGeom prst="rect">
            <a:avLst/>
          </a:prstGeom>
          <a:noFill/>
          <a:ln>
            <a:noFill/>
          </a:ln>
        </p:spPr>
      </p:pic>
      <p:pic>
        <p:nvPicPr>
          <p:cNvPr id="836" name="Google Shape;836;p8"/>
          <p:cNvPicPr preferRelativeResize="0"/>
          <p:nvPr/>
        </p:nvPicPr>
        <p:blipFill rotWithShape="1">
          <a:blip r:embed="rId10">
            <a:alphaModFix/>
          </a:blip>
          <a:srcRect/>
          <a:stretch/>
        </p:blipFill>
        <p:spPr>
          <a:xfrm>
            <a:off x="8640722" y="5449295"/>
            <a:ext cx="1459075" cy="1344717"/>
          </a:xfrm>
          <a:prstGeom prst="rect">
            <a:avLst/>
          </a:prstGeom>
          <a:noFill/>
          <a:ln>
            <a:noFill/>
          </a:ln>
        </p:spPr>
      </p:pic>
      <p:pic>
        <p:nvPicPr>
          <p:cNvPr id="837" name="Google Shape;837;p8"/>
          <p:cNvPicPr preferRelativeResize="0"/>
          <p:nvPr/>
        </p:nvPicPr>
        <p:blipFill rotWithShape="1">
          <a:blip r:embed="rId11">
            <a:alphaModFix/>
          </a:blip>
          <a:srcRect/>
          <a:stretch/>
        </p:blipFill>
        <p:spPr>
          <a:xfrm>
            <a:off x="10580225" y="3229589"/>
            <a:ext cx="1459075" cy="2395000"/>
          </a:xfrm>
          <a:prstGeom prst="rect">
            <a:avLst/>
          </a:prstGeom>
          <a:noFill/>
          <a:ln>
            <a:noFill/>
          </a:ln>
        </p:spPr>
      </p:pic>
      <p:pic>
        <p:nvPicPr>
          <p:cNvPr id="838" name="Google Shape;838;p8"/>
          <p:cNvPicPr preferRelativeResize="0"/>
          <p:nvPr/>
        </p:nvPicPr>
        <p:blipFill rotWithShape="1">
          <a:blip r:embed="rId12">
            <a:alphaModFix/>
          </a:blip>
          <a:srcRect/>
          <a:stretch/>
        </p:blipFill>
        <p:spPr>
          <a:xfrm>
            <a:off x="3258988" y="5497350"/>
            <a:ext cx="2881369" cy="1248593"/>
          </a:xfrm>
          <a:prstGeom prst="rect">
            <a:avLst/>
          </a:prstGeom>
          <a:noFill/>
          <a:ln>
            <a:noFill/>
          </a:ln>
        </p:spPr>
      </p:pic>
      <p:pic>
        <p:nvPicPr>
          <p:cNvPr id="839" name="Google Shape;839;p8"/>
          <p:cNvPicPr preferRelativeResize="0"/>
          <p:nvPr/>
        </p:nvPicPr>
        <p:blipFill rotWithShape="1">
          <a:blip r:embed="rId13">
            <a:alphaModFix/>
          </a:blip>
          <a:srcRect/>
          <a:stretch/>
        </p:blipFill>
        <p:spPr>
          <a:xfrm>
            <a:off x="644250" y="5533600"/>
            <a:ext cx="2286275" cy="1248593"/>
          </a:xfrm>
          <a:prstGeom prst="rect">
            <a:avLst/>
          </a:prstGeom>
          <a:noFill/>
          <a:ln>
            <a:noFill/>
          </a:ln>
        </p:spPr>
      </p:pic>
      <p:pic>
        <p:nvPicPr>
          <p:cNvPr id="840" name="Google Shape;840;p8"/>
          <p:cNvPicPr preferRelativeResize="0"/>
          <p:nvPr/>
        </p:nvPicPr>
        <p:blipFill rotWithShape="1">
          <a:blip r:embed="rId14">
            <a:alphaModFix/>
          </a:blip>
          <a:srcRect/>
          <a:stretch/>
        </p:blipFill>
        <p:spPr>
          <a:xfrm>
            <a:off x="8141472" y="3363572"/>
            <a:ext cx="2457575" cy="1870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9"/>
          <p:cNvSpPr txBox="1">
            <a:spLocks noGrp="1"/>
          </p:cNvSpPr>
          <p:nvPr>
            <p:ph type="title"/>
          </p:nvPr>
        </p:nvSpPr>
        <p:spPr>
          <a:xfrm>
            <a:off x="769500" y="213950"/>
            <a:ext cx="7772400" cy="601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Personnes interviewées</a:t>
            </a:r>
            <a:endParaRPr/>
          </a:p>
        </p:txBody>
      </p:sp>
      <p:sp>
        <p:nvSpPr>
          <p:cNvPr id="846" name="Google Shape;846;p9"/>
          <p:cNvSpPr txBox="1">
            <a:spLocks noGrp="1"/>
          </p:cNvSpPr>
          <p:nvPr>
            <p:ph type="body" idx="1"/>
          </p:nvPr>
        </p:nvSpPr>
        <p:spPr>
          <a:xfrm>
            <a:off x="769500" y="815450"/>
            <a:ext cx="6057900" cy="471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accent2"/>
              </a:buClr>
              <a:buSzPts val="1600"/>
              <a:buNone/>
            </a:pPr>
            <a:r>
              <a:rPr lang="fr-FR"/>
              <a:t>Une diversité d’acteur·trices consulté·es</a:t>
            </a:r>
            <a:endParaRPr/>
          </a:p>
        </p:txBody>
      </p:sp>
      <p:sp>
        <p:nvSpPr>
          <p:cNvPr id="847" name="Google Shape;847;p9"/>
          <p:cNvSpPr txBox="1"/>
          <p:nvPr/>
        </p:nvSpPr>
        <p:spPr>
          <a:xfrm>
            <a:off x="4367275" y="1755725"/>
            <a:ext cx="3730500" cy="501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a:solidFill>
                  <a:srgbClr val="E30E13"/>
                </a:solidFill>
                <a:latin typeface="DM Serif Display"/>
                <a:ea typeface="DM Serif Display"/>
                <a:cs typeface="DM Serif Display"/>
                <a:sym typeface="DM Serif Display"/>
              </a:rPr>
              <a:t>Noémie GHYSEL</a:t>
            </a:r>
            <a:endParaRPr>
              <a:solidFill>
                <a:srgbClr val="E30E13"/>
              </a:solidFill>
              <a:latin typeface="DM Serif Display"/>
              <a:ea typeface="DM Serif Display"/>
              <a:cs typeface="DM Serif Display"/>
              <a:sym typeface="DM Serif Display"/>
            </a:endParaRPr>
          </a:p>
          <a:p>
            <a:pPr marL="0" marR="0" lvl="0" indent="0" algn="l" rtl="0">
              <a:lnSpc>
                <a:spcPct val="100000"/>
              </a:lnSpc>
              <a:spcBef>
                <a:spcPts val="0"/>
              </a:spcBef>
              <a:spcAft>
                <a:spcPts val="0"/>
              </a:spcAft>
              <a:buClr>
                <a:srgbClr val="000000"/>
              </a:buClr>
              <a:buSzPts val="1400"/>
              <a:buFont typeface="Arial"/>
              <a:buNone/>
            </a:pPr>
            <a:r>
              <a:rPr lang="fr-FR" sz="1200">
                <a:latin typeface="Manrope"/>
                <a:ea typeface="Manrope"/>
                <a:cs typeface="Manrope"/>
                <a:sym typeface="Manrope"/>
              </a:rPr>
              <a:t>Conseillère en Insertion socio-professionnelle et référente santé/sécurité HDF Insertion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fr-FR">
                <a:solidFill>
                  <a:srgbClr val="E30E13"/>
                </a:solidFill>
                <a:latin typeface="DM Serif Display"/>
                <a:ea typeface="DM Serif Display"/>
                <a:cs typeface="DM Serif Display"/>
                <a:sym typeface="DM Serif Display"/>
              </a:rPr>
              <a:t>J</a:t>
            </a:r>
            <a:r>
              <a:rPr lang="fr-FR" sz="1400" b="0" i="0" u="none" strike="noStrike" cap="none">
                <a:solidFill>
                  <a:srgbClr val="E30E13"/>
                </a:solidFill>
                <a:latin typeface="DM Serif Display"/>
                <a:ea typeface="DM Serif Display"/>
                <a:cs typeface="DM Serif Display"/>
                <a:sym typeface="DM Serif Display"/>
              </a:rPr>
              <a:t>ulie </a:t>
            </a:r>
            <a:r>
              <a:rPr lang="fr-FR">
                <a:solidFill>
                  <a:srgbClr val="E30E13"/>
                </a:solidFill>
                <a:latin typeface="DM Serif Display"/>
                <a:ea typeface="DM Serif Display"/>
                <a:cs typeface="DM Serif Display"/>
                <a:sym typeface="DM Serif Display"/>
              </a:rPr>
              <a:t>DENDUYVER et Hélène DUQUENOY </a:t>
            </a:r>
            <a:endParaRPr sz="1200">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sz="1200">
                <a:latin typeface="Manrope"/>
                <a:ea typeface="Manrope"/>
                <a:cs typeface="Manrope"/>
                <a:sym typeface="Manrope"/>
              </a:rPr>
              <a:t>Chargées de développement et mobilité</a:t>
            </a:r>
            <a:endParaRPr sz="1200">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endParaRPr sz="1200">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sz="1400" b="0" i="0" u="none" strike="noStrike" cap="none">
                <a:solidFill>
                  <a:srgbClr val="E30E13"/>
                </a:solidFill>
                <a:latin typeface="DM Serif Display"/>
                <a:ea typeface="DM Serif Display"/>
                <a:cs typeface="DM Serif Display"/>
                <a:sym typeface="DM Serif Display"/>
              </a:rPr>
              <a:t>Nathalie </a:t>
            </a:r>
            <a:r>
              <a:rPr lang="fr-FR">
                <a:solidFill>
                  <a:srgbClr val="E30E13"/>
                </a:solidFill>
                <a:latin typeface="DM Serif Display"/>
                <a:ea typeface="DM Serif Display"/>
                <a:cs typeface="DM Serif Display"/>
                <a:sym typeface="DM Serif Display"/>
              </a:rPr>
              <a:t>PITAVAL</a:t>
            </a:r>
            <a:br>
              <a:rPr lang="fr-FR" sz="1400" b="0" i="0" u="none" strike="noStrike" cap="none">
                <a:solidFill>
                  <a:srgbClr val="E30E13"/>
                </a:solidFill>
                <a:latin typeface="DM Serif Display"/>
                <a:ea typeface="DM Serif Display"/>
                <a:cs typeface="DM Serif Display"/>
                <a:sym typeface="DM Serif Display"/>
              </a:rPr>
            </a:br>
            <a:r>
              <a:rPr lang="fr-FR" sz="1200">
                <a:latin typeface="Manrope"/>
                <a:ea typeface="Manrope"/>
                <a:cs typeface="Manrope"/>
                <a:sym typeface="Manrope"/>
              </a:rPr>
              <a:t>Directrice de projet urbanisme mobilité Cerema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a:solidFill>
                  <a:srgbClr val="E30E13"/>
                </a:solidFill>
                <a:latin typeface="DM Serif Display"/>
                <a:ea typeface="DM Serif Display"/>
                <a:cs typeface="DM Serif Display"/>
                <a:sym typeface="DM Serif Display"/>
              </a:rPr>
              <a:t>Christophe HUREZ</a:t>
            </a:r>
            <a:endParaRPr>
              <a:solidFill>
                <a:srgbClr val="E30E13"/>
              </a:solidFill>
              <a:latin typeface="DM Serif Display"/>
              <a:ea typeface="DM Serif Display"/>
              <a:cs typeface="DM Serif Display"/>
              <a:sym typeface="DM Serif Display"/>
            </a:endParaRPr>
          </a:p>
          <a:p>
            <a:pPr marL="0" marR="0" lvl="0" indent="0" algn="l" rtl="0">
              <a:lnSpc>
                <a:spcPct val="100000"/>
              </a:lnSpc>
              <a:spcBef>
                <a:spcPts val="0"/>
              </a:spcBef>
              <a:spcAft>
                <a:spcPts val="0"/>
              </a:spcAft>
              <a:buClr>
                <a:srgbClr val="000000"/>
              </a:buClr>
              <a:buSzPts val="1400"/>
              <a:buFont typeface="Arial"/>
              <a:buNone/>
            </a:pPr>
            <a:r>
              <a:rPr lang="fr-FR" sz="1200">
                <a:latin typeface="Manrope"/>
                <a:ea typeface="Manrope"/>
                <a:cs typeface="Manrope"/>
                <a:sym typeface="Manrope"/>
              </a:rPr>
              <a:t>Directeur de projets SERM Décarbonation Cerema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a:p>
          <a:p>
            <a:pPr marL="0" lvl="0" indent="0" algn="l" rtl="0">
              <a:spcBef>
                <a:spcPts val="0"/>
              </a:spcBef>
              <a:spcAft>
                <a:spcPts val="0"/>
              </a:spcAft>
              <a:buClr>
                <a:schemeClr val="dk1"/>
              </a:buClr>
              <a:buSzPts val="1400"/>
              <a:buFont typeface="Arial"/>
              <a:buNone/>
            </a:pPr>
            <a:r>
              <a:rPr lang="fr-FR">
                <a:solidFill>
                  <a:schemeClr val="dk2"/>
                </a:solidFill>
                <a:latin typeface="DM Serif Display"/>
                <a:ea typeface="DM Serif Display"/>
                <a:cs typeface="DM Serif Display"/>
                <a:sym typeface="DM Serif Display"/>
              </a:rPr>
              <a:t>Marion RIEDEL</a:t>
            </a:r>
            <a:br>
              <a:rPr lang="fr-FR">
                <a:solidFill>
                  <a:schemeClr val="dk2"/>
                </a:solidFill>
                <a:latin typeface="DM Serif Display"/>
                <a:ea typeface="DM Serif Display"/>
                <a:cs typeface="DM Serif Display"/>
                <a:sym typeface="DM Serif Display"/>
              </a:rPr>
            </a:br>
            <a:r>
              <a:rPr lang="fr-FR" sz="1200">
                <a:solidFill>
                  <a:schemeClr val="dk1"/>
                </a:solidFill>
                <a:latin typeface="Manrope"/>
                <a:ea typeface="Manrope"/>
                <a:cs typeface="Manrope"/>
                <a:sym typeface="Manrope"/>
              </a:rPr>
              <a:t>Ingénieur mobilité et qualité de l'air Adème</a:t>
            </a:r>
            <a:endParaRPr sz="120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endParaRPr sz="120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r>
              <a:rPr lang="fr-FR">
                <a:solidFill>
                  <a:schemeClr val="dk2"/>
                </a:solidFill>
                <a:latin typeface="DM Serif Display"/>
                <a:ea typeface="DM Serif Display"/>
                <a:cs typeface="DM Serif Display"/>
                <a:sym typeface="DM Serif Display"/>
              </a:rPr>
              <a:t>Adrien BARBAUD</a:t>
            </a:r>
            <a:br>
              <a:rPr lang="fr-FR">
                <a:solidFill>
                  <a:schemeClr val="dk2"/>
                </a:solidFill>
                <a:latin typeface="DM Serif Display"/>
                <a:ea typeface="DM Serif Display"/>
                <a:cs typeface="DM Serif Display"/>
                <a:sym typeface="DM Serif Display"/>
              </a:rPr>
            </a:br>
            <a:r>
              <a:rPr lang="fr-FR" sz="1200">
                <a:solidFill>
                  <a:schemeClr val="dk1"/>
                </a:solidFill>
                <a:latin typeface="Manrope"/>
                <a:ea typeface="Manrope"/>
                <a:cs typeface="Manrope"/>
                <a:sym typeface="Manrope"/>
              </a:rPr>
              <a:t>Directeur Espace public et mobilité mutualisé CUD</a:t>
            </a:r>
            <a:endParaRPr sz="120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endParaRPr sz="120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r>
              <a:rPr lang="fr-FR">
                <a:solidFill>
                  <a:schemeClr val="dk2"/>
                </a:solidFill>
                <a:latin typeface="DM Serif Display"/>
                <a:ea typeface="DM Serif Display"/>
                <a:cs typeface="DM Serif Display"/>
                <a:sym typeface="DM Serif Display"/>
              </a:rPr>
              <a:t>Gauthier VANCAYZEELE</a:t>
            </a:r>
            <a:endParaRPr>
              <a:solidFill>
                <a:schemeClr val="dk2"/>
              </a:solidFill>
              <a:latin typeface="DM Serif Display"/>
              <a:ea typeface="DM Serif Display"/>
              <a:cs typeface="DM Serif Display"/>
              <a:sym typeface="DM Serif Display"/>
            </a:endParaRPr>
          </a:p>
          <a:p>
            <a:pPr marL="0" lvl="0" indent="0" algn="l" rtl="0">
              <a:spcBef>
                <a:spcPts val="0"/>
              </a:spcBef>
              <a:spcAft>
                <a:spcPts val="0"/>
              </a:spcAft>
              <a:buClr>
                <a:schemeClr val="dk1"/>
              </a:buClr>
              <a:buSzPts val="1400"/>
              <a:buFont typeface="Arial"/>
              <a:buNone/>
            </a:pPr>
            <a:r>
              <a:rPr lang="fr-FR" sz="1200">
                <a:solidFill>
                  <a:schemeClr val="dk1"/>
                </a:solidFill>
                <a:latin typeface="Manrope"/>
                <a:ea typeface="Manrope"/>
                <a:cs typeface="Manrope"/>
                <a:sym typeface="Manrope"/>
              </a:rPr>
              <a:t>Chef de projet SERM CA Cœur de Flandre</a:t>
            </a:r>
            <a:endParaRPr sz="120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endParaRPr sz="120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r>
              <a:rPr lang="fr-FR">
                <a:solidFill>
                  <a:schemeClr val="dk2"/>
                </a:solidFill>
                <a:latin typeface="DM Serif Display"/>
                <a:ea typeface="DM Serif Display"/>
                <a:cs typeface="DM Serif Display"/>
                <a:sym typeface="DM Serif Display"/>
              </a:rPr>
              <a:t>Rayane SCHOTT</a:t>
            </a:r>
            <a:endParaRPr>
              <a:solidFill>
                <a:schemeClr val="dk2"/>
              </a:solidFill>
              <a:latin typeface="DM Serif Display"/>
              <a:ea typeface="DM Serif Display"/>
              <a:cs typeface="DM Serif Display"/>
              <a:sym typeface="DM Serif Display"/>
            </a:endParaRPr>
          </a:p>
          <a:p>
            <a:pPr marL="0" lvl="0" indent="0" algn="l" rtl="0">
              <a:spcBef>
                <a:spcPts val="0"/>
              </a:spcBef>
              <a:spcAft>
                <a:spcPts val="0"/>
              </a:spcAft>
              <a:buClr>
                <a:schemeClr val="dk1"/>
              </a:buClr>
              <a:buSzPts val="1400"/>
              <a:buFont typeface="Arial"/>
              <a:buNone/>
            </a:pPr>
            <a:r>
              <a:rPr lang="fr-FR" sz="1200">
                <a:solidFill>
                  <a:schemeClr val="dk1"/>
                </a:solidFill>
                <a:latin typeface="Manrope"/>
                <a:ea typeface="Manrope"/>
                <a:cs typeface="Manrope"/>
                <a:sym typeface="Manrope"/>
              </a:rPr>
              <a:t> Chargé de mission mobilité Cœur de Flandre Agglomération </a:t>
            </a:r>
            <a:endParaRPr/>
          </a:p>
        </p:txBody>
      </p:sp>
      <p:sp>
        <p:nvSpPr>
          <p:cNvPr id="848" name="Google Shape;848;p9"/>
          <p:cNvSpPr txBox="1"/>
          <p:nvPr/>
        </p:nvSpPr>
        <p:spPr>
          <a:xfrm>
            <a:off x="8370025" y="1724975"/>
            <a:ext cx="3730500" cy="4710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a:solidFill>
                  <a:srgbClr val="E30E13"/>
                </a:solidFill>
                <a:latin typeface="DM Serif Display"/>
                <a:ea typeface="DM Serif Display"/>
                <a:cs typeface="DM Serif Display"/>
                <a:sym typeface="DM Serif Display"/>
              </a:rPr>
              <a:t>Gaëtan POIRIER</a:t>
            </a:r>
            <a:endParaRPr>
              <a:solidFill>
                <a:srgbClr val="E30E13"/>
              </a:solidFill>
              <a:latin typeface="DM Serif Display"/>
              <a:ea typeface="DM Serif Display"/>
              <a:cs typeface="DM Serif Display"/>
              <a:sym typeface="DM Serif Display"/>
            </a:endParaRPr>
          </a:p>
          <a:p>
            <a:pPr marL="0" marR="0" lvl="0" indent="0" algn="l" rtl="0">
              <a:lnSpc>
                <a:spcPct val="100000"/>
              </a:lnSpc>
              <a:spcBef>
                <a:spcPts val="0"/>
              </a:spcBef>
              <a:spcAft>
                <a:spcPts val="0"/>
              </a:spcAft>
              <a:buClr>
                <a:srgbClr val="000000"/>
              </a:buClr>
              <a:buSzPts val="1400"/>
              <a:buFont typeface="Arial"/>
              <a:buNone/>
            </a:pPr>
            <a:r>
              <a:rPr lang="fr-FR" sz="1200">
                <a:latin typeface="Manrope"/>
                <a:ea typeface="Manrope"/>
                <a:cs typeface="Manrope"/>
                <a:sym typeface="Manrope"/>
              </a:rPr>
              <a:t>Directeur service mobilité CA du Pays de Saint-Omer</a:t>
            </a:r>
            <a:endParaRPr sz="1200">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endParaRPr sz="1200">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r>
              <a:rPr lang="fr-FR">
                <a:solidFill>
                  <a:schemeClr val="dk2"/>
                </a:solidFill>
                <a:latin typeface="DM Serif Display"/>
                <a:ea typeface="DM Serif Display"/>
                <a:cs typeface="DM Serif Display"/>
                <a:sym typeface="DM Serif Display"/>
              </a:rPr>
              <a:t>Raymond VINCENT</a:t>
            </a:r>
            <a:endParaRPr>
              <a:solidFill>
                <a:schemeClr val="dk2"/>
              </a:solidFill>
              <a:latin typeface="DM Serif Display"/>
              <a:ea typeface="DM Serif Display"/>
              <a:cs typeface="DM Serif Display"/>
              <a:sym typeface="DM Serif Display"/>
            </a:endParaRPr>
          </a:p>
          <a:p>
            <a:pPr marL="0" lvl="0" indent="0" algn="l" rtl="0">
              <a:spcBef>
                <a:spcPts val="0"/>
              </a:spcBef>
              <a:spcAft>
                <a:spcPts val="0"/>
              </a:spcAft>
              <a:buClr>
                <a:schemeClr val="dk1"/>
              </a:buClr>
              <a:buSzPts val="1400"/>
              <a:buFont typeface="Arial"/>
              <a:buNone/>
            </a:pPr>
            <a:r>
              <a:rPr lang="fr-FR" sz="1200">
                <a:solidFill>
                  <a:schemeClr val="dk1"/>
                </a:solidFill>
                <a:latin typeface="Manrope"/>
                <a:ea typeface="Manrope"/>
                <a:cs typeface="Manrope"/>
                <a:sym typeface="Manrope"/>
              </a:rPr>
              <a:t>Gérant Delgrange</a:t>
            </a:r>
            <a:endParaRPr sz="120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endParaRPr sz="120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r>
              <a:rPr lang="fr-FR">
                <a:solidFill>
                  <a:schemeClr val="dk2"/>
                </a:solidFill>
                <a:latin typeface="DM Serif Display"/>
                <a:ea typeface="DM Serif Display"/>
                <a:cs typeface="DM Serif Display"/>
                <a:sym typeface="DM Serif Display"/>
              </a:rPr>
              <a:t>Teddy DELAUNAY</a:t>
            </a:r>
            <a:endParaRPr>
              <a:solidFill>
                <a:schemeClr val="dk2"/>
              </a:solidFill>
              <a:latin typeface="DM Serif Display"/>
              <a:ea typeface="DM Serif Display"/>
              <a:cs typeface="DM Serif Display"/>
              <a:sym typeface="DM Serif Display"/>
            </a:endParaRPr>
          </a:p>
          <a:p>
            <a:pPr marL="0" lvl="0" indent="0" algn="l" rtl="0">
              <a:spcBef>
                <a:spcPts val="0"/>
              </a:spcBef>
              <a:spcAft>
                <a:spcPts val="0"/>
              </a:spcAft>
              <a:buClr>
                <a:schemeClr val="dk1"/>
              </a:buClr>
              <a:buSzPts val="1400"/>
              <a:buFont typeface="Arial"/>
              <a:buNone/>
            </a:pPr>
            <a:r>
              <a:rPr lang="fr-FR" sz="1200">
                <a:solidFill>
                  <a:schemeClr val="dk1"/>
                </a:solidFill>
                <a:latin typeface="Manrope"/>
                <a:ea typeface="Manrope"/>
                <a:cs typeface="Manrope"/>
                <a:sym typeface="Manrope"/>
              </a:rPr>
              <a:t>Responsable développement Croix Rouge&amp;Chercheur associé Laboratoire Ville Mobilité Transport</a:t>
            </a:r>
            <a:endParaRPr sz="1200">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endParaRPr sz="1200">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r>
              <a:rPr lang="fr-FR">
                <a:solidFill>
                  <a:schemeClr val="dk2"/>
                </a:solidFill>
                <a:latin typeface="DM Serif Display"/>
                <a:ea typeface="DM Serif Display"/>
                <a:cs typeface="DM Serif Display"/>
                <a:sym typeface="DM Serif Display"/>
              </a:rPr>
              <a:t>Sébastien BAILLEUL</a:t>
            </a:r>
            <a:endParaRPr>
              <a:solidFill>
                <a:schemeClr val="dk2"/>
              </a:solidFill>
              <a:latin typeface="DM Serif Display"/>
              <a:ea typeface="DM Serif Display"/>
              <a:cs typeface="DM Serif Display"/>
              <a:sym typeface="DM Serif Display"/>
            </a:endParaRPr>
          </a:p>
          <a:p>
            <a:pPr marL="0" lvl="0" indent="0" algn="l" rtl="0">
              <a:spcBef>
                <a:spcPts val="0"/>
              </a:spcBef>
              <a:spcAft>
                <a:spcPts val="0"/>
              </a:spcAft>
              <a:buClr>
                <a:schemeClr val="dk1"/>
              </a:buClr>
              <a:buSzPts val="1400"/>
              <a:buFont typeface="Arial"/>
              <a:buNone/>
            </a:pPr>
            <a:r>
              <a:rPr lang="fr-FR" sz="1200">
                <a:solidFill>
                  <a:schemeClr val="dk1"/>
                </a:solidFill>
                <a:latin typeface="Manrope"/>
                <a:ea typeface="Manrope"/>
                <a:cs typeface="Manrope"/>
                <a:sym typeface="Manrope"/>
              </a:rPr>
              <a:t>Directeur partenariat, communication et plaidoyer Wimoov</a:t>
            </a:r>
            <a:endParaRPr sz="1200">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endParaRPr sz="1200">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r>
              <a:rPr lang="fr-FR">
                <a:solidFill>
                  <a:schemeClr val="dk2"/>
                </a:solidFill>
                <a:latin typeface="DM Serif Display"/>
                <a:ea typeface="DM Serif Display"/>
                <a:cs typeface="DM Serif Display"/>
                <a:sym typeface="DM Serif Display"/>
              </a:rPr>
              <a:t>Claire RAIS ASSA</a:t>
            </a:r>
            <a:endParaRPr>
              <a:solidFill>
                <a:schemeClr val="dk2"/>
              </a:solidFill>
              <a:latin typeface="DM Serif Display"/>
              <a:ea typeface="DM Serif Display"/>
              <a:cs typeface="DM Serif Display"/>
              <a:sym typeface="DM Serif Display"/>
            </a:endParaRPr>
          </a:p>
          <a:p>
            <a:pPr marL="0" lvl="0" indent="0" algn="l" rtl="0">
              <a:spcBef>
                <a:spcPts val="0"/>
              </a:spcBef>
              <a:spcAft>
                <a:spcPts val="0"/>
              </a:spcAft>
              <a:buClr>
                <a:schemeClr val="dk1"/>
              </a:buClr>
              <a:buSzPts val="1400"/>
              <a:buFont typeface="Arial"/>
              <a:buNone/>
            </a:pPr>
            <a:r>
              <a:rPr lang="fr-FR" sz="1200">
                <a:solidFill>
                  <a:schemeClr val="dk1"/>
                </a:solidFill>
                <a:latin typeface="Manrope"/>
                <a:ea typeface="Manrope"/>
                <a:cs typeface="Manrope"/>
                <a:sym typeface="Manrope"/>
              </a:rPr>
              <a:t>Directrice adjointe SERM Côte d'Opale SGP Avec Marie Bourdon et Lola Haillot</a:t>
            </a:r>
            <a:endParaRPr sz="120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endParaRPr sz="120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r>
              <a:rPr lang="fr-FR">
                <a:solidFill>
                  <a:schemeClr val="dk2"/>
                </a:solidFill>
                <a:latin typeface="DM Serif Display"/>
                <a:ea typeface="DM Serif Display"/>
                <a:cs typeface="DM Serif Display"/>
                <a:sym typeface="DM Serif Display"/>
              </a:rPr>
              <a:t>Marion WASSELYNCK  </a:t>
            </a:r>
            <a:endParaRPr>
              <a:solidFill>
                <a:schemeClr val="dk2"/>
              </a:solidFill>
              <a:latin typeface="DM Serif Display"/>
              <a:ea typeface="DM Serif Display"/>
              <a:cs typeface="DM Serif Display"/>
              <a:sym typeface="DM Serif Display"/>
            </a:endParaRPr>
          </a:p>
          <a:p>
            <a:pPr marL="0" lvl="0" indent="0" algn="l" rtl="0">
              <a:spcBef>
                <a:spcPts val="0"/>
              </a:spcBef>
              <a:spcAft>
                <a:spcPts val="0"/>
              </a:spcAft>
              <a:buClr>
                <a:schemeClr val="dk1"/>
              </a:buClr>
              <a:buSzPts val="1400"/>
              <a:buFont typeface="Arial"/>
              <a:buNone/>
            </a:pPr>
            <a:r>
              <a:rPr lang="fr-FR" sz="1200">
                <a:solidFill>
                  <a:schemeClr val="dk1"/>
                </a:solidFill>
                <a:latin typeface="Manrope"/>
                <a:ea typeface="Manrope"/>
                <a:cs typeface="Manrope"/>
                <a:sym typeface="Manrope"/>
              </a:rPr>
              <a:t>Directrice du CCAS  Wormhout</a:t>
            </a: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
        <p:nvSpPr>
          <p:cNvPr id="849" name="Google Shape;849;p9"/>
          <p:cNvSpPr txBox="1"/>
          <p:nvPr/>
        </p:nvSpPr>
        <p:spPr>
          <a:xfrm>
            <a:off x="510775" y="1771175"/>
            <a:ext cx="3856500" cy="4617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dirty="0">
                <a:solidFill>
                  <a:schemeClr val="dk2"/>
                </a:solidFill>
                <a:latin typeface="DM Serif Display"/>
                <a:ea typeface="DM Serif Display"/>
                <a:cs typeface="DM Serif Display"/>
                <a:sym typeface="DM Serif Display"/>
              </a:rPr>
              <a:t>Stéphanie </a:t>
            </a:r>
            <a:r>
              <a:rPr lang="fr-FR" dirty="0">
                <a:solidFill>
                  <a:schemeClr val="dk2"/>
                </a:solidFill>
                <a:latin typeface="DM Serif Display"/>
                <a:ea typeface="DM Serif Display"/>
                <a:cs typeface="DM Serif Display"/>
                <a:sym typeface="DM Serif Display"/>
              </a:rPr>
              <a:t>PORREYE</a:t>
            </a:r>
            <a:endParaRPr sz="1400" b="0" i="0" u="none" strike="noStrike" cap="none" dirty="0">
              <a:solidFill>
                <a:schemeClr val="dk2"/>
              </a:solidFill>
              <a:latin typeface="DM Serif Display"/>
              <a:ea typeface="DM Serif Display"/>
              <a:cs typeface="DM Serif Display"/>
              <a:sym typeface="DM Serif Display"/>
            </a:endParaRPr>
          </a:p>
          <a:p>
            <a:pPr marL="0" marR="0" lvl="0" indent="0" algn="l" rtl="0">
              <a:lnSpc>
                <a:spcPct val="100000"/>
              </a:lnSpc>
              <a:spcBef>
                <a:spcPts val="0"/>
              </a:spcBef>
              <a:spcAft>
                <a:spcPts val="0"/>
              </a:spcAft>
              <a:buClr>
                <a:srgbClr val="000000"/>
              </a:buClr>
              <a:buSzPts val="1400"/>
              <a:buFont typeface="Arial"/>
              <a:buNone/>
            </a:pPr>
            <a:r>
              <a:rPr lang="fr-FR" sz="1200" b="0" i="0" u="none" strike="noStrike" cap="none" dirty="0">
                <a:solidFill>
                  <a:schemeClr val="dk1"/>
                </a:solidFill>
                <a:latin typeface="Manrope"/>
                <a:ea typeface="Manrope"/>
                <a:cs typeface="Manrope"/>
                <a:sym typeface="Manrope"/>
              </a:rPr>
              <a:t>1ère Vice-présidente CCHF Mobilité</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dirty="0">
                <a:solidFill>
                  <a:srgbClr val="E30E13"/>
                </a:solidFill>
                <a:latin typeface="DM Serif Display"/>
                <a:ea typeface="DM Serif Display"/>
                <a:cs typeface="DM Serif Display"/>
                <a:sym typeface="DM Serif Display"/>
              </a:rPr>
              <a:t>Grégoire FRANCKE</a:t>
            </a:r>
            <a:endParaRPr sz="1200" dirty="0">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sz="1200" dirty="0">
                <a:latin typeface="Manrope"/>
                <a:ea typeface="Manrope"/>
                <a:cs typeface="Manrope"/>
                <a:sym typeface="Manrope"/>
              </a:rPr>
              <a:t>Vice-président Voirie CCHF &amp; CCAS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sz="1400" b="0" i="0" u="none" strike="noStrike" cap="none" dirty="0">
                <a:solidFill>
                  <a:srgbClr val="E30E13"/>
                </a:solidFill>
                <a:latin typeface="DM Serif Display"/>
                <a:ea typeface="DM Serif Display"/>
                <a:cs typeface="DM Serif Display"/>
                <a:sym typeface="DM Serif Display"/>
              </a:rPr>
              <a:t>Catherine </a:t>
            </a:r>
            <a:r>
              <a:rPr lang="fr-FR" dirty="0">
                <a:solidFill>
                  <a:srgbClr val="E30E13"/>
                </a:solidFill>
                <a:latin typeface="DM Serif Display"/>
                <a:ea typeface="DM Serif Display"/>
                <a:cs typeface="DM Serif Display"/>
                <a:sym typeface="DM Serif Display"/>
              </a:rPr>
              <a:t>OLIVEZ-DUROISIN</a:t>
            </a:r>
            <a:br>
              <a:rPr lang="fr-FR" sz="1400" b="0" i="0" u="none" strike="noStrike" cap="none" dirty="0">
                <a:solidFill>
                  <a:srgbClr val="E30E13"/>
                </a:solidFill>
                <a:latin typeface="DM Serif Display"/>
                <a:ea typeface="DM Serif Display"/>
                <a:cs typeface="DM Serif Display"/>
                <a:sym typeface="DM Serif Display"/>
              </a:rPr>
            </a:br>
            <a:r>
              <a:rPr lang="fr-FR" sz="1200" dirty="0">
                <a:latin typeface="Manrope"/>
                <a:ea typeface="Manrope"/>
                <a:cs typeface="Manrope"/>
                <a:sym typeface="Manrope"/>
              </a:rPr>
              <a:t>DGS CCHF</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fr-FR" sz="1400" b="0" i="0" u="none" strike="noStrike" cap="none" dirty="0">
                <a:solidFill>
                  <a:srgbClr val="E30E13"/>
                </a:solidFill>
                <a:latin typeface="DM Serif Display"/>
                <a:ea typeface="DM Serif Display"/>
                <a:cs typeface="DM Serif Display"/>
                <a:sym typeface="DM Serif Display"/>
              </a:rPr>
              <a:t>Hélène </a:t>
            </a:r>
            <a:r>
              <a:rPr lang="fr-FR" dirty="0">
                <a:solidFill>
                  <a:srgbClr val="E30E13"/>
                </a:solidFill>
                <a:latin typeface="DM Serif Display"/>
                <a:ea typeface="DM Serif Display"/>
                <a:cs typeface="DM Serif Display"/>
                <a:sym typeface="DM Serif Display"/>
              </a:rPr>
              <a:t>MOREAU</a:t>
            </a:r>
            <a:br>
              <a:rPr lang="fr-FR" sz="1400" b="0" i="0" u="none" strike="noStrike" cap="none" dirty="0">
                <a:solidFill>
                  <a:srgbClr val="E30E13"/>
                </a:solidFill>
                <a:latin typeface="DM Serif Display"/>
                <a:ea typeface="DM Serif Display"/>
                <a:cs typeface="DM Serif Display"/>
                <a:sym typeface="DM Serif Display"/>
              </a:rPr>
            </a:br>
            <a:r>
              <a:rPr lang="fr-FR" sz="1200" dirty="0">
                <a:latin typeface="Manrope"/>
                <a:ea typeface="Manrope"/>
                <a:cs typeface="Manrope"/>
                <a:sym typeface="Manrope"/>
              </a:rPr>
              <a:t>Directrice développement territorial CCHF</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dirty="0">
                <a:solidFill>
                  <a:srgbClr val="E30E13"/>
                </a:solidFill>
                <a:latin typeface="DM Serif Display"/>
                <a:ea typeface="DM Serif Display"/>
                <a:cs typeface="DM Serif Display"/>
                <a:sym typeface="DM Serif Display"/>
              </a:rPr>
              <a:t>François PAGNERRE</a:t>
            </a:r>
            <a:br>
              <a:rPr lang="fr-FR" sz="1400" b="0" i="0" u="none" strike="noStrike" cap="none" dirty="0">
                <a:solidFill>
                  <a:srgbClr val="E30E13"/>
                </a:solidFill>
                <a:latin typeface="DM Serif Display"/>
                <a:ea typeface="DM Serif Display"/>
                <a:cs typeface="DM Serif Display"/>
                <a:sym typeface="DM Serif Display"/>
              </a:rPr>
            </a:br>
            <a:r>
              <a:rPr lang="fr-FR" sz="1200" dirty="0">
                <a:latin typeface="Manrope"/>
                <a:ea typeface="Manrope"/>
                <a:cs typeface="Manrope"/>
                <a:sym typeface="Manrope"/>
              </a:rPr>
              <a:t>DGA Aménagement et services techniques CCHF</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r>
              <a:rPr lang="fr-FR" sz="1400" b="0" i="0" u="none" strike="noStrike" cap="none" dirty="0">
                <a:solidFill>
                  <a:srgbClr val="E30E13"/>
                </a:solidFill>
                <a:latin typeface="DM Serif Display"/>
                <a:ea typeface="DM Serif Display"/>
                <a:cs typeface="DM Serif Display"/>
                <a:sym typeface="DM Serif Display"/>
              </a:rPr>
              <a:t>Rachel </a:t>
            </a:r>
            <a:r>
              <a:rPr lang="fr-FR" dirty="0">
                <a:solidFill>
                  <a:srgbClr val="E30E13"/>
                </a:solidFill>
                <a:latin typeface="DM Serif Display"/>
                <a:ea typeface="DM Serif Display"/>
                <a:cs typeface="DM Serif Display"/>
                <a:sym typeface="DM Serif Display"/>
              </a:rPr>
              <a:t>REVILLON</a:t>
            </a:r>
            <a:br>
              <a:rPr lang="fr-FR" sz="1400" b="0" i="0" u="none" strike="noStrike" cap="none" dirty="0">
                <a:solidFill>
                  <a:srgbClr val="E30E13"/>
                </a:solidFill>
                <a:latin typeface="DM Serif Display"/>
                <a:ea typeface="DM Serif Display"/>
                <a:cs typeface="DM Serif Display"/>
                <a:sym typeface="DM Serif Display"/>
              </a:rPr>
            </a:br>
            <a:r>
              <a:rPr lang="fr-FR" sz="1200" dirty="0">
                <a:latin typeface="Manrope"/>
                <a:ea typeface="Manrope"/>
                <a:cs typeface="Manrope"/>
                <a:sym typeface="Manrope"/>
              </a:rPr>
              <a:t>Chargée de mission mobilité CCHF</a:t>
            </a:r>
            <a:endParaRPr sz="1200" dirty="0">
              <a:latin typeface="Manrope"/>
              <a:ea typeface="Manrope"/>
              <a:cs typeface="Manrope"/>
              <a:sym typeface="Manrope"/>
            </a:endParaRPr>
          </a:p>
          <a:p>
            <a:pPr marL="0" marR="0" lvl="0" indent="0" algn="l" rtl="0">
              <a:lnSpc>
                <a:spcPct val="100000"/>
              </a:lnSpc>
              <a:spcBef>
                <a:spcPts val="0"/>
              </a:spcBef>
              <a:spcAft>
                <a:spcPts val="0"/>
              </a:spcAft>
              <a:buClr>
                <a:srgbClr val="000000"/>
              </a:buClr>
              <a:buSzPts val="1400"/>
              <a:buFont typeface="Arial"/>
              <a:buNone/>
            </a:pPr>
            <a:endParaRPr sz="1200" dirty="0">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r>
              <a:rPr lang="fr-FR" dirty="0">
                <a:solidFill>
                  <a:schemeClr val="dk2"/>
                </a:solidFill>
                <a:latin typeface="DM Serif Display"/>
                <a:ea typeface="DM Serif Display"/>
                <a:cs typeface="DM Serif Display"/>
                <a:sym typeface="DM Serif Display"/>
              </a:rPr>
              <a:t>Guillaume DUBRULLE</a:t>
            </a:r>
            <a:br>
              <a:rPr lang="fr-FR" dirty="0">
                <a:solidFill>
                  <a:schemeClr val="dk2"/>
                </a:solidFill>
                <a:latin typeface="DM Serif Display"/>
                <a:ea typeface="DM Serif Display"/>
                <a:cs typeface="DM Serif Display"/>
                <a:sym typeface="DM Serif Display"/>
              </a:rPr>
            </a:br>
            <a:r>
              <a:rPr lang="fr-FR" sz="1200" dirty="0">
                <a:solidFill>
                  <a:schemeClr val="dk1"/>
                </a:solidFill>
                <a:latin typeface="Manrope"/>
                <a:ea typeface="Manrope"/>
                <a:cs typeface="Manrope"/>
                <a:sym typeface="Manrope"/>
              </a:rPr>
              <a:t>Chargé d'étude mobilité AGUR</a:t>
            </a:r>
            <a:endParaRPr sz="1200" dirty="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endParaRPr sz="1200" dirty="0">
              <a:solidFill>
                <a:schemeClr val="dk1"/>
              </a:solidFill>
              <a:latin typeface="Manrope"/>
              <a:ea typeface="Manrope"/>
              <a:cs typeface="Manrope"/>
              <a:sym typeface="Manrope"/>
            </a:endParaRPr>
          </a:p>
          <a:p>
            <a:pPr marL="0" lvl="0" indent="0" algn="l" rtl="0">
              <a:spcBef>
                <a:spcPts val="0"/>
              </a:spcBef>
              <a:spcAft>
                <a:spcPts val="0"/>
              </a:spcAft>
              <a:buClr>
                <a:schemeClr val="dk1"/>
              </a:buClr>
              <a:buSzPts val="1400"/>
              <a:buFont typeface="Arial"/>
              <a:buNone/>
            </a:pPr>
            <a:r>
              <a:rPr lang="fr-FR" dirty="0">
                <a:solidFill>
                  <a:schemeClr val="dk2"/>
                </a:solidFill>
                <a:latin typeface="DM Serif Display"/>
                <a:ea typeface="DM Serif Display"/>
                <a:cs typeface="DM Serif Display"/>
                <a:sym typeface="DM Serif Display"/>
              </a:rPr>
              <a:t>Eric QUIQUET</a:t>
            </a:r>
            <a:br>
              <a:rPr lang="fr-FR" dirty="0">
                <a:solidFill>
                  <a:schemeClr val="dk2"/>
                </a:solidFill>
                <a:latin typeface="DM Serif Display"/>
                <a:ea typeface="DM Serif Display"/>
                <a:cs typeface="DM Serif Display"/>
                <a:sym typeface="DM Serif Display"/>
              </a:rPr>
            </a:br>
            <a:r>
              <a:rPr lang="fr-FR" sz="1200" dirty="0">
                <a:solidFill>
                  <a:schemeClr val="dk1"/>
                </a:solidFill>
                <a:latin typeface="Manrope"/>
                <a:ea typeface="Manrope"/>
                <a:cs typeface="Manrope"/>
                <a:sym typeface="Manrope"/>
              </a:rPr>
              <a:t>Directeur HDF Mobilité</a:t>
            </a:r>
            <a:endParaRPr sz="1200" dirty="0">
              <a:solidFill>
                <a:schemeClr val="dk1"/>
              </a:solidFill>
              <a:latin typeface="Manrope"/>
              <a:ea typeface="Manrope"/>
              <a:cs typeface="Manrope"/>
              <a:sym typeface="Manrop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5"/>
          <p:cNvSpPr txBox="1"/>
          <p:nvPr/>
        </p:nvSpPr>
        <p:spPr>
          <a:xfrm>
            <a:off x="825500" y="1608850"/>
            <a:ext cx="1034100" cy="870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5000"/>
              <a:buFont typeface="Arial"/>
              <a:buNone/>
            </a:pPr>
            <a:r>
              <a:rPr lang="fr-FR" sz="5000" b="1" i="0" u="none" strike="noStrike" cap="none">
                <a:solidFill>
                  <a:schemeClr val="accent1"/>
                </a:solidFill>
                <a:latin typeface="Impact"/>
                <a:ea typeface="Impact"/>
                <a:cs typeface="Impact"/>
                <a:sym typeface="Impact"/>
              </a:rPr>
              <a:t>1</a:t>
            </a:r>
            <a:endParaRPr sz="5000" b="1" i="0" u="none" strike="noStrike" cap="none">
              <a:solidFill>
                <a:schemeClr val="accent1"/>
              </a:solidFill>
              <a:latin typeface="Impact"/>
              <a:ea typeface="Impact"/>
              <a:cs typeface="Impact"/>
              <a:sym typeface="Impact"/>
            </a:endParaRPr>
          </a:p>
        </p:txBody>
      </p:sp>
      <p:sp>
        <p:nvSpPr>
          <p:cNvPr id="855" name="Google Shape;855;p5"/>
          <p:cNvSpPr txBox="1"/>
          <p:nvPr/>
        </p:nvSpPr>
        <p:spPr>
          <a:xfrm>
            <a:off x="825500" y="2964600"/>
            <a:ext cx="1796100" cy="870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5000"/>
              <a:buFont typeface="Arial"/>
              <a:buNone/>
            </a:pPr>
            <a:r>
              <a:rPr lang="fr-FR" sz="5000" b="1" i="0" u="none" strike="noStrike" cap="none">
                <a:solidFill>
                  <a:schemeClr val="accent1"/>
                </a:solidFill>
                <a:latin typeface="Impact"/>
                <a:ea typeface="Impact"/>
                <a:cs typeface="Impact"/>
                <a:sym typeface="Impact"/>
              </a:rPr>
              <a:t>2</a:t>
            </a:r>
            <a:endParaRPr sz="5000" b="1" i="0" u="none" strike="noStrike" cap="none">
              <a:solidFill>
                <a:schemeClr val="accent1"/>
              </a:solidFill>
              <a:latin typeface="Impact"/>
              <a:ea typeface="Impact"/>
              <a:cs typeface="Impact"/>
              <a:sym typeface="Impact"/>
            </a:endParaRPr>
          </a:p>
        </p:txBody>
      </p:sp>
      <p:sp>
        <p:nvSpPr>
          <p:cNvPr id="856" name="Google Shape;856;p5"/>
          <p:cNvSpPr txBox="1"/>
          <p:nvPr/>
        </p:nvSpPr>
        <p:spPr>
          <a:xfrm>
            <a:off x="825500" y="4320350"/>
            <a:ext cx="1796100" cy="870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5000"/>
              <a:buFont typeface="Arial"/>
              <a:buNone/>
            </a:pPr>
            <a:r>
              <a:rPr lang="fr-FR" sz="5000" b="1" i="0" u="none" strike="noStrike" cap="none">
                <a:solidFill>
                  <a:schemeClr val="accent1"/>
                </a:solidFill>
                <a:latin typeface="Impact"/>
                <a:ea typeface="Impact"/>
                <a:cs typeface="Impact"/>
                <a:sym typeface="Impact"/>
              </a:rPr>
              <a:t>3</a:t>
            </a:r>
            <a:endParaRPr sz="5000" b="1" i="0" u="none" strike="noStrike" cap="none">
              <a:solidFill>
                <a:schemeClr val="accent1"/>
              </a:solidFill>
              <a:latin typeface="Impact"/>
              <a:ea typeface="Impact"/>
              <a:cs typeface="Impact"/>
              <a:sym typeface="Impact"/>
            </a:endParaRPr>
          </a:p>
        </p:txBody>
      </p:sp>
      <p:sp>
        <p:nvSpPr>
          <p:cNvPr id="857" name="Google Shape;857;p5"/>
          <p:cNvSpPr txBox="1"/>
          <p:nvPr/>
        </p:nvSpPr>
        <p:spPr>
          <a:xfrm>
            <a:off x="1653500" y="1717900"/>
            <a:ext cx="10175100" cy="870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fr-FR" sz="3000" b="1" i="0" u="none" strike="noStrike" cap="none">
                <a:solidFill>
                  <a:schemeClr val="dk1"/>
                </a:solidFill>
                <a:latin typeface="Arial"/>
                <a:ea typeface="Arial"/>
                <a:cs typeface="Arial"/>
                <a:sym typeface="Arial"/>
              </a:rPr>
              <a:t>Une politique de mobilité enc</a:t>
            </a:r>
            <a:r>
              <a:rPr lang="fr-FR" sz="3000" b="1">
                <a:solidFill>
                  <a:schemeClr val="dk1"/>
                </a:solidFill>
              </a:rPr>
              <a:t>ore récente </a:t>
            </a:r>
            <a:r>
              <a:rPr lang="fr-FR" sz="3000" b="1" i="0" u="none" strike="noStrike" cap="none">
                <a:solidFill>
                  <a:schemeClr val="dk1"/>
                </a:solidFill>
                <a:latin typeface="Arial"/>
                <a:ea typeface="Arial"/>
                <a:cs typeface="Arial"/>
                <a:sym typeface="Arial"/>
              </a:rPr>
              <a:t>à conforter</a:t>
            </a:r>
            <a:endParaRPr sz="3000" b="0" i="0" u="none" strike="noStrike" cap="none">
              <a:solidFill>
                <a:schemeClr val="dk1"/>
              </a:solidFill>
              <a:latin typeface="Arial"/>
              <a:ea typeface="Arial"/>
              <a:cs typeface="Arial"/>
              <a:sym typeface="Arial"/>
            </a:endParaRPr>
          </a:p>
        </p:txBody>
      </p:sp>
      <p:sp>
        <p:nvSpPr>
          <p:cNvPr id="858" name="Google Shape;858;p5"/>
          <p:cNvSpPr txBox="1"/>
          <p:nvPr/>
        </p:nvSpPr>
        <p:spPr>
          <a:xfrm>
            <a:off x="1653500" y="2868371"/>
            <a:ext cx="9579600" cy="1172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fr-FR" sz="3000" b="1" i="0" u="none" strike="noStrike" cap="none">
                <a:solidFill>
                  <a:schemeClr val="dk1"/>
                </a:solidFill>
                <a:latin typeface="Arial"/>
                <a:ea typeface="Arial"/>
                <a:cs typeface="Arial"/>
                <a:sym typeface="Arial"/>
              </a:rPr>
              <a:t>Le SERM : une opportunité politique de construire une offre globale de mobilité inter-territoires</a:t>
            </a:r>
            <a:endParaRPr sz="3000" b="0" i="0" u="none" strike="noStrike" cap="none">
              <a:solidFill>
                <a:schemeClr val="dk1"/>
              </a:solidFill>
              <a:latin typeface="Arial"/>
              <a:ea typeface="Arial"/>
              <a:cs typeface="Arial"/>
              <a:sym typeface="Arial"/>
            </a:endParaRPr>
          </a:p>
        </p:txBody>
      </p:sp>
      <p:sp>
        <p:nvSpPr>
          <p:cNvPr id="859" name="Google Shape;859;p5"/>
          <p:cNvSpPr txBox="1"/>
          <p:nvPr/>
        </p:nvSpPr>
        <p:spPr>
          <a:xfrm>
            <a:off x="1653500" y="4320358"/>
            <a:ext cx="9579600" cy="870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fr-FR" sz="3000" b="1">
                <a:solidFill>
                  <a:schemeClr val="dk1"/>
                </a:solidFill>
              </a:rPr>
              <a:t>Se donner un agenda crédible et des moyens progressifs</a:t>
            </a:r>
            <a:endParaRPr sz="3000" b="1" i="0" u="none" strike="noStrike" cap="none">
              <a:solidFill>
                <a:schemeClr val="dk1"/>
              </a:solidFill>
              <a:latin typeface="Arial"/>
              <a:ea typeface="Arial"/>
              <a:cs typeface="Arial"/>
              <a:sym typeface="Arial"/>
            </a:endParaRPr>
          </a:p>
        </p:txBody>
      </p:sp>
      <p:sp>
        <p:nvSpPr>
          <p:cNvPr id="860" name="Google Shape;860;p5"/>
          <p:cNvSpPr txBox="1"/>
          <p:nvPr/>
        </p:nvSpPr>
        <p:spPr>
          <a:xfrm>
            <a:off x="825500" y="466700"/>
            <a:ext cx="5207100" cy="65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fr-FR" sz="5000" i="0" u="none" strike="noStrike" cap="none">
                <a:solidFill>
                  <a:schemeClr val="accent1"/>
                </a:solidFill>
                <a:latin typeface="Impact"/>
                <a:ea typeface="Impact"/>
                <a:cs typeface="Impact"/>
                <a:sym typeface="Impact"/>
              </a:rPr>
              <a:t>INTRODUCTION</a:t>
            </a:r>
            <a:endParaRPr sz="5000" i="0" u="none" strike="noStrike" cap="none">
              <a:solidFill>
                <a:schemeClr val="accent1"/>
              </a:solidFill>
              <a:latin typeface="Impact"/>
              <a:ea typeface="Impact"/>
              <a:cs typeface="Impact"/>
              <a:sym typeface="Impact"/>
            </a:endParaRPr>
          </a:p>
        </p:txBody>
      </p:sp>
      <p:sp>
        <p:nvSpPr>
          <p:cNvPr id="861" name="Google Shape;861;p5"/>
          <p:cNvSpPr txBox="1"/>
          <p:nvPr/>
        </p:nvSpPr>
        <p:spPr>
          <a:xfrm>
            <a:off x="616300" y="5676100"/>
            <a:ext cx="3688500" cy="65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fr-FR" sz="5000">
                <a:solidFill>
                  <a:schemeClr val="accent1"/>
                </a:solidFill>
                <a:latin typeface="Impact"/>
                <a:ea typeface="Impact"/>
                <a:cs typeface="Impact"/>
                <a:sym typeface="Impact"/>
              </a:rPr>
              <a:t>CONCLUSION</a:t>
            </a:r>
            <a:endParaRPr sz="5000">
              <a:solidFill>
                <a:schemeClr val="accent1"/>
              </a:solidFill>
              <a:latin typeface="Impact"/>
              <a:ea typeface="Impact"/>
              <a:cs typeface="Impact"/>
              <a:sym typeface="Impac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15"/>
          <p:cNvSpPr txBox="1">
            <a:spLocks noGrp="1"/>
          </p:cNvSpPr>
          <p:nvPr>
            <p:ph type="title"/>
          </p:nvPr>
        </p:nvSpPr>
        <p:spPr>
          <a:xfrm>
            <a:off x="914400" y="1122220"/>
            <a:ext cx="7961400" cy="3057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fr-FR"/>
              <a:t>Introduction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0"/>
          <p:cNvSpPr txBox="1">
            <a:spLocks noGrp="1"/>
          </p:cNvSpPr>
          <p:nvPr>
            <p:ph type="title"/>
          </p:nvPr>
        </p:nvSpPr>
        <p:spPr>
          <a:xfrm>
            <a:off x="838200" y="365125"/>
            <a:ext cx="77724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400"/>
              <a:buNone/>
            </a:pPr>
            <a:r>
              <a:rPr lang="fr-FR"/>
              <a:t>Introduction</a:t>
            </a:r>
            <a:endParaRPr/>
          </a:p>
        </p:txBody>
      </p:sp>
      <p:sp>
        <p:nvSpPr>
          <p:cNvPr id="872" name="Google Shape;872;p10"/>
          <p:cNvSpPr txBox="1">
            <a:spLocks noGrp="1"/>
          </p:cNvSpPr>
          <p:nvPr>
            <p:ph type="body" idx="1"/>
          </p:nvPr>
        </p:nvSpPr>
        <p:spPr>
          <a:xfrm>
            <a:off x="838200" y="1813546"/>
            <a:ext cx="10463700" cy="3940500"/>
          </a:xfrm>
          <a:prstGeom prst="rect">
            <a:avLst/>
          </a:prstGeom>
          <a:noFill/>
          <a:ln>
            <a:noFill/>
          </a:ln>
        </p:spPr>
        <p:txBody>
          <a:bodyPr spcFirstLastPara="1" wrap="square" lIns="91425" tIns="45700" rIns="91425" bIns="45700" anchor="ctr" anchorCtr="0">
            <a:noAutofit/>
          </a:bodyPr>
          <a:lstStyle/>
          <a:p>
            <a:pPr marL="457200" lvl="0" indent="0" algn="l" rtl="0">
              <a:lnSpc>
                <a:spcPct val="100000"/>
              </a:lnSpc>
              <a:spcBef>
                <a:spcPts val="0"/>
              </a:spcBef>
              <a:spcAft>
                <a:spcPts val="0"/>
              </a:spcAft>
              <a:buNone/>
            </a:pPr>
            <a:r>
              <a:rPr lang="fr-FR" sz="2200" b="1">
                <a:solidFill>
                  <a:schemeClr val="dk1"/>
                </a:solidFill>
              </a:rPr>
              <a:t>Un contexte propice pour réfléchir et pour agir :</a:t>
            </a:r>
            <a:endParaRPr sz="2200" b="1">
              <a:solidFill>
                <a:schemeClr val="dk1"/>
              </a:solidFill>
            </a:endParaRPr>
          </a:p>
          <a:p>
            <a:pPr marL="457200" lvl="0" indent="0" algn="l" rtl="0">
              <a:lnSpc>
                <a:spcPct val="100000"/>
              </a:lnSpc>
              <a:spcBef>
                <a:spcPts val="0"/>
              </a:spcBef>
              <a:spcAft>
                <a:spcPts val="0"/>
              </a:spcAft>
              <a:buNone/>
            </a:pPr>
            <a:endParaRPr sz="2200">
              <a:solidFill>
                <a:schemeClr val="dk1"/>
              </a:solidFill>
            </a:endParaRPr>
          </a:p>
          <a:p>
            <a:pPr marL="971550" lvl="1" indent="-298450" algn="l" rtl="0">
              <a:lnSpc>
                <a:spcPct val="100000"/>
              </a:lnSpc>
              <a:spcBef>
                <a:spcPts val="600"/>
              </a:spcBef>
              <a:spcAft>
                <a:spcPts val="0"/>
              </a:spcAft>
              <a:buSzPts val="2000"/>
              <a:buFont typeface="Arial"/>
              <a:buChar char="•"/>
            </a:pPr>
            <a:r>
              <a:rPr lang="fr-FR" sz="2000">
                <a:solidFill>
                  <a:schemeClr val="dk1"/>
                </a:solidFill>
              </a:rPr>
              <a:t>Nouvelle mandature qui commence juste</a:t>
            </a:r>
            <a:endParaRPr sz="2000">
              <a:solidFill>
                <a:schemeClr val="dk1"/>
              </a:solidFill>
            </a:endParaRPr>
          </a:p>
          <a:p>
            <a:pPr marL="971550" lvl="1" indent="-298450" algn="l" rtl="0">
              <a:lnSpc>
                <a:spcPct val="100000"/>
              </a:lnSpc>
              <a:spcBef>
                <a:spcPts val="600"/>
              </a:spcBef>
              <a:spcAft>
                <a:spcPts val="0"/>
              </a:spcAft>
              <a:buSzPts val="2000"/>
              <a:buFont typeface="Arial"/>
              <a:buChar char="•"/>
            </a:pPr>
            <a:r>
              <a:rPr lang="fr-FR" sz="2000">
                <a:solidFill>
                  <a:schemeClr val="dk1"/>
                </a:solidFill>
              </a:rPr>
              <a:t>Nouvelle gouvernance (17 nouveaux élus sur 40)</a:t>
            </a:r>
            <a:endParaRPr sz="2000">
              <a:solidFill>
                <a:schemeClr val="dk1"/>
              </a:solidFill>
            </a:endParaRPr>
          </a:p>
          <a:p>
            <a:pPr marL="971550" lvl="1" indent="-298450" algn="l" rtl="0">
              <a:lnSpc>
                <a:spcPct val="100000"/>
              </a:lnSpc>
              <a:spcBef>
                <a:spcPts val="600"/>
              </a:spcBef>
              <a:spcAft>
                <a:spcPts val="0"/>
              </a:spcAft>
              <a:buSzPts val="2000"/>
              <a:buFont typeface="Arial"/>
              <a:buChar char="•"/>
            </a:pPr>
            <a:r>
              <a:rPr lang="fr-FR" sz="2000">
                <a:solidFill>
                  <a:schemeClr val="dk1"/>
                </a:solidFill>
              </a:rPr>
              <a:t>Des réflexions qui démarrent avec le SERM</a:t>
            </a:r>
            <a:endParaRPr sz="1400"/>
          </a:p>
          <a:p>
            <a:pPr marL="971550" lvl="1" indent="-298450" algn="l" rtl="0">
              <a:lnSpc>
                <a:spcPct val="100000"/>
              </a:lnSpc>
              <a:spcBef>
                <a:spcPts val="600"/>
              </a:spcBef>
              <a:spcAft>
                <a:spcPts val="0"/>
              </a:spcAft>
              <a:buSzPts val="2000"/>
              <a:buFont typeface="Arial"/>
              <a:buChar char="•"/>
            </a:pPr>
            <a:r>
              <a:rPr lang="fr-FR" sz="2000">
                <a:solidFill>
                  <a:schemeClr val="dk1"/>
                </a:solidFill>
              </a:rPr>
              <a:t>Des nominations à venir au sein du PMCO</a:t>
            </a:r>
            <a:endParaRPr sz="1400"/>
          </a:p>
          <a:p>
            <a:pPr marL="971550" lvl="1" indent="-298450" algn="l" rtl="0">
              <a:lnSpc>
                <a:spcPct val="100000"/>
              </a:lnSpc>
              <a:spcBef>
                <a:spcPts val="600"/>
              </a:spcBef>
              <a:spcAft>
                <a:spcPts val="0"/>
              </a:spcAft>
              <a:buSzPts val="2000"/>
              <a:buFont typeface="Arial"/>
              <a:buChar char="•"/>
            </a:pPr>
            <a:r>
              <a:rPr lang="fr-FR" sz="2000">
                <a:solidFill>
                  <a:schemeClr val="dk1"/>
                </a:solidFill>
              </a:rPr>
              <a:t>Beaucoup d’attentes de dialogue et de coopération relevées lors des entretiens</a:t>
            </a:r>
            <a:endParaRPr sz="1400"/>
          </a:p>
        </p:txBody>
      </p:sp>
    </p:spTree>
  </p:cSld>
  <p:clrMapOvr>
    <a:masterClrMapping/>
  </p:clrMapOvr>
</p:sld>
</file>

<file path=ppt/theme/theme1.xml><?xml version="1.0" encoding="utf-8"?>
<a:theme xmlns:a="http://schemas.openxmlformats.org/drawingml/2006/main" name="Default Theme">
  <a:themeElements>
    <a:clrScheme name="IHEDATE 1">
      <a:dk1>
        <a:srgbClr val="000000"/>
      </a:dk1>
      <a:lt1>
        <a:srgbClr val="FFFFFF"/>
      </a:lt1>
      <a:dk2>
        <a:srgbClr val="E30E13"/>
      </a:dk2>
      <a:lt2>
        <a:srgbClr val="B0B0B0"/>
      </a:lt2>
      <a:accent1>
        <a:srgbClr val="E30E13"/>
      </a:accent1>
      <a:accent2>
        <a:srgbClr val="919191"/>
      </a:accent2>
      <a:accent3>
        <a:srgbClr val="000000"/>
      </a:accent3>
      <a:accent4>
        <a:srgbClr val="FF6C5B"/>
      </a:accent4>
      <a:accent5>
        <a:srgbClr val="EF566C"/>
      </a:accent5>
      <a:accent6>
        <a:srgbClr val="CACACA"/>
      </a:accent6>
      <a:hlink>
        <a:srgbClr val="3399FF"/>
      </a:hlink>
      <a:folHlink>
        <a:srgbClr val="9999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Theme">
  <a:themeElements>
    <a:clrScheme name="IHEDATE 1">
      <a:dk1>
        <a:srgbClr val="000000"/>
      </a:dk1>
      <a:lt1>
        <a:srgbClr val="FFFFFF"/>
      </a:lt1>
      <a:dk2>
        <a:srgbClr val="E30E13"/>
      </a:dk2>
      <a:lt2>
        <a:srgbClr val="B0B0B0"/>
      </a:lt2>
      <a:accent1>
        <a:srgbClr val="E30E13"/>
      </a:accent1>
      <a:accent2>
        <a:srgbClr val="919191"/>
      </a:accent2>
      <a:accent3>
        <a:srgbClr val="000000"/>
      </a:accent3>
      <a:accent4>
        <a:srgbClr val="FF6C5B"/>
      </a:accent4>
      <a:accent5>
        <a:srgbClr val="EF566C"/>
      </a:accent5>
      <a:accent6>
        <a:srgbClr val="CACACA"/>
      </a:accent6>
      <a:hlink>
        <a:srgbClr val="3399FF"/>
      </a:hlink>
      <a:folHlink>
        <a:srgbClr val="9999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a8b9c18-5e1d-46e5-9d1a-4e2a3224a5d3">
      <Terms xmlns="http://schemas.microsoft.com/office/infopath/2007/PartnerControls"/>
    </lcf76f155ced4ddcb4097134ff3c332f>
    <TaxCatchAll xmlns="597f0e91-a424-40e7-b159-919cd36229c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99A5812EC654640AAF0FBDB42E081DB" ma:contentTypeVersion="19" ma:contentTypeDescription="Crée un document." ma:contentTypeScope="" ma:versionID="01c28d7e562030b6f94e0a8473726d8e">
  <xsd:schema xmlns:xsd="http://www.w3.org/2001/XMLSchema" xmlns:xs="http://www.w3.org/2001/XMLSchema" xmlns:p="http://schemas.microsoft.com/office/2006/metadata/properties" xmlns:ns2="ca8b9c18-5e1d-46e5-9d1a-4e2a3224a5d3" xmlns:ns3="597f0e91-a424-40e7-b159-919cd36229ca" targetNamespace="http://schemas.microsoft.com/office/2006/metadata/properties" ma:root="true" ma:fieldsID="dbf580dc9218dd3cf9c85e5315f946b5" ns2:_="" ns3:_="">
    <xsd:import namespace="ca8b9c18-5e1d-46e5-9d1a-4e2a3224a5d3"/>
    <xsd:import namespace="597f0e91-a424-40e7-b159-919cd36229c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b9c18-5e1d-46e5-9d1a-4e2a3224a5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05f3d6fe-baf4-44b9-a882-657db6edb6c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7f0e91-a424-40e7-b159-919cd36229ca" elementFormDefault="qualified">
    <xsd:import namespace="http://schemas.microsoft.com/office/2006/documentManagement/types"/>
    <xsd:import namespace="http://schemas.microsoft.com/office/infopath/2007/PartnerControls"/>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c45a579-8ad3-4386-ab0e-ea2618c9e016}" ma:internalName="TaxCatchAll" ma:showField="CatchAllData" ma:web="597f0e91-a424-40e7-b159-919cd36229c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EA7088-0EBF-497F-BE30-F6C9337399D3}">
  <ds:schemaRefs>
    <ds:schemaRef ds:uri="http://schemas.microsoft.com/sharepoint/v3/contenttype/forms"/>
  </ds:schemaRefs>
</ds:datastoreItem>
</file>

<file path=customXml/itemProps2.xml><?xml version="1.0" encoding="utf-8"?>
<ds:datastoreItem xmlns:ds="http://schemas.openxmlformats.org/officeDocument/2006/customXml" ds:itemID="{8B1748E2-1631-400A-877C-B53E8ACB2A5A}">
  <ds:schemaRefs>
    <ds:schemaRef ds:uri="http://schemas.microsoft.com/office/2006/metadata/properties"/>
    <ds:schemaRef ds:uri="http://schemas.microsoft.com/office/infopath/2007/PartnerControls"/>
    <ds:schemaRef ds:uri="ca8b9c18-5e1d-46e5-9d1a-4e2a3224a5d3"/>
    <ds:schemaRef ds:uri="597f0e91-a424-40e7-b159-919cd36229ca"/>
  </ds:schemaRefs>
</ds:datastoreItem>
</file>

<file path=customXml/itemProps3.xml><?xml version="1.0" encoding="utf-8"?>
<ds:datastoreItem xmlns:ds="http://schemas.openxmlformats.org/officeDocument/2006/customXml" ds:itemID="{9AB2623D-E795-4098-8DB7-4550501D8E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8b9c18-5e1d-46e5-9d1a-4e2a3224a5d3"/>
    <ds:schemaRef ds:uri="597f0e91-a424-40e7-b159-919cd36229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TotalTime>
  <Words>2010</Words>
  <Application>Microsoft Office PowerPoint</Application>
  <PresentationFormat>Grand écran</PresentationFormat>
  <Paragraphs>272</Paragraphs>
  <Slides>29</Slides>
  <Notes>29</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29</vt:i4>
      </vt:variant>
    </vt:vector>
  </HeadingPairs>
  <TitlesOfParts>
    <vt:vector size="39" baseType="lpstr">
      <vt:lpstr>Calibri</vt:lpstr>
      <vt:lpstr>DM Serif Display</vt:lpstr>
      <vt:lpstr>Noto Sans Symbols</vt:lpstr>
      <vt:lpstr>Impact</vt:lpstr>
      <vt:lpstr>Century Gothic</vt:lpstr>
      <vt:lpstr>Manrope</vt:lpstr>
      <vt:lpstr>Arial</vt:lpstr>
      <vt:lpstr>Helvetica Neue</vt:lpstr>
      <vt:lpstr>Default Theme</vt:lpstr>
      <vt:lpstr>1_Default Theme</vt:lpstr>
      <vt:lpstr>Communauté de Communes  des Hauts de Flandre</vt:lpstr>
      <vt:lpstr>Présentation PowerPoint</vt:lpstr>
      <vt:lpstr>Institut des Hautes Études pour l’Aménagement des Territoires</vt:lpstr>
      <vt:lpstr>Auditeur·trices embarqué·es</vt:lpstr>
      <vt:lpstr>+20 entretiens en 3 jours pour comprendre et analyser  les enjeux du territoire</vt:lpstr>
      <vt:lpstr>Personnes interviewées</vt:lpstr>
      <vt:lpstr>Présentation PowerPoint</vt:lpstr>
      <vt:lpstr>Introduction</vt:lpstr>
      <vt:lpstr>Introduction</vt:lpstr>
      <vt:lpstr>1- Une politique de mobilité encore récente à conforter</vt:lpstr>
      <vt:lpstr>Présentation PowerPoint</vt:lpstr>
      <vt:lpstr>L’heure du premier bilan  </vt:lpstr>
      <vt:lpstr>Des études en cours ou à venir pour réfléchir aux évolutions futures et opportunes</vt:lpstr>
      <vt:lpstr>Quelles perspectives d’évolution pour le TAD ?</vt:lpstr>
      <vt:lpstr>Mais encore ?</vt:lpstr>
      <vt:lpstr>2- Le SERM : une opportunité politique pour construire une offre globale de mobilité inter-territoires </vt:lpstr>
      <vt:lpstr>Une coopération à relancer avec les acteurs du territoire</vt:lpstr>
      <vt:lpstr>Inscrire la CCHF dans la dynamique du SERM pour préserver sa spécificité territoriale</vt:lpstr>
      <vt:lpstr>Le SERM pour la CCHF</vt:lpstr>
      <vt:lpstr>Proposition / Quelques clefs méthodologiques </vt:lpstr>
      <vt:lpstr>Un bouquet de mobilité global à construire dans le cadre du SERM / Quelques pistes de solution</vt:lpstr>
      <vt:lpstr>3 - Se donner un agenda crédible et des moyens progressifs </vt:lpstr>
      <vt:lpstr>La montée en puissance de la  politique de mobilité : un calendrier réaliste </vt:lpstr>
      <vt:lpstr>Le VM, un symbole de l’ouverture et de la coopération</vt:lpstr>
      <vt:lpstr>L’expertise et l’accompagnement mobilisables</vt:lpstr>
      <vt:lpstr>⏩ Conclusions</vt:lpstr>
      <vt:lpstr>Le SERM est un projet territorial qui inclut le TAD</vt:lpstr>
      <vt:lpstr>🎊 Merci !</vt:lpstr>
      <vt:lpstr>🎙 Questions-réponses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Nathalie LEROUX</dc:creator>
  <cp:lastModifiedBy>Nathalie LEROUX</cp:lastModifiedBy>
  <cp:revision>1</cp:revision>
  <dcterms:modified xsi:type="dcterms:W3CDTF">2026-06-30T14:03:30Z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0x010100C99A5812EC654640AAF0FBDB42E081DB</vt:lpwstr>
  </property>
  <property fmtid="{D5CDD505-2E9C-101B-9397-08002B2CF9AE}" pid="3" name="MediaServiceImageTags">
    <vt:lpwstr/>
  </property>
</Properties>
</file>